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21"/>
  </p:notesMasterIdLst>
  <p:sldIdLst>
    <p:sldId id="256" r:id="rId2"/>
    <p:sldId id="258" r:id="rId3"/>
    <p:sldId id="260" r:id="rId4"/>
    <p:sldId id="288" r:id="rId5"/>
    <p:sldId id="279" r:id="rId6"/>
    <p:sldId id="266" r:id="rId7"/>
    <p:sldId id="262" r:id="rId8"/>
    <p:sldId id="264" r:id="rId9"/>
    <p:sldId id="263" r:id="rId10"/>
    <p:sldId id="265" r:id="rId11"/>
    <p:sldId id="271" r:id="rId12"/>
    <p:sldId id="313" r:id="rId13"/>
    <p:sldId id="314" r:id="rId14"/>
    <p:sldId id="267" r:id="rId15"/>
    <p:sldId id="310" r:id="rId16"/>
    <p:sldId id="311" r:id="rId17"/>
    <p:sldId id="312" r:id="rId18"/>
    <p:sldId id="274" r:id="rId19"/>
    <p:sldId id="270" r:id="rId20"/>
  </p:sldIdLst>
  <p:sldSz cx="9144000" cy="5143500" type="screen16x9"/>
  <p:notesSz cx="6858000" cy="9144000"/>
  <p:embeddedFontLst>
    <p:embeddedFont>
      <p:font typeface="Anaheim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DM Sans" pitchFamily="2" charset="0"/>
      <p:regular r:id="rId27"/>
      <p:bold r:id="rId28"/>
      <p:italic r:id="rId29"/>
      <p:boldItalic r:id="rId30"/>
    </p:embeddedFont>
    <p:embeddedFont>
      <p:font typeface="DM Serif Display" pitchFamily="2" charset="0"/>
      <p:regular r:id="rId31"/>
      <p:italic r:id="rId32"/>
    </p:embeddedFont>
    <p:embeddedFont>
      <p:font typeface="Nunito" pitchFamily="2" charset="0"/>
      <p:regular r:id="rId33"/>
      <p:bold r:id="rId34"/>
      <p:italic r:id="rId35"/>
      <p:boldItalic r:id="rId36"/>
    </p:embeddedFont>
    <p:embeddedFont>
      <p:font typeface="Pathway Extreme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228B816-0DF6-4CF5-ACEA-E219FD297283}">
  <a:tblStyle styleId="{E228B816-0DF6-4CF5-ACEA-E219FD29728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6F0D8A2-1103-4450-B266-054F7E5412A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5" d="100"/>
          <a:sy n="135" d="100"/>
        </p:scale>
        <p:origin x="138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4" name="Google Shape;2574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5" name="Google Shape;2575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8" name="Google Shape;2648;g2aaa309b1cf_0_28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9" name="Google Shape;2649;g2aaa309b1cf_0_28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1" name="Google Shape;2701;g54dda1946d_6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2" name="Google Shape;2702;g54dda1946d_6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1" name="Google Shape;2701;g54dda1946d_6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2" name="Google Shape;2702;g54dda1946d_6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225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1" name="Google Shape;2701;g54dda1946d_6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2" name="Google Shape;2702;g54dda1946d_6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34469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7" name="Google Shape;2667;g54dda1946d_4_27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8" name="Google Shape;2668;g54dda1946d_4_27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7" name="Google Shape;2667;g54dda1946d_4_27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8" name="Google Shape;2668;g54dda1946d_4_27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7607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7" name="Google Shape;2667;g54dda1946d_4_27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8" name="Google Shape;2668;g54dda1946d_4_27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37163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7" name="Google Shape;2667;g54dda1946d_4_27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8" name="Google Shape;2668;g54dda1946d_4_27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50965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7" name="Google Shape;2737;g2aaa309b1cf_0_3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8" name="Google Shape;2738;g2aaa309b1cf_0_3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54dda1946d_6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6" name="Google Shape;2696;g54dda1946d_6_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9" name="Google Shape;2589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0" name="Google Shape;2590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9" name="Google Shape;2609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0" name="Google Shape;2610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6" name="Google Shape;2926;g2aaa309b1cf_0_4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7" name="Google Shape;2927;g2aaa309b1cf_0_43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8" name="Google Shape;2798;g54dda1946d_4_27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9" name="Google Shape;2799;g54dda1946d_4_27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4" name="Google Shape;2654;gd5260bdd85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5" name="Google Shape;2655;gd5260bdd85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2" name="Google Shape;2622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3" name="Google Shape;2623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7" name="Google Shape;2637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8" name="Google Shape;2638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8" name="Google Shape;2628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9" name="Google Shape;2629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061171" y="-1898801"/>
            <a:ext cx="11141634" cy="7042181"/>
            <a:chOff x="-1061171" y="-1898801"/>
            <a:chExt cx="11141634" cy="7042181"/>
          </a:xfrm>
        </p:grpSpPr>
        <p:sp>
          <p:nvSpPr>
            <p:cNvPr id="10" name="Google Shape;10;p2"/>
            <p:cNvSpPr/>
            <p:nvPr/>
          </p:nvSpPr>
          <p:spPr>
            <a:xfrm flipH="1">
              <a:off x="-1061171" y="3644270"/>
              <a:ext cx="4079121" cy="1475043"/>
            </a:xfrm>
            <a:custGeom>
              <a:avLst/>
              <a:gdLst/>
              <a:ahLst/>
              <a:cxnLst/>
              <a:rect l="l" t="t" r="r" b="b"/>
              <a:pathLst>
                <a:path w="4743164" h="1715166" extrusionOk="0">
                  <a:moveTo>
                    <a:pt x="24955" y="1715167"/>
                  </a:moveTo>
                  <a:cubicBezTo>
                    <a:pt x="8763" y="1654111"/>
                    <a:pt x="0" y="1590008"/>
                    <a:pt x="0" y="1523809"/>
                  </a:cubicBezTo>
                  <a:cubicBezTo>
                    <a:pt x="0" y="1113473"/>
                    <a:pt x="332613" y="780859"/>
                    <a:pt x="742950" y="780859"/>
                  </a:cubicBezTo>
                  <a:cubicBezTo>
                    <a:pt x="843725" y="780859"/>
                    <a:pt x="939737" y="801052"/>
                    <a:pt x="1027367" y="837343"/>
                  </a:cubicBezTo>
                  <a:cubicBezTo>
                    <a:pt x="1145953" y="584549"/>
                    <a:pt x="1402556" y="409384"/>
                    <a:pt x="1700213" y="409384"/>
                  </a:cubicBezTo>
                  <a:cubicBezTo>
                    <a:pt x="1771841" y="409384"/>
                    <a:pt x="1840992" y="419767"/>
                    <a:pt x="1906619" y="438626"/>
                  </a:cubicBezTo>
                  <a:cubicBezTo>
                    <a:pt x="2121980" y="171164"/>
                    <a:pt x="2452116" y="0"/>
                    <a:pt x="2822162" y="0"/>
                  </a:cubicBezTo>
                  <a:cubicBezTo>
                    <a:pt x="3305937" y="0"/>
                    <a:pt x="3721418" y="292417"/>
                    <a:pt x="3901535" y="710184"/>
                  </a:cubicBezTo>
                  <a:cubicBezTo>
                    <a:pt x="3910584" y="709898"/>
                    <a:pt x="3919728" y="709517"/>
                    <a:pt x="3928872" y="709517"/>
                  </a:cubicBezTo>
                  <a:cubicBezTo>
                    <a:pt x="4378547" y="709517"/>
                    <a:pt x="4743164" y="1074134"/>
                    <a:pt x="4743164" y="1523809"/>
                  </a:cubicBezTo>
                  <a:cubicBezTo>
                    <a:pt x="4743164" y="1589722"/>
                    <a:pt x="4735163" y="1653731"/>
                    <a:pt x="4720304" y="1715167"/>
                  </a:cubicBezTo>
                  <a:lnTo>
                    <a:pt x="24955" y="1715167"/>
                  </a:ln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6001342" y="3635470"/>
              <a:ext cx="4079121" cy="1475043"/>
            </a:xfrm>
            <a:custGeom>
              <a:avLst/>
              <a:gdLst/>
              <a:ahLst/>
              <a:cxnLst/>
              <a:rect l="l" t="t" r="r" b="b"/>
              <a:pathLst>
                <a:path w="4743164" h="1715166" extrusionOk="0">
                  <a:moveTo>
                    <a:pt x="24955" y="1715167"/>
                  </a:moveTo>
                  <a:cubicBezTo>
                    <a:pt x="8763" y="1654111"/>
                    <a:pt x="0" y="1590008"/>
                    <a:pt x="0" y="1523809"/>
                  </a:cubicBezTo>
                  <a:cubicBezTo>
                    <a:pt x="0" y="1113473"/>
                    <a:pt x="332613" y="780859"/>
                    <a:pt x="742950" y="780859"/>
                  </a:cubicBezTo>
                  <a:cubicBezTo>
                    <a:pt x="843725" y="780859"/>
                    <a:pt x="939737" y="801052"/>
                    <a:pt x="1027367" y="837343"/>
                  </a:cubicBezTo>
                  <a:cubicBezTo>
                    <a:pt x="1145953" y="584549"/>
                    <a:pt x="1402556" y="409384"/>
                    <a:pt x="1700213" y="409384"/>
                  </a:cubicBezTo>
                  <a:cubicBezTo>
                    <a:pt x="1771841" y="409384"/>
                    <a:pt x="1840992" y="419767"/>
                    <a:pt x="1906619" y="438626"/>
                  </a:cubicBezTo>
                  <a:cubicBezTo>
                    <a:pt x="2121980" y="171164"/>
                    <a:pt x="2452116" y="0"/>
                    <a:pt x="2822162" y="0"/>
                  </a:cubicBezTo>
                  <a:cubicBezTo>
                    <a:pt x="3305937" y="0"/>
                    <a:pt x="3721418" y="292417"/>
                    <a:pt x="3901535" y="710184"/>
                  </a:cubicBezTo>
                  <a:cubicBezTo>
                    <a:pt x="3910584" y="709898"/>
                    <a:pt x="3919728" y="709517"/>
                    <a:pt x="3928872" y="709517"/>
                  </a:cubicBezTo>
                  <a:cubicBezTo>
                    <a:pt x="4378547" y="709517"/>
                    <a:pt x="4743164" y="1074134"/>
                    <a:pt x="4743164" y="1523809"/>
                  </a:cubicBezTo>
                  <a:cubicBezTo>
                    <a:pt x="4743164" y="1589722"/>
                    <a:pt x="4735163" y="1653731"/>
                    <a:pt x="4720304" y="1715167"/>
                  </a:cubicBezTo>
                  <a:lnTo>
                    <a:pt x="24955" y="1715167"/>
                  </a:ln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" name="Google Shape;12;p2"/>
            <p:cNvGrpSpPr/>
            <p:nvPr/>
          </p:nvGrpSpPr>
          <p:grpSpPr>
            <a:xfrm>
              <a:off x="0" y="4411297"/>
              <a:ext cx="9145641" cy="732083"/>
              <a:chOff x="0" y="4411297"/>
              <a:chExt cx="9145641" cy="732083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0" y="4411297"/>
                <a:ext cx="9145641" cy="732083"/>
              </a:xfrm>
              <a:custGeom>
                <a:avLst/>
                <a:gdLst/>
                <a:ahLst/>
                <a:cxnLst/>
                <a:rect l="l" t="t" r="r" b="b"/>
                <a:pathLst>
                  <a:path w="5332735" h="719492" extrusionOk="0">
                    <a:moveTo>
                      <a:pt x="0" y="0"/>
                    </a:moveTo>
                    <a:lnTo>
                      <a:pt x="5332736" y="0"/>
                    </a:lnTo>
                    <a:lnTo>
                      <a:pt x="5332736" y="719493"/>
                    </a:lnTo>
                    <a:lnTo>
                      <a:pt x="0" y="71949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" name="Google Shape;14;p2"/>
              <p:cNvGrpSpPr/>
              <p:nvPr/>
            </p:nvGrpSpPr>
            <p:grpSpPr>
              <a:xfrm>
                <a:off x="199258" y="4805874"/>
                <a:ext cx="8745603" cy="54742"/>
                <a:chOff x="6211719" y="5092027"/>
                <a:chExt cx="5100369" cy="31925"/>
              </a:xfrm>
            </p:grpSpPr>
            <p:sp>
              <p:nvSpPr>
                <p:cNvPr id="15" name="Google Shape;15;p2"/>
                <p:cNvSpPr/>
                <p:nvPr/>
              </p:nvSpPr>
              <p:spPr>
                <a:xfrm>
                  <a:off x="6211719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" name="Google Shape;16;p2"/>
                <p:cNvSpPr/>
                <p:nvPr/>
              </p:nvSpPr>
              <p:spPr>
                <a:xfrm>
                  <a:off x="6744352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17;p2"/>
                <p:cNvSpPr/>
                <p:nvPr/>
              </p:nvSpPr>
              <p:spPr>
                <a:xfrm>
                  <a:off x="7276986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18;p2"/>
                <p:cNvSpPr/>
                <p:nvPr/>
              </p:nvSpPr>
              <p:spPr>
                <a:xfrm>
                  <a:off x="7809620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" name="Google Shape;19;p2"/>
                <p:cNvSpPr/>
                <p:nvPr/>
              </p:nvSpPr>
              <p:spPr>
                <a:xfrm>
                  <a:off x="8342253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" name="Google Shape;20;p2"/>
                <p:cNvSpPr/>
                <p:nvPr/>
              </p:nvSpPr>
              <p:spPr>
                <a:xfrm>
                  <a:off x="8874887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" name="Google Shape;21;p2"/>
                <p:cNvSpPr/>
                <p:nvPr/>
              </p:nvSpPr>
              <p:spPr>
                <a:xfrm>
                  <a:off x="9407449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" name="Google Shape;22;p2"/>
                <p:cNvSpPr/>
                <p:nvPr/>
              </p:nvSpPr>
              <p:spPr>
                <a:xfrm>
                  <a:off x="9940083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" name="Google Shape;23;p2"/>
                <p:cNvSpPr/>
                <p:nvPr/>
              </p:nvSpPr>
              <p:spPr>
                <a:xfrm>
                  <a:off x="10472717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" name="Google Shape;24;p2"/>
                <p:cNvSpPr/>
                <p:nvPr/>
              </p:nvSpPr>
              <p:spPr>
                <a:xfrm>
                  <a:off x="11005350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" name="Google Shape;25;p2"/>
              <p:cNvSpPr/>
              <p:nvPr/>
            </p:nvSpPr>
            <p:spPr>
              <a:xfrm>
                <a:off x="0" y="4411297"/>
                <a:ext cx="9145641" cy="115900"/>
              </a:xfrm>
              <a:custGeom>
                <a:avLst/>
                <a:gdLst/>
                <a:ahLst/>
                <a:cxnLst/>
                <a:rect l="l" t="t" r="r" b="b"/>
                <a:pathLst>
                  <a:path w="5332735" h="113907" extrusionOk="0">
                    <a:moveTo>
                      <a:pt x="0" y="0"/>
                    </a:moveTo>
                    <a:lnTo>
                      <a:pt x="5332736" y="0"/>
                    </a:lnTo>
                    <a:lnTo>
                      <a:pt x="5332736" y="113907"/>
                    </a:lnTo>
                    <a:lnTo>
                      <a:pt x="0" y="11390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" name="Google Shape;26;p2"/>
            <p:cNvSpPr/>
            <p:nvPr/>
          </p:nvSpPr>
          <p:spPr>
            <a:xfrm>
              <a:off x="-565575" y="-1898801"/>
              <a:ext cx="10150446" cy="2574812"/>
            </a:xfrm>
            <a:custGeom>
              <a:avLst/>
              <a:gdLst/>
              <a:ahLst/>
              <a:cxnLst/>
              <a:rect l="l" t="t" r="r" b="b"/>
              <a:pathLst>
                <a:path w="5238940" h="1725167" extrusionOk="0">
                  <a:moveTo>
                    <a:pt x="4634484" y="367665"/>
                  </a:moveTo>
                  <a:cubicBezTo>
                    <a:pt x="4481227" y="367665"/>
                    <a:pt x="4341495" y="424815"/>
                    <a:pt x="4234910" y="518732"/>
                  </a:cubicBezTo>
                  <a:cubicBezTo>
                    <a:pt x="4182618" y="486061"/>
                    <a:pt x="4117848" y="466630"/>
                    <a:pt x="4047649" y="466630"/>
                  </a:cubicBezTo>
                  <a:cubicBezTo>
                    <a:pt x="3939159" y="466630"/>
                    <a:pt x="3843623" y="512826"/>
                    <a:pt x="3787045" y="583216"/>
                  </a:cubicBezTo>
                  <a:cubicBezTo>
                    <a:pt x="3727418" y="552450"/>
                    <a:pt x="3662077" y="531305"/>
                    <a:pt x="3592925" y="521875"/>
                  </a:cubicBezTo>
                  <a:cubicBezTo>
                    <a:pt x="3552635" y="227171"/>
                    <a:pt x="3300032" y="0"/>
                    <a:pt x="2994184" y="0"/>
                  </a:cubicBezTo>
                  <a:cubicBezTo>
                    <a:pt x="2788539" y="0"/>
                    <a:pt x="2606993" y="102775"/>
                    <a:pt x="2497741" y="259652"/>
                  </a:cubicBezTo>
                  <a:cubicBezTo>
                    <a:pt x="2387632" y="110681"/>
                    <a:pt x="2210848" y="14097"/>
                    <a:pt x="2011394" y="14097"/>
                  </a:cubicBezTo>
                  <a:cubicBezTo>
                    <a:pt x="1677543" y="14097"/>
                    <a:pt x="1406938" y="284702"/>
                    <a:pt x="1406938" y="618649"/>
                  </a:cubicBezTo>
                  <a:cubicBezTo>
                    <a:pt x="1406938" y="623126"/>
                    <a:pt x="1407224" y="627507"/>
                    <a:pt x="1407319" y="631888"/>
                  </a:cubicBezTo>
                  <a:cubicBezTo>
                    <a:pt x="1392079" y="630174"/>
                    <a:pt x="1376648" y="629222"/>
                    <a:pt x="1361027" y="629222"/>
                  </a:cubicBezTo>
                  <a:cubicBezTo>
                    <a:pt x="1335596" y="629222"/>
                    <a:pt x="1310735" y="631603"/>
                    <a:pt x="1286637" y="635984"/>
                  </a:cubicBezTo>
                  <a:cubicBezTo>
                    <a:pt x="1216724" y="379476"/>
                    <a:pt x="982218" y="190786"/>
                    <a:pt x="703517" y="190786"/>
                  </a:cubicBezTo>
                  <a:cubicBezTo>
                    <a:pt x="424815" y="190786"/>
                    <a:pt x="187928" y="381381"/>
                    <a:pt x="119253" y="639890"/>
                  </a:cubicBezTo>
                  <a:cubicBezTo>
                    <a:pt x="44387" y="740569"/>
                    <a:pt x="0" y="865346"/>
                    <a:pt x="0" y="1000411"/>
                  </a:cubicBezTo>
                  <a:cubicBezTo>
                    <a:pt x="0" y="1334262"/>
                    <a:pt x="270605" y="1604963"/>
                    <a:pt x="604552" y="1604963"/>
                  </a:cubicBezTo>
                  <a:cubicBezTo>
                    <a:pt x="804958" y="1604963"/>
                    <a:pt x="982409" y="1507427"/>
                    <a:pt x="1092422" y="1357217"/>
                  </a:cubicBezTo>
                  <a:cubicBezTo>
                    <a:pt x="1164717" y="1419035"/>
                    <a:pt x="1258443" y="1456468"/>
                    <a:pt x="1361027" y="1456468"/>
                  </a:cubicBezTo>
                  <a:cubicBezTo>
                    <a:pt x="1470851" y="1456468"/>
                    <a:pt x="1570673" y="1413605"/>
                    <a:pt x="1644682" y="1343692"/>
                  </a:cubicBezTo>
                  <a:cubicBezTo>
                    <a:pt x="1686973" y="1361504"/>
                    <a:pt x="1734693" y="1371600"/>
                    <a:pt x="1785176" y="1371600"/>
                  </a:cubicBezTo>
                  <a:cubicBezTo>
                    <a:pt x="1910620" y="1371600"/>
                    <a:pt x="2018824" y="1309783"/>
                    <a:pt x="2069402" y="1220343"/>
                  </a:cubicBezTo>
                  <a:cubicBezTo>
                    <a:pt x="2152460" y="1212437"/>
                    <a:pt x="2230660" y="1187768"/>
                    <a:pt x="2300478" y="1149668"/>
                  </a:cubicBezTo>
                  <a:cubicBezTo>
                    <a:pt x="2342769" y="1254062"/>
                    <a:pt x="2460022" y="1329214"/>
                    <a:pt x="2598230" y="1329214"/>
                  </a:cubicBezTo>
                  <a:cubicBezTo>
                    <a:pt x="2714816" y="1329214"/>
                    <a:pt x="2816447" y="1275779"/>
                    <a:pt x="2870835" y="1196435"/>
                  </a:cubicBezTo>
                  <a:cubicBezTo>
                    <a:pt x="2884265" y="1199198"/>
                    <a:pt x="2897791" y="1201388"/>
                    <a:pt x="2911507" y="1203293"/>
                  </a:cubicBezTo>
                  <a:cubicBezTo>
                    <a:pt x="2951798" y="1497997"/>
                    <a:pt x="3204401" y="1725168"/>
                    <a:pt x="3510248" y="1725168"/>
                  </a:cubicBezTo>
                  <a:cubicBezTo>
                    <a:pt x="3798189" y="1725168"/>
                    <a:pt x="4038886" y="1523810"/>
                    <a:pt x="4099751" y="1254252"/>
                  </a:cubicBezTo>
                  <a:cubicBezTo>
                    <a:pt x="4201097" y="1445990"/>
                    <a:pt x="4402455" y="1576673"/>
                    <a:pt x="4634389" y="1576673"/>
                  </a:cubicBezTo>
                  <a:cubicBezTo>
                    <a:pt x="4968240" y="1576673"/>
                    <a:pt x="5238941" y="1306068"/>
                    <a:pt x="5238941" y="972217"/>
                  </a:cubicBezTo>
                  <a:cubicBezTo>
                    <a:pt x="5238941" y="638365"/>
                    <a:pt x="4968335" y="367665"/>
                    <a:pt x="4634389" y="367665"/>
                  </a:cubicBez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" name="Google Shape;27;p2"/>
            <p:cNvGrpSpPr/>
            <p:nvPr/>
          </p:nvGrpSpPr>
          <p:grpSpPr>
            <a:xfrm>
              <a:off x="-3" y="2434718"/>
              <a:ext cx="984465" cy="1977674"/>
              <a:chOff x="-3" y="2434718"/>
              <a:chExt cx="984465" cy="1977674"/>
            </a:xfrm>
          </p:grpSpPr>
          <p:sp>
            <p:nvSpPr>
              <p:cNvPr id="28" name="Google Shape;28;p2"/>
              <p:cNvSpPr/>
              <p:nvPr/>
            </p:nvSpPr>
            <p:spPr>
              <a:xfrm>
                <a:off x="-3" y="2434718"/>
                <a:ext cx="984465" cy="1977674"/>
              </a:xfrm>
              <a:custGeom>
                <a:avLst/>
                <a:gdLst/>
                <a:ahLst/>
                <a:cxnLst/>
                <a:rect l="l" t="t" r="r" b="b"/>
                <a:pathLst>
                  <a:path w="546925" h="1098708" extrusionOk="0">
                    <a:moveTo>
                      <a:pt x="0" y="0"/>
                    </a:moveTo>
                    <a:lnTo>
                      <a:pt x="546926" y="0"/>
                    </a:lnTo>
                    <a:lnTo>
                      <a:pt x="546926" y="1098709"/>
                    </a:lnTo>
                    <a:lnTo>
                      <a:pt x="0" y="109870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87736" y="2623571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294571" y="2623571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501408" y="2623571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708245" y="2623571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87736" y="2823394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294571" y="2823394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501408" y="2823394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708245" y="2823394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87736" y="302338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294571" y="302338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501408" y="302338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708245" y="302338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87736" y="3223208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294571" y="3223208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501408" y="3223208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708245" y="3223208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87736" y="3423202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294571" y="3423202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501408" y="3423202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708245" y="3423202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87736" y="3623023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294571" y="3623023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501408" y="3623023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708245" y="3623023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87736" y="382301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294571" y="382301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501408" y="382301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708245" y="382301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87736" y="4022839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294571" y="4022839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501408" y="4022839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708245" y="4022839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" name="Google Shape;61;p2"/>
            <p:cNvGrpSpPr/>
            <p:nvPr/>
          </p:nvGrpSpPr>
          <p:grpSpPr>
            <a:xfrm flipH="1">
              <a:off x="1370968" y="4297732"/>
              <a:ext cx="1036190" cy="494122"/>
              <a:chOff x="6254310" y="4961498"/>
              <a:chExt cx="749071" cy="357205"/>
            </a:xfrm>
          </p:grpSpPr>
          <p:sp>
            <p:nvSpPr>
              <p:cNvPr id="62" name="Google Shape;62;p2"/>
              <p:cNvSpPr/>
              <p:nvPr/>
            </p:nvSpPr>
            <p:spPr>
              <a:xfrm>
                <a:off x="6275909" y="4961498"/>
                <a:ext cx="708346" cy="310063"/>
              </a:xfrm>
              <a:custGeom>
                <a:avLst/>
                <a:gdLst/>
                <a:ahLst/>
                <a:cxnLst/>
                <a:rect l="l" t="t" r="r" b="b"/>
                <a:pathLst>
                  <a:path w="708346" h="310063" extrusionOk="0">
                    <a:moveTo>
                      <a:pt x="681255" y="310064"/>
                    </a:moveTo>
                    <a:lnTo>
                      <a:pt x="10966" y="310064"/>
                    </a:lnTo>
                    <a:cubicBezTo>
                      <a:pt x="10966" y="310064"/>
                      <a:pt x="-13707" y="235975"/>
                      <a:pt x="10966" y="211302"/>
                    </a:cubicBezTo>
                    <a:cubicBezTo>
                      <a:pt x="35638" y="186629"/>
                      <a:pt x="150115" y="157406"/>
                      <a:pt x="156869" y="150722"/>
                    </a:cubicBezTo>
                    <a:cubicBezTo>
                      <a:pt x="163624" y="144038"/>
                      <a:pt x="253356" y="27287"/>
                      <a:pt x="269070" y="11573"/>
                    </a:cubicBezTo>
                    <a:cubicBezTo>
                      <a:pt x="284784" y="-4141"/>
                      <a:pt x="625866" y="-3572"/>
                      <a:pt x="654591" y="11573"/>
                    </a:cubicBezTo>
                    <a:cubicBezTo>
                      <a:pt x="665755" y="17475"/>
                      <a:pt x="700311" y="204689"/>
                      <a:pt x="708203" y="280272"/>
                    </a:cubicBezTo>
                    <a:cubicBezTo>
                      <a:pt x="709838" y="296270"/>
                      <a:pt x="697324" y="310064"/>
                      <a:pt x="681255" y="31006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6395307" y="4961498"/>
                <a:ext cx="571811" cy="167164"/>
              </a:xfrm>
              <a:custGeom>
                <a:avLst/>
                <a:gdLst/>
                <a:ahLst/>
                <a:cxnLst/>
                <a:rect l="l" t="t" r="r" b="b"/>
                <a:pathLst>
                  <a:path w="571811" h="167164" extrusionOk="0">
                    <a:moveTo>
                      <a:pt x="0" y="164658"/>
                    </a:moveTo>
                    <a:cubicBezTo>
                      <a:pt x="19909" y="158045"/>
                      <a:pt x="35125" y="153068"/>
                      <a:pt x="37471" y="150722"/>
                    </a:cubicBezTo>
                    <a:cubicBezTo>
                      <a:pt x="44226" y="143967"/>
                      <a:pt x="133958" y="27287"/>
                      <a:pt x="149672" y="11573"/>
                    </a:cubicBezTo>
                    <a:cubicBezTo>
                      <a:pt x="165386" y="-4141"/>
                      <a:pt x="506468" y="-3572"/>
                      <a:pt x="535193" y="11573"/>
                    </a:cubicBezTo>
                    <a:cubicBezTo>
                      <a:pt x="542233" y="15270"/>
                      <a:pt x="558657" y="91635"/>
                      <a:pt x="571812" y="166365"/>
                    </a:cubicBezTo>
                    <a:cubicBezTo>
                      <a:pt x="453211" y="168427"/>
                      <a:pt x="142988" y="166009"/>
                      <a:pt x="0" y="16465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4" name="Google Shape;64;p2"/>
              <p:cNvGrpSpPr/>
              <p:nvPr/>
            </p:nvGrpSpPr>
            <p:grpSpPr>
              <a:xfrm>
                <a:off x="6457451" y="4978709"/>
                <a:ext cx="489261" cy="124694"/>
                <a:chOff x="6457451" y="4978709"/>
                <a:chExt cx="489261" cy="124694"/>
              </a:xfrm>
            </p:grpSpPr>
            <p:sp>
              <p:nvSpPr>
                <p:cNvPr id="65" name="Google Shape;65;p2"/>
                <p:cNvSpPr/>
                <p:nvPr/>
              </p:nvSpPr>
              <p:spPr>
                <a:xfrm>
                  <a:off x="6457451" y="4980324"/>
                  <a:ext cx="193116" cy="123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16" h="123008" extrusionOk="0">
                      <a:moveTo>
                        <a:pt x="162897" y="123008"/>
                      </a:moveTo>
                      <a:lnTo>
                        <a:pt x="0" y="123008"/>
                      </a:lnTo>
                      <a:cubicBezTo>
                        <a:pt x="0" y="123008"/>
                        <a:pt x="79920" y="15856"/>
                        <a:pt x="112201" y="7395"/>
                      </a:cubicBezTo>
                      <a:cubicBezTo>
                        <a:pt x="125568" y="3840"/>
                        <a:pt x="155858" y="1493"/>
                        <a:pt x="193116" y="0"/>
                      </a:cubicBezTo>
                      <a:lnTo>
                        <a:pt x="162897" y="12300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66;p2"/>
                <p:cNvSpPr/>
                <p:nvPr/>
              </p:nvSpPr>
              <p:spPr>
                <a:xfrm>
                  <a:off x="6645946" y="4978709"/>
                  <a:ext cx="149529" cy="124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529" h="124694" extrusionOk="0">
                      <a:moveTo>
                        <a:pt x="0" y="124624"/>
                      </a:moveTo>
                      <a:cubicBezTo>
                        <a:pt x="3768" y="99595"/>
                        <a:pt x="15358" y="24084"/>
                        <a:pt x="19980" y="1117"/>
                      </a:cubicBezTo>
                      <a:cubicBezTo>
                        <a:pt x="58518" y="-20"/>
                        <a:pt x="102602" y="-305"/>
                        <a:pt x="142846" y="335"/>
                      </a:cubicBezTo>
                      <a:lnTo>
                        <a:pt x="149530" y="124695"/>
                      </a:lnTo>
                      <a:lnTo>
                        <a:pt x="0" y="12469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" name="Google Shape;67;p2"/>
                <p:cNvSpPr/>
                <p:nvPr/>
              </p:nvSpPr>
              <p:spPr>
                <a:xfrm>
                  <a:off x="6810052" y="4979328"/>
                  <a:ext cx="136660" cy="123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660" h="123932" extrusionOk="0">
                      <a:moveTo>
                        <a:pt x="71" y="0"/>
                      </a:moveTo>
                      <a:cubicBezTo>
                        <a:pt x="54892" y="1280"/>
                        <a:pt x="98336" y="4124"/>
                        <a:pt x="103028" y="8319"/>
                      </a:cubicBezTo>
                      <a:cubicBezTo>
                        <a:pt x="115400" y="19269"/>
                        <a:pt x="136660" y="123933"/>
                        <a:pt x="136660" y="123933"/>
                      </a:cubicBezTo>
                      <a:lnTo>
                        <a:pt x="7110" y="123933"/>
                      </a:lnTo>
                      <a:cubicBezTo>
                        <a:pt x="6613" y="97483"/>
                        <a:pt x="4906" y="33561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8" name="Google Shape;68;p2"/>
              <p:cNvGrpSpPr/>
              <p:nvPr/>
            </p:nvGrpSpPr>
            <p:grpSpPr>
              <a:xfrm>
                <a:off x="6374616" y="5204654"/>
                <a:ext cx="114049" cy="114049"/>
                <a:chOff x="6374616" y="5204654"/>
                <a:chExt cx="114049" cy="114049"/>
              </a:xfrm>
            </p:grpSpPr>
            <p:sp>
              <p:nvSpPr>
                <p:cNvPr id="69" name="Google Shape;69;p2"/>
                <p:cNvSpPr/>
                <p:nvPr/>
              </p:nvSpPr>
              <p:spPr>
                <a:xfrm>
                  <a:off x="6374616" y="5204654"/>
                  <a:ext cx="114049" cy="114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049" h="114049" extrusionOk="0">
                      <a:moveTo>
                        <a:pt x="114049" y="57025"/>
                      </a:moveTo>
                      <a:cubicBezTo>
                        <a:pt x="114049" y="88519"/>
                        <a:pt x="88519" y="114049"/>
                        <a:pt x="57025" y="114049"/>
                      </a:cubicBezTo>
                      <a:cubicBezTo>
                        <a:pt x="25531" y="114049"/>
                        <a:pt x="0" y="88519"/>
                        <a:pt x="0" y="57025"/>
                      </a:cubicBezTo>
                      <a:cubicBezTo>
                        <a:pt x="0" y="25531"/>
                        <a:pt x="25531" y="0"/>
                        <a:pt x="57025" y="0"/>
                      </a:cubicBezTo>
                      <a:cubicBezTo>
                        <a:pt x="88519" y="0"/>
                        <a:pt x="114049" y="25531"/>
                        <a:pt x="114049" y="570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" name="Google Shape;70;p2"/>
                <p:cNvSpPr/>
                <p:nvPr/>
              </p:nvSpPr>
              <p:spPr>
                <a:xfrm>
                  <a:off x="6399075" y="5229185"/>
                  <a:ext cx="64988" cy="6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88" h="64988" extrusionOk="0">
                      <a:moveTo>
                        <a:pt x="0" y="32494"/>
                      </a:moveTo>
                      <a:cubicBezTo>
                        <a:pt x="0" y="50483"/>
                        <a:pt x="14576" y="64988"/>
                        <a:pt x="32494" y="64988"/>
                      </a:cubicBezTo>
                      <a:cubicBezTo>
                        <a:pt x="50412" y="64988"/>
                        <a:pt x="64988" y="50412"/>
                        <a:pt x="64988" y="32494"/>
                      </a:cubicBezTo>
                      <a:cubicBezTo>
                        <a:pt x="64988" y="14576"/>
                        <a:pt x="50412" y="0"/>
                        <a:pt x="32494" y="0"/>
                      </a:cubicBezTo>
                      <a:cubicBezTo>
                        <a:pt x="14576" y="0"/>
                        <a:pt x="0" y="14576"/>
                        <a:pt x="0" y="324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1" name="Google Shape;71;p2"/>
              <p:cNvGrpSpPr/>
              <p:nvPr/>
            </p:nvGrpSpPr>
            <p:grpSpPr>
              <a:xfrm>
                <a:off x="6789361" y="5204654"/>
                <a:ext cx="114049" cy="114049"/>
                <a:chOff x="6789361" y="5204654"/>
                <a:chExt cx="114049" cy="114049"/>
              </a:xfrm>
            </p:grpSpPr>
            <p:sp>
              <p:nvSpPr>
                <p:cNvPr id="72" name="Google Shape;72;p2"/>
                <p:cNvSpPr/>
                <p:nvPr/>
              </p:nvSpPr>
              <p:spPr>
                <a:xfrm>
                  <a:off x="6789361" y="5204654"/>
                  <a:ext cx="114049" cy="114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049" h="114049" extrusionOk="0">
                      <a:moveTo>
                        <a:pt x="114049" y="57025"/>
                      </a:moveTo>
                      <a:cubicBezTo>
                        <a:pt x="114049" y="88519"/>
                        <a:pt x="88519" y="114049"/>
                        <a:pt x="57025" y="114049"/>
                      </a:cubicBezTo>
                      <a:cubicBezTo>
                        <a:pt x="25531" y="114049"/>
                        <a:pt x="0" y="88519"/>
                        <a:pt x="0" y="57025"/>
                      </a:cubicBezTo>
                      <a:cubicBezTo>
                        <a:pt x="0" y="25531"/>
                        <a:pt x="25531" y="0"/>
                        <a:pt x="57025" y="0"/>
                      </a:cubicBezTo>
                      <a:cubicBezTo>
                        <a:pt x="88519" y="0"/>
                        <a:pt x="114049" y="25531"/>
                        <a:pt x="114049" y="570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" name="Google Shape;73;p2"/>
                <p:cNvSpPr/>
                <p:nvPr/>
              </p:nvSpPr>
              <p:spPr>
                <a:xfrm>
                  <a:off x="6813891" y="5229185"/>
                  <a:ext cx="64988" cy="6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88" h="64988" extrusionOk="0">
                      <a:moveTo>
                        <a:pt x="0" y="32494"/>
                      </a:moveTo>
                      <a:cubicBezTo>
                        <a:pt x="0" y="50483"/>
                        <a:pt x="14576" y="64988"/>
                        <a:pt x="32494" y="64988"/>
                      </a:cubicBezTo>
                      <a:cubicBezTo>
                        <a:pt x="50412" y="64988"/>
                        <a:pt x="64988" y="50412"/>
                        <a:pt x="64988" y="32494"/>
                      </a:cubicBezTo>
                      <a:cubicBezTo>
                        <a:pt x="64988" y="14576"/>
                        <a:pt x="50412" y="0"/>
                        <a:pt x="32494" y="0"/>
                      </a:cubicBezTo>
                      <a:cubicBezTo>
                        <a:pt x="14576" y="0"/>
                        <a:pt x="0" y="14576"/>
                        <a:pt x="0" y="324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4" name="Google Shape;74;p2"/>
              <p:cNvSpPr/>
              <p:nvPr/>
            </p:nvSpPr>
            <p:spPr>
              <a:xfrm>
                <a:off x="6930216" y="5204654"/>
                <a:ext cx="73165" cy="66979"/>
              </a:xfrm>
              <a:custGeom>
                <a:avLst/>
                <a:gdLst/>
                <a:ahLst/>
                <a:cxnLst/>
                <a:rect l="l" t="t" r="r" b="b"/>
                <a:pathLst>
                  <a:path w="73165" h="66979" extrusionOk="0">
                    <a:moveTo>
                      <a:pt x="55460" y="0"/>
                    </a:moveTo>
                    <a:cubicBezTo>
                      <a:pt x="65238" y="0"/>
                      <a:pt x="73165" y="7927"/>
                      <a:pt x="73165" y="17705"/>
                    </a:cubicBezTo>
                    <a:lnTo>
                      <a:pt x="73165" y="49274"/>
                    </a:lnTo>
                    <a:cubicBezTo>
                      <a:pt x="73165" y="59052"/>
                      <a:pt x="65239" y="66979"/>
                      <a:pt x="55460" y="66979"/>
                    </a:cubicBezTo>
                    <a:lnTo>
                      <a:pt x="17705" y="66979"/>
                    </a:lnTo>
                    <a:cubicBezTo>
                      <a:pt x="7927" y="66979"/>
                      <a:pt x="0" y="59052"/>
                      <a:pt x="0" y="49274"/>
                    </a:cubicBezTo>
                    <a:lnTo>
                      <a:pt x="0" y="17705"/>
                    </a:lnTo>
                    <a:cubicBezTo>
                      <a:pt x="0" y="7927"/>
                      <a:pt x="7927" y="0"/>
                      <a:pt x="177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6254310" y="5204654"/>
                <a:ext cx="73165" cy="66979"/>
              </a:xfrm>
              <a:custGeom>
                <a:avLst/>
                <a:gdLst/>
                <a:ahLst/>
                <a:cxnLst/>
                <a:rect l="l" t="t" r="r" b="b"/>
                <a:pathLst>
                  <a:path w="73165" h="66979" extrusionOk="0">
                    <a:moveTo>
                      <a:pt x="55460" y="0"/>
                    </a:moveTo>
                    <a:cubicBezTo>
                      <a:pt x="65238" y="0"/>
                      <a:pt x="73165" y="7927"/>
                      <a:pt x="73165" y="17705"/>
                    </a:cubicBezTo>
                    <a:lnTo>
                      <a:pt x="73165" y="49274"/>
                    </a:lnTo>
                    <a:cubicBezTo>
                      <a:pt x="73165" y="59052"/>
                      <a:pt x="65238" y="66979"/>
                      <a:pt x="55460" y="66979"/>
                    </a:cubicBezTo>
                    <a:lnTo>
                      <a:pt x="17705" y="66979"/>
                    </a:lnTo>
                    <a:cubicBezTo>
                      <a:pt x="7927" y="66979"/>
                      <a:pt x="0" y="59052"/>
                      <a:pt x="0" y="49274"/>
                    </a:cubicBezTo>
                    <a:lnTo>
                      <a:pt x="0" y="17705"/>
                    </a:lnTo>
                    <a:cubicBezTo>
                      <a:pt x="0" y="7927"/>
                      <a:pt x="7927" y="0"/>
                      <a:pt x="177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6962355" y="5157157"/>
                <a:ext cx="28938" cy="40244"/>
              </a:xfrm>
              <a:custGeom>
                <a:avLst/>
                <a:gdLst/>
                <a:ahLst/>
                <a:cxnLst/>
                <a:rect l="l" t="t" r="r" b="b"/>
                <a:pathLst>
                  <a:path w="28938" h="40244" extrusionOk="0">
                    <a:moveTo>
                      <a:pt x="22753" y="0"/>
                    </a:moveTo>
                    <a:cubicBezTo>
                      <a:pt x="26169" y="0"/>
                      <a:pt x="28939" y="2770"/>
                      <a:pt x="28939" y="6186"/>
                    </a:cubicBezTo>
                    <a:lnTo>
                      <a:pt x="28939" y="34058"/>
                    </a:lnTo>
                    <a:cubicBezTo>
                      <a:pt x="28939" y="37475"/>
                      <a:pt x="26169" y="40244"/>
                      <a:pt x="22753" y="40244"/>
                    </a:cubicBezTo>
                    <a:lnTo>
                      <a:pt x="6186" y="40244"/>
                    </a:lnTo>
                    <a:cubicBezTo>
                      <a:pt x="2770" y="40244"/>
                      <a:pt x="0" y="37475"/>
                      <a:pt x="0" y="34058"/>
                    </a:cubicBezTo>
                    <a:lnTo>
                      <a:pt x="0" y="6186"/>
                    </a:lnTo>
                    <a:cubicBezTo>
                      <a:pt x="0" y="2769"/>
                      <a:pt x="2770" y="0"/>
                      <a:pt x="61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6269170" y="5177635"/>
                <a:ext cx="47141" cy="21615"/>
              </a:xfrm>
              <a:custGeom>
                <a:avLst/>
                <a:gdLst/>
                <a:ahLst/>
                <a:cxnLst/>
                <a:rect l="l" t="t" r="r" b="b"/>
                <a:pathLst>
                  <a:path w="47141" h="21615" extrusionOk="0">
                    <a:moveTo>
                      <a:pt x="10808" y="0"/>
                    </a:moveTo>
                    <a:lnTo>
                      <a:pt x="36334" y="0"/>
                    </a:lnTo>
                    <a:cubicBezTo>
                      <a:pt x="42306" y="0"/>
                      <a:pt x="47141" y="4835"/>
                      <a:pt x="47141" y="10808"/>
                    </a:cubicBezTo>
                    <a:cubicBezTo>
                      <a:pt x="47141" y="16780"/>
                      <a:pt x="42306" y="21615"/>
                      <a:pt x="36334" y="21615"/>
                    </a:cubicBezTo>
                    <a:lnTo>
                      <a:pt x="10808" y="21615"/>
                    </a:lnTo>
                    <a:cubicBezTo>
                      <a:pt x="4835" y="21615"/>
                      <a:pt x="0" y="16780"/>
                      <a:pt x="0" y="10808"/>
                    </a:cubicBezTo>
                    <a:cubicBezTo>
                      <a:pt x="0" y="4835"/>
                      <a:pt x="4835" y="0"/>
                      <a:pt x="108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" name="Google Shape;78;p2"/>
            <p:cNvGrpSpPr/>
            <p:nvPr/>
          </p:nvGrpSpPr>
          <p:grpSpPr>
            <a:xfrm flipH="1">
              <a:off x="4559485" y="4311093"/>
              <a:ext cx="1036183" cy="480559"/>
              <a:chOff x="7466813" y="5016553"/>
              <a:chExt cx="659317" cy="305777"/>
            </a:xfrm>
          </p:grpSpPr>
          <p:sp>
            <p:nvSpPr>
              <p:cNvPr id="79" name="Google Shape;79;p2"/>
              <p:cNvSpPr/>
              <p:nvPr/>
            </p:nvSpPr>
            <p:spPr>
              <a:xfrm>
                <a:off x="7469242" y="5016553"/>
                <a:ext cx="652717" cy="221875"/>
              </a:xfrm>
              <a:custGeom>
                <a:avLst/>
                <a:gdLst/>
                <a:ahLst/>
                <a:cxnLst/>
                <a:rect l="l" t="t" r="r" b="b"/>
                <a:pathLst>
                  <a:path w="652717" h="221875" extrusionOk="0">
                    <a:moveTo>
                      <a:pt x="29728" y="150203"/>
                    </a:moveTo>
                    <a:cubicBezTo>
                      <a:pt x="67911" y="125459"/>
                      <a:pt x="146906" y="113372"/>
                      <a:pt x="167882" y="110457"/>
                    </a:cubicBezTo>
                    <a:cubicBezTo>
                      <a:pt x="171295" y="109959"/>
                      <a:pt x="174352" y="108537"/>
                      <a:pt x="176769" y="106119"/>
                    </a:cubicBezTo>
                    <a:cubicBezTo>
                      <a:pt x="192626" y="90619"/>
                      <a:pt x="256690" y="30466"/>
                      <a:pt x="309875" y="14681"/>
                    </a:cubicBezTo>
                    <a:cubicBezTo>
                      <a:pt x="371095" y="-3593"/>
                      <a:pt x="505337" y="-6153"/>
                      <a:pt x="539253" y="14681"/>
                    </a:cubicBezTo>
                    <a:cubicBezTo>
                      <a:pt x="559518" y="27195"/>
                      <a:pt x="585399" y="49877"/>
                      <a:pt x="604313" y="66159"/>
                    </a:cubicBezTo>
                    <a:cubicBezTo>
                      <a:pt x="604313" y="66159"/>
                      <a:pt x="643206" y="98156"/>
                      <a:pt x="649321" y="129512"/>
                    </a:cubicBezTo>
                    <a:cubicBezTo>
                      <a:pt x="655436" y="160940"/>
                      <a:pt x="653232" y="197985"/>
                      <a:pt x="643206" y="208010"/>
                    </a:cubicBezTo>
                    <a:cubicBezTo>
                      <a:pt x="633181" y="218036"/>
                      <a:pt x="613556" y="221875"/>
                      <a:pt x="613556" y="221875"/>
                    </a:cubicBezTo>
                    <a:lnTo>
                      <a:pt x="16219" y="221875"/>
                    </a:lnTo>
                    <a:cubicBezTo>
                      <a:pt x="8042" y="221875"/>
                      <a:pt x="1216" y="215689"/>
                      <a:pt x="363" y="207512"/>
                    </a:cubicBezTo>
                    <a:cubicBezTo>
                      <a:pt x="-1273" y="192439"/>
                      <a:pt x="1643" y="168406"/>
                      <a:pt x="29799" y="15020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0" name="Google Shape;80;p2"/>
              <p:cNvGrpSpPr/>
              <p:nvPr/>
            </p:nvGrpSpPr>
            <p:grpSpPr>
              <a:xfrm>
                <a:off x="7658667" y="5030727"/>
                <a:ext cx="387827" cy="96780"/>
                <a:chOff x="7658667" y="5030727"/>
                <a:chExt cx="387827" cy="96780"/>
              </a:xfrm>
            </p:grpSpPr>
            <p:sp>
              <p:nvSpPr>
                <p:cNvPr id="81" name="Google Shape;81;p2"/>
                <p:cNvSpPr/>
                <p:nvPr/>
              </p:nvSpPr>
              <p:spPr>
                <a:xfrm>
                  <a:off x="7658667" y="5031447"/>
                  <a:ext cx="215442" cy="96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442" h="96060" extrusionOk="0">
                      <a:moveTo>
                        <a:pt x="203782" y="84968"/>
                      </a:moveTo>
                      <a:lnTo>
                        <a:pt x="0" y="96060"/>
                      </a:lnTo>
                      <a:cubicBezTo>
                        <a:pt x="0" y="96060"/>
                        <a:pt x="73521" y="33774"/>
                        <a:pt x="115187" y="15500"/>
                      </a:cubicBezTo>
                      <a:cubicBezTo>
                        <a:pt x="136163" y="6328"/>
                        <a:pt x="175696" y="1564"/>
                        <a:pt x="215443" y="0"/>
                      </a:cubicBezTo>
                      <a:lnTo>
                        <a:pt x="203782" y="8496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" name="Google Shape;82;p2"/>
                <p:cNvSpPr/>
                <p:nvPr/>
              </p:nvSpPr>
              <p:spPr>
                <a:xfrm>
                  <a:off x="7891175" y="5030727"/>
                  <a:ext cx="155319" cy="84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19" h="84053" extrusionOk="0">
                      <a:moveTo>
                        <a:pt x="0" y="152"/>
                      </a:moveTo>
                      <a:cubicBezTo>
                        <a:pt x="33347" y="-488"/>
                        <a:pt x="64988" y="934"/>
                        <a:pt x="83831" y="3707"/>
                      </a:cubicBezTo>
                      <a:cubicBezTo>
                        <a:pt x="109001" y="7404"/>
                        <a:pt x="133958" y="29802"/>
                        <a:pt x="150952" y="48431"/>
                      </a:cubicBezTo>
                      <a:cubicBezTo>
                        <a:pt x="160480" y="58883"/>
                        <a:pt x="153441" y="75734"/>
                        <a:pt x="139291" y="76517"/>
                      </a:cubicBezTo>
                      <a:lnTo>
                        <a:pt x="0" y="84054"/>
                      </a:lnTo>
                      <a:lnTo>
                        <a:pt x="0" y="15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3" name="Google Shape;83;p2"/>
              <p:cNvSpPr/>
              <p:nvPr/>
            </p:nvSpPr>
            <p:spPr>
              <a:xfrm>
                <a:off x="7466813" y="5174127"/>
                <a:ext cx="63370" cy="41670"/>
              </a:xfrm>
              <a:custGeom>
                <a:avLst/>
                <a:gdLst/>
                <a:ahLst/>
                <a:cxnLst/>
                <a:rect l="l" t="t" r="r" b="b"/>
                <a:pathLst>
                  <a:path w="63370" h="41670" extrusionOk="0">
                    <a:moveTo>
                      <a:pt x="19571" y="2655"/>
                    </a:moveTo>
                    <a:cubicBezTo>
                      <a:pt x="19571" y="2655"/>
                      <a:pt x="63371" y="-3318"/>
                      <a:pt x="63371" y="2655"/>
                    </a:cubicBezTo>
                    <a:cubicBezTo>
                      <a:pt x="63371" y="8627"/>
                      <a:pt x="45382" y="33655"/>
                      <a:pt x="33863" y="37495"/>
                    </a:cubicBezTo>
                    <a:cubicBezTo>
                      <a:pt x="22273" y="41335"/>
                      <a:pt x="5564" y="43254"/>
                      <a:pt x="2365" y="40055"/>
                    </a:cubicBezTo>
                    <a:cubicBezTo>
                      <a:pt x="-835" y="36855"/>
                      <a:pt x="-4675" y="19221"/>
                      <a:pt x="19571" y="26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8103054" y="5144572"/>
                <a:ext cx="23076" cy="59157"/>
              </a:xfrm>
              <a:custGeom>
                <a:avLst/>
                <a:gdLst/>
                <a:ahLst/>
                <a:cxnLst/>
                <a:rect l="l" t="t" r="r" b="b"/>
                <a:pathLst>
                  <a:path w="23076" h="59157" extrusionOk="0">
                    <a:moveTo>
                      <a:pt x="17926" y="0"/>
                    </a:moveTo>
                    <a:cubicBezTo>
                      <a:pt x="17926" y="0"/>
                      <a:pt x="1643" y="853"/>
                      <a:pt x="1643" y="8888"/>
                    </a:cubicBezTo>
                    <a:cubicBezTo>
                      <a:pt x="1643" y="16922"/>
                      <a:pt x="-2054" y="49417"/>
                      <a:pt x="1643" y="53114"/>
                    </a:cubicBezTo>
                    <a:cubicBezTo>
                      <a:pt x="5341" y="56811"/>
                      <a:pt x="17926" y="59158"/>
                      <a:pt x="17926" y="59158"/>
                    </a:cubicBezTo>
                    <a:cubicBezTo>
                      <a:pt x="17926" y="59158"/>
                      <a:pt x="29516" y="27943"/>
                      <a:pt x="179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 rot="-798371">
                <a:off x="7904803" y="5179083"/>
                <a:ext cx="118662" cy="118662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1"/>
                      <a:pt x="26581" y="0"/>
                      <a:pt x="59371" y="0"/>
                    </a:cubicBezTo>
                    <a:cubicBezTo>
                      <a:pt x="92161" y="0"/>
                      <a:pt x="118742" y="26581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7930424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 rot="-2700000">
                <a:off x="7554797" y="5178916"/>
                <a:ext cx="118808" cy="118808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2"/>
                      <a:pt x="26581" y="0"/>
                      <a:pt x="59371" y="0"/>
                    </a:cubicBezTo>
                    <a:cubicBezTo>
                      <a:pt x="92161" y="0"/>
                      <a:pt x="118742" y="26582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7580312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9" name="Google Shape;89;p2"/>
            <p:cNvGrpSpPr/>
            <p:nvPr/>
          </p:nvGrpSpPr>
          <p:grpSpPr>
            <a:xfrm>
              <a:off x="8265281" y="1095187"/>
              <a:ext cx="880373" cy="3316218"/>
              <a:chOff x="4226161" y="2551702"/>
              <a:chExt cx="369284" cy="1391031"/>
            </a:xfrm>
          </p:grpSpPr>
          <p:sp>
            <p:nvSpPr>
              <p:cNvPr id="90" name="Google Shape;90;p2"/>
              <p:cNvSpPr/>
              <p:nvPr/>
            </p:nvSpPr>
            <p:spPr>
              <a:xfrm>
                <a:off x="4226161" y="2551702"/>
                <a:ext cx="369284" cy="1391031"/>
              </a:xfrm>
              <a:custGeom>
                <a:avLst/>
                <a:gdLst/>
                <a:ahLst/>
                <a:cxnLst/>
                <a:rect l="l" t="t" r="r" b="b"/>
                <a:pathLst>
                  <a:path w="369284" h="1391031" extrusionOk="0">
                    <a:moveTo>
                      <a:pt x="0" y="0"/>
                    </a:moveTo>
                    <a:lnTo>
                      <a:pt x="369284" y="0"/>
                    </a:lnTo>
                    <a:lnTo>
                      <a:pt x="369284" y="1391031"/>
                    </a:lnTo>
                    <a:lnTo>
                      <a:pt x="0" y="139103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4260166" y="2628378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4260166" y="2775730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4260166" y="2923177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4260166" y="3070529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4260166" y="3217976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4260166" y="3365328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4260166" y="3512775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" name="Google Shape;98;p2"/>
            <p:cNvGrpSpPr/>
            <p:nvPr/>
          </p:nvGrpSpPr>
          <p:grpSpPr>
            <a:xfrm>
              <a:off x="6422539" y="4159981"/>
              <a:ext cx="1405334" cy="588358"/>
              <a:chOff x="7085447" y="4529933"/>
              <a:chExt cx="969129" cy="405736"/>
            </a:xfrm>
          </p:grpSpPr>
          <p:sp>
            <p:nvSpPr>
              <p:cNvPr id="99" name="Google Shape;99;p2"/>
              <p:cNvSpPr/>
              <p:nvPr/>
            </p:nvSpPr>
            <p:spPr>
              <a:xfrm>
                <a:off x="7085447" y="4529933"/>
                <a:ext cx="969129" cy="342290"/>
              </a:xfrm>
              <a:custGeom>
                <a:avLst/>
                <a:gdLst/>
                <a:ahLst/>
                <a:cxnLst/>
                <a:rect l="l" t="t" r="r" b="b"/>
                <a:pathLst>
                  <a:path w="969129" h="342290" extrusionOk="0">
                    <a:moveTo>
                      <a:pt x="28215" y="32376"/>
                    </a:moveTo>
                    <a:cubicBezTo>
                      <a:pt x="34401" y="14955"/>
                      <a:pt x="50755" y="3437"/>
                      <a:pt x="69241" y="3152"/>
                    </a:cubicBezTo>
                    <a:cubicBezTo>
                      <a:pt x="191255" y="1659"/>
                      <a:pt x="650367" y="-3318"/>
                      <a:pt x="673760" y="3508"/>
                    </a:cubicBezTo>
                    <a:cubicBezTo>
                      <a:pt x="700709" y="11400"/>
                      <a:pt x="786317" y="122392"/>
                      <a:pt x="808501" y="144576"/>
                    </a:cubicBezTo>
                    <a:cubicBezTo>
                      <a:pt x="830685" y="166760"/>
                      <a:pt x="935278" y="168325"/>
                      <a:pt x="954333" y="203236"/>
                    </a:cubicBezTo>
                    <a:cubicBezTo>
                      <a:pt x="973389" y="238077"/>
                      <a:pt x="971754" y="322121"/>
                      <a:pt x="962226" y="331649"/>
                    </a:cubicBezTo>
                    <a:cubicBezTo>
                      <a:pt x="952698" y="341176"/>
                      <a:pt x="69028" y="349851"/>
                      <a:pt x="50755" y="331649"/>
                    </a:cubicBezTo>
                    <a:cubicBezTo>
                      <a:pt x="32552" y="313446"/>
                      <a:pt x="12715" y="315793"/>
                      <a:pt x="1622" y="212764"/>
                    </a:cubicBezTo>
                    <a:cubicBezTo>
                      <a:pt x="-5914" y="142585"/>
                      <a:pt x="14492" y="70914"/>
                      <a:pt x="28215" y="323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7457659" y="4545528"/>
                <a:ext cx="178397" cy="309938"/>
              </a:xfrm>
              <a:custGeom>
                <a:avLst/>
                <a:gdLst/>
                <a:ahLst/>
                <a:cxnLst/>
                <a:rect l="l" t="t" r="r" b="b"/>
                <a:pathLst>
                  <a:path w="178397" h="309938" extrusionOk="0">
                    <a:moveTo>
                      <a:pt x="154720" y="0"/>
                    </a:moveTo>
                    <a:cubicBezTo>
                      <a:pt x="167797" y="0"/>
                      <a:pt x="178398" y="10601"/>
                      <a:pt x="178398" y="23677"/>
                    </a:cubicBezTo>
                    <a:lnTo>
                      <a:pt x="178398" y="286261"/>
                    </a:lnTo>
                    <a:cubicBezTo>
                      <a:pt x="178398" y="299338"/>
                      <a:pt x="167797" y="309938"/>
                      <a:pt x="154720" y="309938"/>
                    </a:cubicBezTo>
                    <a:lnTo>
                      <a:pt x="23677" y="309938"/>
                    </a:lnTo>
                    <a:cubicBezTo>
                      <a:pt x="10601" y="309938"/>
                      <a:pt x="0" y="299338"/>
                      <a:pt x="0" y="286261"/>
                    </a:cubicBezTo>
                    <a:lnTo>
                      <a:pt x="0" y="23677"/>
                    </a:lnTo>
                    <a:cubicBezTo>
                      <a:pt x="0" y="10601"/>
                      <a:pt x="10601" y="0"/>
                      <a:pt x="2367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7095175" y="4795243"/>
                <a:ext cx="959365" cy="76981"/>
              </a:xfrm>
              <a:custGeom>
                <a:avLst/>
                <a:gdLst/>
                <a:ahLst/>
                <a:cxnLst/>
                <a:rect l="l" t="t" r="r" b="b"/>
                <a:pathLst>
                  <a:path w="959365" h="76981" extrusionOk="0">
                    <a:moveTo>
                      <a:pt x="0" y="0"/>
                    </a:moveTo>
                    <a:cubicBezTo>
                      <a:pt x="11305" y="50412"/>
                      <a:pt x="26664" y="51976"/>
                      <a:pt x="41027" y="66339"/>
                    </a:cubicBezTo>
                    <a:cubicBezTo>
                      <a:pt x="59229" y="84542"/>
                      <a:pt x="942970" y="75867"/>
                      <a:pt x="952498" y="66339"/>
                    </a:cubicBezTo>
                    <a:cubicBezTo>
                      <a:pt x="957973" y="60864"/>
                      <a:pt x="960746" y="31072"/>
                      <a:pt x="958684" y="0"/>
                    </a:cubicBezTo>
                    <a:lnTo>
                      <a:pt x="7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2" name="Google Shape;102;p2"/>
              <p:cNvGrpSpPr/>
              <p:nvPr/>
            </p:nvGrpSpPr>
            <p:grpSpPr>
              <a:xfrm>
                <a:off x="7832403" y="4798104"/>
                <a:ext cx="134298" cy="134298"/>
                <a:chOff x="7832403" y="4798104"/>
                <a:chExt cx="134298" cy="134298"/>
              </a:xfrm>
            </p:grpSpPr>
            <p:sp>
              <p:nvSpPr>
                <p:cNvPr id="103" name="Google Shape;103;p2"/>
                <p:cNvSpPr/>
                <p:nvPr/>
              </p:nvSpPr>
              <p:spPr>
                <a:xfrm rot="-4847797">
                  <a:off x="7841012" y="4806714"/>
                  <a:ext cx="117079" cy="117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35" h="117035" extrusionOk="0">
                      <a:moveTo>
                        <a:pt x="117036" y="58518"/>
                      </a:moveTo>
                      <a:cubicBezTo>
                        <a:pt x="117036" y="90836"/>
                        <a:pt x="90836" y="117036"/>
                        <a:pt x="58518" y="117036"/>
                      </a:cubicBezTo>
                      <a:cubicBezTo>
                        <a:pt x="26199" y="117036"/>
                        <a:pt x="0" y="90836"/>
                        <a:pt x="0" y="58518"/>
                      </a:cubicBezTo>
                      <a:cubicBezTo>
                        <a:pt x="0" y="26199"/>
                        <a:pt x="26199" y="0"/>
                        <a:pt x="58518" y="0"/>
                      </a:cubicBezTo>
                      <a:cubicBezTo>
                        <a:pt x="90836" y="0"/>
                        <a:pt x="117036" y="26199"/>
                        <a:pt x="117036" y="5851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" name="Google Shape;104;p2"/>
                <p:cNvSpPr/>
                <p:nvPr/>
              </p:nvSpPr>
              <p:spPr>
                <a:xfrm>
                  <a:off x="7866360" y="4832003"/>
                  <a:ext cx="66694" cy="66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94" h="66694" extrusionOk="0">
                      <a:moveTo>
                        <a:pt x="66695" y="33347"/>
                      </a:moveTo>
                      <a:cubicBezTo>
                        <a:pt x="66695" y="51763"/>
                        <a:pt x="51763" y="66695"/>
                        <a:pt x="33347" y="66695"/>
                      </a:cubicBezTo>
                      <a:cubicBezTo>
                        <a:pt x="14932" y="66695"/>
                        <a:pt x="0" y="51763"/>
                        <a:pt x="0" y="33347"/>
                      </a:cubicBezTo>
                      <a:cubicBezTo>
                        <a:pt x="0" y="14932"/>
                        <a:pt x="14932" y="0"/>
                        <a:pt x="33347" y="0"/>
                      </a:cubicBezTo>
                      <a:cubicBezTo>
                        <a:pt x="51763" y="0"/>
                        <a:pt x="66695" y="14932"/>
                        <a:pt x="66695" y="333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5" name="Google Shape;105;p2"/>
              <p:cNvGrpSpPr/>
              <p:nvPr/>
            </p:nvGrpSpPr>
            <p:grpSpPr>
              <a:xfrm>
                <a:off x="7210291" y="4794935"/>
                <a:ext cx="140735" cy="140735"/>
                <a:chOff x="7210291" y="4794935"/>
                <a:chExt cx="140735" cy="140735"/>
              </a:xfrm>
            </p:grpSpPr>
            <p:sp>
              <p:nvSpPr>
                <p:cNvPr id="106" name="Google Shape;106;p2"/>
                <p:cNvSpPr/>
                <p:nvPr/>
              </p:nvSpPr>
              <p:spPr>
                <a:xfrm rot="-4601629">
                  <a:off x="7222180" y="4806824"/>
                  <a:ext cx="116956" cy="116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35" h="117035" extrusionOk="0">
                      <a:moveTo>
                        <a:pt x="117036" y="58518"/>
                      </a:moveTo>
                      <a:cubicBezTo>
                        <a:pt x="117036" y="90836"/>
                        <a:pt x="90836" y="117036"/>
                        <a:pt x="58518" y="117036"/>
                      </a:cubicBezTo>
                      <a:cubicBezTo>
                        <a:pt x="26199" y="117036"/>
                        <a:pt x="0" y="90836"/>
                        <a:pt x="0" y="58518"/>
                      </a:cubicBezTo>
                      <a:cubicBezTo>
                        <a:pt x="0" y="26199"/>
                        <a:pt x="26199" y="0"/>
                        <a:pt x="58518" y="0"/>
                      </a:cubicBezTo>
                      <a:cubicBezTo>
                        <a:pt x="90836" y="0"/>
                        <a:pt x="117036" y="26199"/>
                        <a:pt x="117036" y="5851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107;p2"/>
                <p:cNvSpPr/>
                <p:nvPr/>
              </p:nvSpPr>
              <p:spPr>
                <a:xfrm>
                  <a:off x="7247478" y="4832003"/>
                  <a:ext cx="66694" cy="66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94" h="66694" extrusionOk="0">
                      <a:moveTo>
                        <a:pt x="66695" y="33347"/>
                      </a:moveTo>
                      <a:cubicBezTo>
                        <a:pt x="66695" y="51763"/>
                        <a:pt x="51763" y="66695"/>
                        <a:pt x="33347" y="66695"/>
                      </a:cubicBezTo>
                      <a:cubicBezTo>
                        <a:pt x="14932" y="66695"/>
                        <a:pt x="0" y="51763"/>
                        <a:pt x="0" y="33347"/>
                      </a:cubicBezTo>
                      <a:cubicBezTo>
                        <a:pt x="0" y="14932"/>
                        <a:pt x="14932" y="0"/>
                        <a:pt x="33347" y="0"/>
                      </a:cubicBezTo>
                      <a:cubicBezTo>
                        <a:pt x="51763" y="0"/>
                        <a:pt x="66695" y="14932"/>
                        <a:pt x="66695" y="333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8" name="Google Shape;108;p2"/>
              <p:cNvGrpSpPr/>
              <p:nvPr/>
            </p:nvGrpSpPr>
            <p:grpSpPr>
              <a:xfrm>
                <a:off x="7087141" y="4555767"/>
                <a:ext cx="810788" cy="122012"/>
                <a:chOff x="7087141" y="4555767"/>
                <a:chExt cx="810788" cy="122012"/>
              </a:xfrm>
            </p:grpSpPr>
            <p:sp>
              <p:nvSpPr>
                <p:cNvPr id="109" name="Google Shape;109;p2"/>
                <p:cNvSpPr/>
                <p:nvPr/>
              </p:nvSpPr>
              <p:spPr>
                <a:xfrm>
                  <a:off x="7294335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Google Shape;110;p2"/>
                <p:cNvSpPr/>
                <p:nvPr/>
              </p:nvSpPr>
              <p:spPr>
                <a:xfrm>
                  <a:off x="7380654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" name="Google Shape;111;p2"/>
                <p:cNvSpPr/>
                <p:nvPr/>
              </p:nvSpPr>
              <p:spPr>
                <a:xfrm>
                  <a:off x="7208016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" name="Google Shape;112;p2"/>
                <p:cNvSpPr/>
                <p:nvPr/>
              </p:nvSpPr>
              <p:spPr>
                <a:xfrm>
                  <a:off x="7756317" y="4555838"/>
                  <a:ext cx="141612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612" h="121941" extrusionOk="0">
                      <a:moveTo>
                        <a:pt x="36451" y="109143"/>
                      </a:moveTo>
                      <a:cubicBezTo>
                        <a:pt x="39864" y="116894"/>
                        <a:pt x="47472" y="121942"/>
                        <a:pt x="55933" y="121942"/>
                      </a:cubicBezTo>
                      <a:lnTo>
                        <a:pt x="141613" y="121942"/>
                      </a:lnTo>
                      <a:cubicBezTo>
                        <a:pt x="140048" y="120875"/>
                        <a:pt x="138697" y="119809"/>
                        <a:pt x="137560" y="118742"/>
                      </a:cubicBezTo>
                      <a:cubicBezTo>
                        <a:pt x="120922" y="102104"/>
                        <a:pt x="68661" y="35623"/>
                        <a:pt x="32185" y="0"/>
                      </a:cubicBezTo>
                      <a:lnTo>
                        <a:pt x="21306" y="0"/>
                      </a:lnTo>
                      <a:cubicBezTo>
                        <a:pt x="5948" y="0"/>
                        <a:pt x="-4362" y="15785"/>
                        <a:pt x="1824" y="29792"/>
                      </a:cubicBezTo>
                      <a:lnTo>
                        <a:pt x="36522" y="10914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" name="Google Shape;113;p2"/>
                <p:cNvSpPr/>
                <p:nvPr/>
              </p:nvSpPr>
              <p:spPr>
                <a:xfrm>
                  <a:off x="7087141" y="4555838"/>
                  <a:ext cx="107365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65" h="121941" extrusionOk="0">
                      <a:moveTo>
                        <a:pt x="107295" y="28584"/>
                      </a:moveTo>
                      <a:cubicBezTo>
                        <a:pt x="107295" y="12799"/>
                        <a:pt x="94496" y="0"/>
                        <a:pt x="78711" y="0"/>
                      </a:cubicBezTo>
                      <a:lnTo>
                        <a:pt x="29508" y="0"/>
                      </a:lnTo>
                      <a:cubicBezTo>
                        <a:pt x="28370" y="2062"/>
                        <a:pt x="27375" y="4195"/>
                        <a:pt x="26593" y="6470"/>
                      </a:cubicBezTo>
                      <a:cubicBezTo>
                        <a:pt x="17136" y="32992"/>
                        <a:pt x="4480" y="75298"/>
                        <a:pt x="0" y="121942"/>
                      </a:cubicBezTo>
                      <a:lnTo>
                        <a:pt x="78782" y="121942"/>
                      </a:lnTo>
                      <a:cubicBezTo>
                        <a:pt x="94567" y="121942"/>
                        <a:pt x="107366" y="109143"/>
                        <a:pt x="107366" y="93358"/>
                      </a:cubicBezTo>
                      <a:lnTo>
                        <a:pt x="107366" y="2858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" name="Google Shape;114;p2"/>
                <p:cNvSpPr/>
                <p:nvPr/>
              </p:nvSpPr>
              <p:spPr>
                <a:xfrm>
                  <a:off x="7467045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Google Shape;115;p2"/>
                <p:cNvSpPr/>
                <p:nvPr/>
              </p:nvSpPr>
              <p:spPr>
                <a:xfrm>
                  <a:off x="7639754" y="4555767"/>
                  <a:ext cx="127846" cy="122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46" h="122012" extrusionOk="0">
                      <a:moveTo>
                        <a:pt x="74800" y="71"/>
                      </a:moveTo>
                      <a:lnTo>
                        <a:pt x="24815" y="71"/>
                      </a:lnTo>
                      <a:cubicBezTo>
                        <a:pt x="11092" y="71"/>
                        <a:pt x="0" y="11163"/>
                        <a:pt x="0" y="24886"/>
                      </a:cubicBezTo>
                      <a:lnTo>
                        <a:pt x="0" y="97198"/>
                      </a:lnTo>
                      <a:cubicBezTo>
                        <a:pt x="0" y="110921"/>
                        <a:pt x="11092" y="122013"/>
                        <a:pt x="24815" y="122013"/>
                      </a:cubicBezTo>
                      <a:lnTo>
                        <a:pt x="102957" y="122013"/>
                      </a:lnTo>
                      <a:cubicBezTo>
                        <a:pt x="120449" y="122013"/>
                        <a:pt x="132465" y="104450"/>
                        <a:pt x="126137" y="88168"/>
                      </a:cubicBezTo>
                      <a:lnTo>
                        <a:pt x="97980" y="15856"/>
                      </a:lnTo>
                      <a:cubicBezTo>
                        <a:pt x="94283" y="6328"/>
                        <a:pt x="85039" y="0"/>
                        <a:pt x="7480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" name="Google Shape;116;p2"/>
                <p:cNvSpPr/>
                <p:nvPr/>
              </p:nvSpPr>
              <p:spPr>
                <a:xfrm>
                  <a:off x="7553364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699" y="0"/>
                        <a:pt x="72809" y="11110"/>
                        <a:pt x="72809" y="24815"/>
                      </a:cubicBezTo>
                      <a:lnTo>
                        <a:pt x="72809" y="97127"/>
                      </a:lnTo>
                      <a:cubicBezTo>
                        <a:pt x="72809" y="110832"/>
                        <a:pt x="61699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7" name="Google Shape;117;p2"/>
              <p:cNvSpPr/>
              <p:nvPr/>
            </p:nvSpPr>
            <p:spPr>
              <a:xfrm>
                <a:off x="7095175" y="4711625"/>
                <a:ext cx="337882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337882" h="11874" extrusionOk="0">
                    <a:moveTo>
                      <a:pt x="0" y="0"/>
                    </a:moveTo>
                    <a:lnTo>
                      <a:pt x="337882" y="0"/>
                    </a:lnTo>
                    <a:lnTo>
                      <a:pt x="337882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7095175" y="4742413"/>
                <a:ext cx="337882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337882" h="11874" extrusionOk="0">
                    <a:moveTo>
                      <a:pt x="0" y="0"/>
                    </a:moveTo>
                    <a:lnTo>
                      <a:pt x="337882" y="0"/>
                    </a:lnTo>
                    <a:lnTo>
                      <a:pt x="337882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7658170" y="4711625"/>
                <a:ext cx="111489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111489" h="11874" extrusionOk="0">
                    <a:moveTo>
                      <a:pt x="0" y="0"/>
                    </a:moveTo>
                    <a:lnTo>
                      <a:pt x="111490" y="0"/>
                    </a:lnTo>
                    <a:lnTo>
                      <a:pt x="111490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7658170" y="4742413"/>
                <a:ext cx="111489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111489" h="11874" extrusionOk="0">
                    <a:moveTo>
                      <a:pt x="0" y="0"/>
                    </a:moveTo>
                    <a:lnTo>
                      <a:pt x="111490" y="0"/>
                    </a:lnTo>
                    <a:lnTo>
                      <a:pt x="111490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1" name="Google Shape;121;p2"/>
            <p:cNvGrpSpPr/>
            <p:nvPr/>
          </p:nvGrpSpPr>
          <p:grpSpPr>
            <a:xfrm>
              <a:off x="2965220" y="4597102"/>
              <a:ext cx="1036185" cy="460071"/>
              <a:chOff x="10539306" y="5035130"/>
              <a:chExt cx="623569" cy="276884"/>
            </a:xfrm>
          </p:grpSpPr>
          <p:sp>
            <p:nvSpPr>
              <p:cNvPr id="122" name="Google Shape;122;p2"/>
              <p:cNvSpPr/>
              <p:nvPr/>
            </p:nvSpPr>
            <p:spPr>
              <a:xfrm>
                <a:off x="10541551" y="5035130"/>
                <a:ext cx="617415" cy="209769"/>
              </a:xfrm>
              <a:custGeom>
                <a:avLst/>
                <a:gdLst/>
                <a:ahLst/>
                <a:cxnLst/>
                <a:rect l="l" t="t" r="r" b="b"/>
                <a:pathLst>
                  <a:path w="617415" h="209769" extrusionOk="0">
                    <a:moveTo>
                      <a:pt x="28221" y="142079"/>
                    </a:moveTo>
                    <a:cubicBezTo>
                      <a:pt x="64341" y="118686"/>
                      <a:pt x="139000" y="107238"/>
                      <a:pt x="158838" y="104537"/>
                    </a:cubicBezTo>
                    <a:cubicBezTo>
                      <a:pt x="162037" y="104110"/>
                      <a:pt x="164952" y="102688"/>
                      <a:pt x="167228" y="100412"/>
                    </a:cubicBezTo>
                    <a:cubicBezTo>
                      <a:pt x="182230" y="85765"/>
                      <a:pt x="242811" y="28883"/>
                      <a:pt x="293151" y="13880"/>
                    </a:cubicBezTo>
                    <a:cubicBezTo>
                      <a:pt x="351100" y="-3398"/>
                      <a:pt x="478019" y="-5816"/>
                      <a:pt x="510087" y="13880"/>
                    </a:cubicBezTo>
                    <a:cubicBezTo>
                      <a:pt x="529285" y="25683"/>
                      <a:pt x="553744" y="47156"/>
                      <a:pt x="571591" y="62515"/>
                    </a:cubicBezTo>
                    <a:cubicBezTo>
                      <a:pt x="571591" y="62515"/>
                      <a:pt x="608352" y="92733"/>
                      <a:pt x="614182" y="122454"/>
                    </a:cubicBezTo>
                    <a:cubicBezTo>
                      <a:pt x="620013" y="152175"/>
                      <a:pt x="617880" y="187230"/>
                      <a:pt x="608423" y="196686"/>
                    </a:cubicBezTo>
                    <a:cubicBezTo>
                      <a:pt x="598966" y="206143"/>
                      <a:pt x="580337" y="209769"/>
                      <a:pt x="580337" y="209769"/>
                    </a:cubicBezTo>
                    <a:lnTo>
                      <a:pt x="15351" y="209769"/>
                    </a:lnTo>
                    <a:cubicBezTo>
                      <a:pt x="7601" y="209769"/>
                      <a:pt x="1202" y="203868"/>
                      <a:pt x="349" y="196188"/>
                    </a:cubicBezTo>
                    <a:cubicBezTo>
                      <a:pt x="-1216" y="181897"/>
                      <a:pt x="1558" y="159215"/>
                      <a:pt x="28150" y="1420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3" name="Google Shape;123;p2"/>
              <p:cNvGrpSpPr/>
              <p:nvPr/>
            </p:nvGrpSpPr>
            <p:grpSpPr>
              <a:xfrm>
                <a:off x="10720796" y="5048597"/>
                <a:ext cx="366834" cy="91424"/>
                <a:chOff x="10720796" y="5048597"/>
                <a:chExt cx="366834" cy="91424"/>
              </a:xfrm>
            </p:grpSpPr>
            <p:sp>
              <p:nvSpPr>
                <p:cNvPr id="124" name="Google Shape;124;p2"/>
                <p:cNvSpPr/>
                <p:nvPr/>
              </p:nvSpPr>
              <p:spPr>
                <a:xfrm>
                  <a:off x="10720796" y="5049152"/>
                  <a:ext cx="203852" cy="90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52" h="90869" extrusionOk="0">
                      <a:moveTo>
                        <a:pt x="192761" y="80418"/>
                      </a:moveTo>
                      <a:lnTo>
                        <a:pt x="0" y="90870"/>
                      </a:lnTo>
                      <a:cubicBezTo>
                        <a:pt x="0" y="90870"/>
                        <a:pt x="69539" y="31925"/>
                        <a:pt x="109001" y="14718"/>
                      </a:cubicBezTo>
                      <a:cubicBezTo>
                        <a:pt x="128839" y="6044"/>
                        <a:pt x="166239" y="1564"/>
                        <a:pt x="203853" y="0"/>
                      </a:cubicBezTo>
                      <a:lnTo>
                        <a:pt x="192832" y="8041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" name="Google Shape;125;p2"/>
                <p:cNvSpPr/>
                <p:nvPr/>
              </p:nvSpPr>
              <p:spPr>
                <a:xfrm>
                  <a:off x="10940717" y="5048597"/>
                  <a:ext cx="146913" cy="7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913" h="79550" extrusionOk="0">
                      <a:moveTo>
                        <a:pt x="0" y="129"/>
                      </a:moveTo>
                      <a:cubicBezTo>
                        <a:pt x="31570" y="-440"/>
                        <a:pt x="61504" y="911"/>
                        <a:pt x="79280" y="3542"/>
                      </a:cubicBezTo>
                      <a:cubicBezTo>
                        <a:pt x="103028" y="7026"/>
                        <a:pt x="126706" y="28214"/>
                        <a:pt x="142775" y="45848"/>
                      </a:cubicBezTo>
                      <a:cubicBezTo>
                        <a:pt x="151805" y="55731"/>
                        <a:pt x="145121" y="71658"/>
                        <a:pt x="131754" y="72369"/>
                      </a:cubicBezTo>
                      <a:lnTo>
                        <a:pt x="0" y="79551"/>
                      </a:lnTo>
                      <a:lnTo>
                        <a:pt x="0" y="2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6" name="Google Shape;126;p2"/>
              <p:cNvSpPr/>
              <p:nvPr/>
            </p:nvSpPr>
            <p:spPr>
              <a:xfrm>
                <a:off x="10539306" y="5184240"/>
                <a:ext cx="59974" cy="39447"/>
              </a:xfrm>
              <a:custGeom>
                <a:avLst/>
                <a:gdLst/>
                <a:ahLst/>
                <a:cxnLst/>
                <a:rect l="l" t="t" r="r" b="b"/>
                <a:pathLst>
                  <a:path w="59974" h="39447" extrusionOk="0">
                    <a:moveTo>
                      <a:pt x="18521" y="2497"/>
                    </a:moveTo>
                    <a:cubicBezTo>
                      <a:pt x="18521" y="2497"/>
                      <a:pt x="59974" y="-3121"/>
                      <a:pt x="59974" y="2497"/>
                    </a:cubicBezTo>
                    <a:cubicBezTo>
                      <a:pt x="59974" y="8114"/>
                      <a:pt x="42981" y="31791"/>
                      <a:pt x="32031" y="35488"/>
                    </a:cubicBezTo>
                    <a:cubicBezTo>
                      <a:pt x="21081" y="39115"/>
                      <a:pt x="5296" y="40963"/>
                      <a:pt x="2239" y="37906"/>
                    </a:cubicBezTo>
                    <a:cubicBezTo>
                      <a:pt x="-819" y="34848"/>
                      <a:pt x="-4374" y="18210"/>
                      <a:pt x="18521" y="24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11141102" y="5156233"/>
                <a:ext cx="21773" cy="55958"/>
              </a:xfrm>
              <a:custGeom>
                <a:avLst/>
                <a:gdLst/>
                <a:ahLst/>
                <a:cxnLst/>
                <a:rect l="l" t="t" r="r" b="b"/>
                <a:pathLst>
                  <a:path w="21773" h="55958" extrusionOk="0">
                    <a:moveTo>
                      <a:pt x="16907" y="0"/>
                    </a:moveTo>
                    <a:cubicBezTo>
                      <a:pt x="16907" y="0"/>
                      <a:pt x="1548" y="782"/>
                      <a:pt x="1548" y="8390"/>
                    </a:cubicBezTo>
                    <a:cubicBezTo>
                      <a:pt x="1548" y="15998"/>
                      <a:pt x="-1936" y="46786"/>
                      <a:pt x="1548" y="50270"/>
                    </a:cubicBezTo>
                    <a:cubicBezTo>
                      <a:pt x="5033" y="53754"/>
                      <a:pt x="16907" y="55958"/>
                      <a:pt x="16907" y="55958"/>
                    </a:cubicBezTo>
                    <a:cubicBezTo>
                      <a:pt x="16907" y="55958"/>
                      <a:pt x="27857" y="26450"/>
                      <a:pt x="169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 rot="-798371">
                <a:off x="10953883" y="5188449"/>
                <a:ext cx="112125" cy="112125"/>
              </a:xfrm>
              <a:custGeom>
                <a:avLst/>
                <a:gdLst/>
                <a:ahLst/>
                <a:cxnLst/>
                <a:rect l="l" t="t" r="r" b="b"/>
                <a:pathLst>
                  <a:path w="112200" h="112200" extrusionOk="0">
                    <a:moveTo>
                      <a:pt x="112201" y="56100"/>
                    </a:moveTo>
                    <a:cubicBezTo>
                      <a:pt x="112201" y="87084"/>
                      <a:pt x="87084" y="112201"/>
                      <a:pt x="56100" y="112201"/>
                    </a:cubicBezTo>
                    <a:cubicBezTo>
                      <a:pt x="25117" y="112201"/>
                      <a:pt x="0" y="87084"/>
                      <a:pt x="0" y="56100"/>
                    </a:cubicBezTo>
                    <a:cubicBezTo>
                      <a:pt x="0" y="25117"/>
                      <a:pt x="25117" y="0"/>
                      <a:pt x="56100" y="0"/>
                    </a:cubicBezTo>
                    <a:cubicBezTo>
                      <a:pt x="87084" y="0"/>
                      <a:pt x="112201" y="25117"/>
                      <a:pt x="112201" y="561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10977833" y="5212973"/>
                <a:ext cx="63992" cy="63992"/>
              </a:xfrm>
              <a:custGeom>
                <a:avLst/>
                <a:gdLst/>
                <a:ahLst/>
                <a:cxnLst/>
                <a:rect l="l" t="t" r="r" b="b"/>
                <a:pathLst>
                  <a:path w="63992" h="63992" extrusionOk="0">
                    <a:moveTo>
                      <a:pt x="0" y="31996"/>
                    </a:moveTo>
                    <a:cubicBezTo>
                      <a:pt x="0" y="49630"/>
                      <a:pt x="14292" y="63993"/>
                      <a:pt x="31996" y="63993"/>
                    </a:cubicBezTo>
                    <a:cubicBezTo>
                      <a:pt x="49701" y="63993"/>
                      <a:pt x="63993" y="49701"/>
                      <a:pt x="63993" y="31996"/>
                    </a:cubicBezTo>
                    <a:cubicBezTo>
                      <a:pt x="63993" y="14292"/>
                      <a:pt x="49701" y="0"/>
                      <a:pt x="31996" y="0"/>
                    </a:cubicBezTo>
                    <a:cubicBezTo>
                      <a:pt x="14292" y="0"/>
                      <a:pt x="0" y="14292"/>
                      <a:pt x="0" y="319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 rot="-798371">
                <a:off x="10622740" y="5188492"/>
                <a:ext cx="112125" cy="112125"/>
              </a:xfrm>
              <a:custGeom>
                <a:avLst/>
                <a:gdLst/>
                <a:ahLst/>
                <a:cxnLst/>
                <a:rect l="l" t="t" r="r" b="b"/>
                <a:pathLst>
                  <a:path w="112200" h="112200" extrusionOk="0">
                    <a:moveTo>
                      <a:pt x="112201" y="56100"/>
                    </a:moveTo>
                    <a:cubicBezTo>
                      <a:pt x="112201" y="87084"/>
                      <a:pt x="87084" y="112201"/>
                      <a:pt x="56100" y="112201"/>
                    </a:cubicBezTo>
                    <a:cubicBezTo>
                      <a:pt x="25117" y="112201"/>
                      <a:pt x="0" y="87084"/>
                      <a:pt x="0" y="56100"/>
                    </a:cubicBezTo>
                    <a:cubicBezTo>
                      <a:pt x="0" y="25117"/>
                      <a:pt x="25117" y="0"/>
                      <a:pt x="56100" y="0"/>
                    </a:cubicBezTo>
                    <a:cubicBezTo>
                      <a:pt x="87084" y="0"/>
                      <a:pt x="112201" y="25117"/>
                      <a:pt x="112201" y="561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10646706" y="5212973"/>
                <a:ext cx="63992" cy="63992"/>
              </a:xfrm>
              <a:custGeom>
                <a:avLst/>
                <a:gdLst/>
                <a:ahLst/>
                <a:cxnLst/>
                <a:rect l="l" t="t" r="r" b="b"/>
                <a:pathLst>
                  <a:path w="63992" h="63992" extrusionOk="0">
                    <a:moveTo>
                      <a:pt x="0" y="31996"/>
                    </a:moveTo>
                    <a:cubicBezTo>
                      <a:pt x="0" y="49630"/>
                      <a:pt x="14292" y="63993"/>
                      <a:pt x="31996" y="63993"/>
                    </a:cubicBezTo>
                    <a:cubicBezTo>
                      <a:pt x="49701" y="63993"/>
                      <a:pt x="63993" y="49701"/>
                      <a:pt x="63993" y="31996"/>
                    </a:cubicBezTo>
                    <a:cubicBezTo>
                      <a:pt x="63993" y="14292"/>
                      <a:pt x="49701" y="0"/>
                      <a:pt x="31996" y="0"/>
                    </a:cubicBezTo>
                    <a:cubicBezTo>
                      <a:pt x="14292" y="0"/>
                      <a:pt x="0" y="14292"/>
                      <a:pt x="0" y="319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2" name="Google Shape;132;p2"/>
          <p:cNvSpPr txBox="1">
            <a:spLocks noGrp="1"/>
          </p:cNvSpPr>
          <p:nvPr>
            <p:ph type="ctrTitle"/>
          </p:nvPr>
        </p:nvSpPr>
        <p:spPr>
          <a:xfrm>
            <a:off x="2075688" y="941832"/>
            <a:ext cx="4992600" cy="224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2"/>
          <p:cNvSpPr txBox="1">
            <a:spLocks noGrp="1"/>
          </p:cNvSpPr>
          <p:nvPr>
            <p:ph type="subTitle" idx="1"/>
          </p:nvPr>
        </p:nvSpPr>
        <p:spPr>
          <a:xfrm>
            <a:off x="3090672" y="3182236"/>
            <a:ext cx="2962800" cy="6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1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6" name="Google Shape;1306;p20"/>
          <p:cNvGrpSpPr/>
          <p:nvPr/>
        </p:nvGrpSpPr>
        <p:grpSpPr>
          <a:xfrm>
            <a:off x="-2908021" y="-1670201"/>
            <a:ext cx="12591394" cy="6813000"/>
            <a:chOff x="-2908021" y="-1670201"/>
            <a:chExt cx="12591394" cy="6813000"/>
          </a:xfrm>
        </p:grpSpPr>
        <p:sp>
          <p:nvSpPr>
            <p:cNvPr id="1307" name="Google Shape;1307;p20"/>
            <p:cNvSpPr/>
            <p:nvPr/>
          </p:nvSpPr>
          <p:spPr>
            <a:xfrm>
              <a:off x="-2908021" y="3491870"/>
              <a:ext cx="4079121" cy="1475043"/>
            </a:xfrm>
            <a:custGeom>
              <a:avLst/>
              <a:gdLst/>
              <a:ahLst/>
              <a:cxnLst/>
              <a:rect l="l" t="t" r="r" b="b"/>
              <a:pathLst>
                <a:path w="4743164" h="1715166" extrusionOk="0">
                  <a:moveTo>
                    <a:pt x="24955" y="1715167"/>
                  </a:moveTo>
                  <a:cubicBezTo>
                    <a:pt x="8763" y="1654111"/>
                    <a:pt x="0" y="1590008"/>
                    <a:pt x="0" y="1523809"/>
                  </a:cubicBezTo>
                  <a:cubicBezTo>
                    <a:pt x="0" y="1113473"/>
                    <a:pt x="332613" y="780859"/>
                    <a:pt x="742950" y="780859"/>
                  </a:cubicBezTo>
                  <a:cubicBezTo>
                    <a:pt x="843725" y="780859"/>
                    <a:pt x="939737" y="801052"/>
                    <a:pt x="1027367" y="837343"/>
                  </a:cubicBezTo>
                  <a:cubicBezTo>
                    <a:pt x="1145953" y="584549"/>
                    <a:pt x="1402556" y="409384"/>
                    <a:pt x="1700213" y="409384"/>
                  </a:cubicBezTo>
                  <a:cubicBezTo>
                    <a:pt x="1771841" y="409384"/>
                    <a:pt x="1840992" y="419767"/>
                    <a:pt x="1906619" y="438626"/>
                  </a:cubicBezTo>
                  <a:cubicBezTo>
                    <a:pt x="2121980" y="171164"/>
                    <a:pt x="2452116" y="0"/>
                    <a:pt x="2822162" y="0"/>
                  </a:cubicBezTo>
                  <a:cubicBezTo>
                    <a:pt x="3305937" y="0"/>
                    <a:pt x="3721418" y="292417"/>
                    <a:pt x="3901535" y="710184"/>
                  </a:cubicBezTo>
                  <a:cubicBezTo>
                    <a:pt x="3910584" y="709898"/>
                    <a:pt x="3919728" y="709517"/>
                    <a:pt x="3928872" y="709517"/>
                  </a:cubicBezTo>
                  <a:cubicBezTo>
                    <a:pt x="4378547" y="709517"/>
                    <a:pt x="4743164" y="1074134"/>
                    <a:pt x="4743164" y="1523809"/>
                  </a:cubicBezTo>
                  <a:cubicBezTo>
                    <a:pt x="4743164" y="1589722"/>
                    <a:pt x="4735163" y="1653731"/>
                    <a:pt x="4720304" y="1715167"/>
                  </a:cubicBezTo>
                  <a:lnTo>
                    <a:pt x="24955" y="1715167"/>
                  </a:ln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20"/>
            <p:cNvSpPr/>
            <p:nvPr/>
          </p:nvSpPr>
          <p:spPr>
            <a:xfrm>
              <a:off x="5604252" y="3491870"/>
              <a:ext cx="4079121" cy="1475043"/>
            </a:xfrm>
            <a:custGeom>
              <a:avLst/>
              <a:gdLst/>
              <a:ahLst/>
              <a:cxnLst/>
              <a:rect l="l" t="t" r="r" b="b"/>
              <a:pathLst>
                <a:path w="4743164" h="1715166" extrusionOk="0">
                  <a:moveTo>
                    <a:pt x="24955" y="1715167"/>
                  </a:moveTo>
                  <a:cubicBezTo>
                    <a:pt x="8763" y="1654111"/>
                    <a:pt x="0" y="1590008"/>
                    <a:pt x="0" y="1523809"/>
                  </a:cubicBezTo>
                  <a:cubicBezTo>
                    <a:pt x="0" y="1113473"/>
                    <a:pt x="332613" y="780859"/>
                    <a:pt x="742950" y="780859"/>
                  </a:cubicBezTo>
                  <a:cubicBezTo>
                    <a:pt x="843725" y="780859"/>
                    <a:pt x="939737" y="801052"/>
                    <a:pt x="1027367" y="837343"/>
                  </a:cubicBezTo>
                  <a:cubicBezTo>
                    <a:pt x="1145953" y="584549"/>
                    <a:pt x="1402556" y="409384"/>
                    <a:pt x="1700213" y="409384"/>
                  </a:cubicBezTo>
                  <a:cubicBezTo>
                    <a:pt x="1771841" y="409384"/>
                    <a:pt x="1840992" y="419767"/>
                    <a:pt x="1906619" y="438626"/>
                  </a:cubicBezTo>
                  <a:cubicBezTo>
                    <a:pt x="2121980" y="171164"/>
                    <a:pt x="2452116" y="0"/>
                    <a:pt x="2822162" y="0"/>
                  </a:cubicBezTo>
                  <a:cubicBezTo>
                    <a:pt x="3305937" y="0"/>
                    <a:pt x="3721418" y="292417"/>
                    <a:pt x="3901535" y="710184"/>
                  </a:cubicBezTo>
                  <a:cubicBezTo>
                    <a:pt x="3910584" y="709898"/>
                    <a:pt x="3919728" y="709517"/>
                    <a:pt x="3928872" y="709517"/>
                  </a:cubicBezTo>
                  <a:cubicBezTo>
                    <a:pt x="4378547" y="709517"/>
                    <a:pt x="4743164" y="1074134"/>
                    <a:pt x="4743164" y="1523809"/>
                  </a:cubicBezTo>
                  <a:cubicBezTo>
                    <a:pt x="4743164" y="1589722"/>
                    <a:pt x="4735163" y="1653731"/>
                    <a:pt x="4720304" y="1715167"/>
                  </a:cubicBezTo>
                  <a:lnTo>
                    <a:pt x="24955" y="1715167"/>
                  </a:ln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09" name="Google Shape;1309;p20"/>
            <p:cNvGrpSpPr/>
            <p:nvPr/>
          </p:nvGrpSpPr>
          <p:grpSpPr>
            <a:xfrm>
              <a:off x="0" y="4608577"/>
              <a:ext cx="9145641" cy="534223"/>
              <a:chOff x="0" y="4608577"/>
              <a:chExt cx="9145641" cy="534223"/>
            </a:xfrm>
          </p:grpSpPr>
          <p:grpSp>
            <p:nvGrpSpPr>
              <p:cNvPr id="1310" name="Google Shape;1310;p20"/>
              <p:cNvGrpSpPr/>
              <p:nvPr/>
            </p:nvGrpSpPr>
            <p:grpSpPr>
              <a:xfrm>
                <a:off x="0" y="4608577"/>
                <a:ext cx="9145641" cy="534223"/>
                <a:chOff x="0" y="4608577"/>
                <a:chExt cx="9145641" cy="534223"/>
              </a:xfrm>
            </p:grpSpPr>
            <p:sp>
              <p:nvSpPr>
                <p:cNvPr id="1311" name="Google Shape;1311;p20"/>
                <p:cNvSpPr/>
                <p:nvPr/>
              </p:nvSpPr>
              <p:spPr>
                <a:xfrm>
                  <a:off x="0" y="4608577"/>
                  <a:ext cx="9145641" cy="53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2735" h="719492" extrusionOk="0">
                      <a:moveTo>
                        <a:pt x="0" y="0"/>
                      </a:moveTo>
                      <a:lnTo>
                        <a:pt x="5332736" y="0"/>
                      </a:lnTo>
                      <a:lnTo>
                        <a:pt x="5332736" y="719493"/>
                      </a:lnTo>
                      <a:lnTo>
                        <a:pt x="0" y="71949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312" name="Google Shape;1312;p20"/>
                <p:cNvGrpSpPr/>
                <p:nvPr/>
              </p:nvGrpSpPr>
              <p:grpSpPr>
                <a:xfrm>
                  <a:off x="199208" y="4805874"/>
                  <a:ext cx="8745603" cy="54742"/>
                  <a:chOff x="6211719" y="5092027"/>
                  <a:chExt cx="5100369" cy="31925"/>
                </a:xfrm>
              </p:grpSpPr>
              <p:sp>
                <p:nvSpPr>
                  <p:cNvPr id="1313" name="Google Shape;1313;p20"/>
                  <p:cNvSpPr/>
                  <p:nvPr/>
                </p:nvSpPr>
                <p:spPr>
                  <a:xfrm>
                    <a:off x="6211719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4" name="Google Shape;1314;p20"/>
                  <p:cNvSpPr/>
                  <p:nvPr/>
                </p:nvSpPr>
                <p:spPr>
                  <a:xfrm>
                    <a:off x="6744352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5" name="Google Shape;1315;p20"/>
                  <p:cNvSpPr/>
                  <p:nvPr/>
                </p:nvSpPr>
                <p:spPr>
                  <a:xfrm>
                    <a:off x="7276986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6" name="Google Shape;1316;p20"/>
                  <p:cNvSpPr/>
                  <p:nvPr/>
                </p:nvSpPr>
                <p:spPr>
                  <a:xfrm>
                    <a:off x="7809620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7" name="Google Shape;1317;p20"/>
                  <p:cNvSpPr/>
                  <p:nvPr/>
                </p:nvSpPr>
                <p:spPr>
                  <a:xfrm>
                    <a:off x="8342253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8" name="Google Shape;1318;p20"/>
                  <p:cNvSpPr/>
                  <p:nvPr/>
                </p:nvSpPr>
                <p:spPr>
                  <a:xfrm>
                    <a:off x="8874887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9" name="Google Shape;1319;p20"/>
                  <p:cNvSpPr/>
                  <p:nvPr/>
                </p:nvSpPr>
                <p:spPr>
                  <a:xfrm>
                    <a:off x="9407449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0" name="Google Shape;1320;p20"/>
                  <p:cNvSpPr/>
                  <p:nvPr/>
                </p:nvSpPr>
                <p:spPr>
                  <a:xfrm>
                    <a:off x="9940083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1" name="Google Shape;1321;p20"/>
                  <p:cNvSpPr/>
                  <p:nvPr/>
                </p:nvSpPr>
                <p:spPr>
                  <a:xfrm>
                    <a:off x="10472717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2" name="Google Shape;1322;p20"/>
                  <p:cNvSpPr/>
                  <p:nvPr/>
                </p:nvSpPr>
                <p:spPr>
                  <a:xfrm>
                    <a:off x="11005350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323" name="Google Shape;1323;p20"/>
              <p:cNvSpPr/>
              <p:nvPr/>
            </p:nvSpPr>
            <p:spPr>
              <a:xfrm>
                <a:off x="0" y="4608577"/>
                <a:ext cx="9145641" cy="84576"/>
              </a:xfrm>
              <a:custGeom>
                <a:avLst/>
                <a:gdLst/>
                <a:ahLst/>
                <a:cxnLst/>
                <a:rect l="l" t="t" r="r" b="b"/>
                <a:pathLst>
                  <a:path w="5332735" h="113907" extrusionOk="0">
                    <a:moveTo>
                      <a:pt x="0" y="0"/>
                    </a:moveTo>
                    <a:lnTo>
                      <a:pt x="5332736" y="0"/>
                    </a:lnTo>
                    <a:lnTo>
                      <a:pt x="5332736" y="113907"/>
                    </a:lnTo>
                    <a:lnTo>
                      <a:pt x="0" y="11390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24" name="Google Shape;1324;p20"/>
            <p:cNvSpPr/>
            <p:nvPr/>
          </p:nvSpPr>
          <p:spPr>
            <a:xfrm flipH="1">
              <a:off x="-503223" y="-1670201"/>
              <a:ext cx="10150446" cy="2574812"/>
            </a:xfrm>
            <a:custGeom>
              <a:avLst/>
              <a:gdLst/>
              <a:ahLst/>
              <a:cxnLst/>
              <a:rect l="l" t="t" r="r" b="b"/>
              <a:pathLst>
                <a:path w="5238940" h="1725167" extrusionOk="0">
                  <a:moveTo>
                    <a:pt x="4634484" y="367665"/>
                  </a:moveTo>
                  <a:cubicBezTo>
                    <a:pt x="4481227" y="367665"/>
                    <a:pt x="4341495" y="424815"/>
                    <a:pt x="4234910" y="518732"/>
                  </a:cubicBezTo>
                  <a:cubicBezTo>
                    <a:pt x="4182618" y="486061"/>
                    <a:pt x="4117848" y="466630"/>
                    <a:pt x="4047649" y="466630"/>
                  </a:cubicBezTo>
                  <a:cubicBezTo>
                    <a:pt x="3939159" y="466630"/>
                    <a:pt x="3843623" y="512826"/>
                    <a:pt x="3787045" y="583216"/>
                  </a:cubicBezTo>
                  <a:cubicBezTo>
                    <a:pt x="3727418" y="552450"/>
                    <a:pt x="3662077" y="531305"/>
                    <a:pt x="3592925" y="521875"/>
                  </a:cubicBezTo>
                  <a:cubicBezTo>
                    <a:pt x="3552635" y="227171"/>
                    <a:pt x="3300032" y="0"/>
                    <a:pt x="2994184" y="0"/>
                  </a:cubicBezTo>
                  <a:cubicBezTo>
                    <a:pt x="2788539" y="0"/>
                    <a:pt x="2606993" y="102775"/>
                    <a:pt x="2497741" y="259652"/>
                  </a:cubicBezTo>
                  <a:cubicBezTo>
                    <a:pt x="2387632" y="110681"/>
                    <a:pt x="2210848" y="14097"/>
                    <a:pt x="2011394" y="14097"/>
                  </a:cubicBezTo>
                  <a:cubicBezTo>
                    <a:pt x="1677543" y="14097"/>
                    <a:pt x="1406938" y="284702"/>
                    <a:pt x="1406938" y="618649"/>
                  </a:cubicBezTo>
                  <a:cubicBezTo>
                    <a:pt x="1406938" y="623126"/>
                    <a:pt x="1407224" y="627507"/>
                    <a:pt x="1407319" y="631888"/>
                  </a:cubicBezTo>
                  <a:cubicBezTo>
                    <a:pt x="1392079" y="630174"/>
                    <a:pt x="1376648" y="629222"/>
                    <a:pt x="1361027" y="629222"/>
                  </a:cubicBezTo>
                  <a:cubicBezTo>
                    <a:pt x="1335596" y="629222"/>
                    <a:pt x="1310735" y="631603"/>
                    <a:pt x="1286637" y="635984"/>
                  </a:cubicBezTo>
                  <a:cubicBezTo>
                    <a:pt x="1216724" y="379476"/>
                    <a:pt x="982218" y="190786"/>
                    <a:pt x="703517" y="190786"/>
                  </a:cubicBezTo>
                  <a:cubicBezTo>
                    <a:pt x="424815" y="190786"/>
                    <a:pt x="187928" y="381381"/>
                    <a:pt x="119253" y="639890"/>
                  </a:cubicBezTo>
                  <a:cubicBezTo>
                    <a:pt x="44387" y="740569"/>
                    <a:pt x="0" y="865346"/>
                    <a:pt x="0" y="1000411"/>
                  </a:cubicBezTo>
                  <a:cubicBezTo>
                    <a:pt x="0" y="1334262"/>
                    <a:pt x="270605" y="1604963"/>
                    <a:pt x="604552" y="1604963"/>
                  </a:cubicBezTo>
                  <a:cubicBezTo>
                    <a:pt x="804958" y="1604963"/>
                    <a:pt x="982409" y="1507427"/>
                    <a:pt x="1092422" y="1357217"/>
                  </a:cubicBezTo>
                  <a:cubicBezTo>
                    <a:pt x="1164717" y="1419035"/>
                    <a:pt x="1258443" y="1456468"/>
                    <a:pt x="1361027" y="1456468"/>
                  </a:cubicBezTo>
                  <a:cubicBezTo>
                    <a:pt x="1470851" y="1456468"/>
                    <a:pt x="1570673" y="1413605"/>
                    <a:pt x="1644682" y="1343692"/>
                  </a:cubicBezTo>
                  <a:cubicBezTo>
                    <a:pt x="1686973" y="1361504"/>
                    <a:pt x="1734693" y="1371600"/>
                    <a:pt x="1785176" y="1371600"/>
                  </a:cubicBezTo>
                  <a:cubicBezTo>
                    <a:pt x="1910620" y="1371600"/>
                    <a:pt x="2018824" y="1309783"/>
                    <a:pt x="2069402" y="1220343"/>
                  </a:cubicBezTo>
                  <a:cubicBezTo>
                    <a:pt x="2152460" y="1212437"/>
                    <a:pt x="2230660" y="1187768"/>
                    <a:pt x="2300478" y="1149668"/>
                  </a:cubicBezTo>
                  <a:cubicBezTo>
                    <a:pt x="2342769" y="1254062"/>
                    <a:pt x="2460022" y="1329214"/>
                    <a:pt x="2598230" y="1329214"/>
                  </a:cubicBezTo>
                  <a:cubicBezTo>
                    <a:pt x="2714816" y="1329214"/>
                    <a:pt x="2816447" y="1275779"/>
                    <a:pt x="2870835" y="1196435"/>
                  </a:cubicBezTo>
                  <a:cubicBezTo>
                    <a:pt x="2884265" y="1199198"/>
                    <a:pt x="2897791" y="1201388"/>
                    <a:pt x="2911507" y="1203293"/>
                  </a:cubicBezTo>
                  <a:cubicBezTo>
                    <a:pt x="2951798" y="1497997"/>
                    <a:pt x="3204401" y="1725168"/>
                    <a:pt x="3510248" y="1725168"/>
                  </a:cubicBezTo>
                  <a:cubicBezTo>
                    <a:pt x="3798189" y="1725168"/>
                    <a:pt x="4038886" y="1523810"/>
                    <a:pt x="4099751" y="1254252"/>
                  </a:cubicBezTo>
                  <a:cubicBezTo>
                    <a:pt x="4201097" y="1445990"/>
                    <a:pt x="4402455" y="1576673"/>
                    <a:pt x="4634389" y="1576673"/>
                  </a:cubicBezTo>
                  <a:cubicBezTo>
                    <a:pt x="4968240" y="1576673"/>
                    <a:pt x="5238941" y="1306068"/>
                    <a:pt x="5238941" y="972217"/>
                  </a:cubicBezTo>
                  <a:cubicBezTo>
                    <a:pt x="5238941" y="638365"/>
                    <a:pt x="4968335" y="367665"/>
                    <a:pt x="4634389" y="367665"/>
                  </a:cubicBez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25" name="Google Shape;1325;p20"/>
            <p:cNvGrpSpPr/>
            <p:nvPr/>
          </p:nvGrpSpPr>
          <p:grpSpPr>
            <a:xfrm>
              <a:off x="3325659" y="4454035"/>
              <a:ext cx="1312007" cy="549286"/>
              <a:chOff x="7085447" y="4529933"/>
              <a:chExt cx="969129" cy="405736"/>
            </a:xfrm>
          </p:grpSpPr>
          <p:sp>
            <p:nvSpPr>
              <p:cNvPr id="1326" name="Google Shape;1326;p20"/>
              <p:cNvSpPr/>
              <p:nvPr/>
            </p:nvSpPr>
            <p:spPr>
              <a:xfrm>
                <a:off x="7085447" y="4529933"/>
                <a:ext cx="969129" cy="342290"/>
              </a:xfrm>
              <a:custGeom>
                <a:avLst/>
                <a:gdLst/>
                <a:ahLst/>
                <a:cxnLst/>
                <a:rect l="l" t="t" r="r" b="b"/>
                <a:pathLst>
                  <a:path w="969129" h="342290" extrusionOk="0">
                    <a:moveTo>
                      <a:pt x="28215" y="32376"/>
                    </a:moveTo>
                    <a:cubicBezTo>
                      <a:pt x="34401" y="14955"/>
                      <a:pt x="50755" y="3437"/>
                      <a:pt x="69241" y="3152"/>
                    </a:cubicBezTo>
                    <a:cubicBezTo>
                      <a:pt x="191255" y="1659"/>
                      <a:pt x="650367" y="-3318"/>
                      <a:pt x="673760" y="3508"/>
                    </a:cubicBezTo>
                    <a:cubicBezTo>
                      <a:pt x="700709" y="11400"/>
                      <a:pt x="786317" y="122392"/>
                      <a:pt x="808501" y="144576"/>
                    </a:cubicBezTo>
                    <a:cubicBezTo>
                      <a:pt x="830685" y="166760"/>
                      <a:pt x="935278" y="168325"/>
                      <a:pt x="954333" y="203236"/>
                    </a:cubicBezTo>
                    <a:cubicBezTo>
                      <a:pt x="973389" y="238077"/>
                      <a:pt x="971754" y="322121"/>
                      <a:pt x="962226" y="331649"/>
                    </a:cubicBezTo>
                    <a:cubicBezTo>
                      <a:pt x="952698" y="341176"/>
                      <a:pt x="69028" y="349851"/>
                      <a:pt x="50755" y="331649"/>
                    </a:cubicBezTo>
                    <a:cubicBezTo>
                      <a:pt x="32552" y="313446"/>
                      <a:pt x="12715" y="315793"/>
                      <a:pt x="1622" y="212764"/>
                    </a:cubicBezTo>
                    <a:cubicBezTo>
                      <a:pt x="-5914" y="142585"/>
                      <a:pt x="14492" y="70914"/>
                      <a:pt x="28215" y="323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7" name="Google Shape;1327;p20"/>
              <p:cNvSpPr/>
              <p:nvPr/>
            </p:nvSpPr>
            <p:spPr>
              <a:xfrm>
                <a:off x="7457659" y="4545528"/>
                <a:ext cx="178397" cy="309938"/>
              </a:xfrm>
              <a:custGeom>
                <a:avLst/>
                <a:gdLst/>
                <a:ahLst/>
                <a:cxnLst/>
                <a:rect l="l" t="t" r="r" b="b"/>
                <a:pathLst>
                  <a:path w="178397" h="309938" extrusionOk="0">
                    <a:moveTo>
                      <a:pt x="154720" y="0"/>
                    </a:moveTo>
                    <a:cubicBezTo>
                      <a:pt x="167797" y="0"/>
                      <a:pt x="178398" y="10601"/>
                      <a:pt x="178398" y="23677"/>
                    </a:cubicBezTo>
                    <a:lnTo>
                      <a:pt x="178398" y="286261"/>
                    </a:lnTo>
                    <a:cubicBezTo>
                      <a:pt x="178398" y="299338"/>
                      <a:pt x="167797" y="309938"/>
                      <a:pt x="154720" y="309938"/>
                    </a:cubicBezTo>
                    <a:lnTo>
                      <a:pt x="23677" y="309938"/>
                    </a:lnTo>
                    <a:cubicBezTo>
                      <a:pt x="10601" y="309938"/>
                      <a:pt x="0" y="299338"/>
                      <a:pt x="0" y="286261"/>
                    </a:cubicBezTo>
                    <a:lnTo>
                      <a:pt x="0" y="23677"/>
                    </a:lnTo>
                    <a:cubicBezTo>
                      <a:pt x="0" y="10601"/>
                      <a:pt x="10601" y="0"/>
                      <a:pt x="2367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8" name="Google Shape;1328;p20"/>
              <p:cNvSpPr/>
              <p:nvPr/>
            </p:nvSpPr>
            <p:spPr>
              <a:xfrm>
                <a:off x="7095175" y="4795243"/>
                <a:ext cx="959365" cy="76981"/>
              </a:xfrm>
              <a:custGeom>
                <a:avLst/>
                <a:gdLst/>
                <a:ahLst/>
                <a:cxnLst/>
                <a:rect l="l" t="t" r="r" b="b"/>
                <a:pathLst>
                  <a:path w="959365" h="76981" extrusionOk="0">
                    <a:moveTo>
                      <a:pt x="0" y="0"/>
                    </a:moveTo>
                    <a:cubicBezTo>
                      <a:pt x="11305" y="50412"/>
                      <a:pt x="26664" y="51976"/>
                      <a:pt x="41027" y="66339"/>
                    </a:cubicBezTo>
                    <a:cubicBezTo>
                      <a:pt x="59229" y="84542"/>
                      <a:pt x="942970" y="75867"/>
                      <a:pt x="952498" y="66339"/>
                    </a:cubicBezTo>
                    <a:cubicBezTo>
                      <a:pt x="957973" y="60864"/>
                      <a:pt x="960746" y="31072"/>
                      <a:pt x="958684" y="0"/>
                    </a:cubicBezTo>
                    <a:lnTo>
                      <a:pt x="7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29" name="Google Shape;1329;p20"/>
              <p:cNvGrpSpPr/>
              <p:nvPr/>
            </p:nvGrpSpPr>
            <p:grpSpPr>
              <a:xfrm>
                <a:off x="7832403" y="4798104"/>
                <a:ext cx="134298" cy="134298"/>
                <a:chOff x="7832403" y="4798104"/>
                <a:chExt cx="134298" cy="134298"/>
              </a:xfrm>
            </p:grpSpPr>
            <p:sp>
              <p:nvSpPr>
                <p:cNvPr id="1330" name="Google Shape;1330;p20"/>
                <p:cNvSpPr/>
                <p:nvPr/>
              </p:nvSpPr>
              <p:spPr>
                <a:xfrm rot="-4847797">
                  <a:off x="7841012" y="4806714"/>
                  <a:ext cx="117079" cy="117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35" h="117035" extrusionOk="0">
                      <a:moveTo>
                        <a:pt x="117036" y="58518"/>
                      </a:moveTo>
                      <a:cubicBezTo>
                        <a:pt x="117036" y="90836"/>
                        <a:pt x="90836" y="117036"/>
                        <a:pt x="58518" y="117036"/>
                      </a:cubicBezTo>
                      <a:cubicBezTo>
                        <a:pt x="26199" y="117036"/>
                        <a:pt x="0" y="90836"/>
                        <a:pt x="0" y="58518"/>
                      </a:cubicBezTo>
                      <a:cubicBezTo>
                        <a:pt x="0" y="26199"/>
                        <a:pt x="26199" y="0"/>
                        <a:pt x="58518" y="0"/>
                      </a:cubicBezTo>
                      <a:cubicBezTo>
                        <a:pt x="90836" y="0"/>
                        <a:pt x="117036" y="26199"/>
                        <a:pt x="117036" y="5851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1" name="Google Shape;1331;p20"/>
                <p:cNvSpPr/>
                <p:nvPr/>
              </p:nvSpPr>
              <p:spPr>
                <a:xfrm>
                  <a:off x="7866360" y="4832003"/>
                  <a:ext cx="66694" cy="66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94" h="66694" extrusionOk="0">
                      <a:moveTo>
                        <a:pt x="66695" y="33347"/>
                      </a:moveTo>
                      <a:cubicBezTo>
                        <a:pt x="66695" y="51763"/>
                        <a:pt x="51763" y="66695"/>
                        <a:pt x="33347" y="66695"/>
                      </a:cubicBezTo>
                      <a:cubicBezTo>
                        <a:pt x="14932" y="66695"/>
                        <a:pt x="0" y="51763"/>
                        <a:pt x="0" y="33347"/>
                      </a:cubicBezTo>
                      <a:cubicBezTo>
                        <a:pt x="0" y="14932"/>
                        <a:pt x="14932" y="0"/>
                        <a:pt x="33347" y="0"/>
                      </a:cubicBezTo>
                      <a:cubicBezTo>
                        <a:pt x="51763" y="0"/>
                        <a:pt x="66695" y="14932"/>
                        <a:pt x="66695" y="333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32" name="Google Shape;1332;p20"/>
              <p:cNvGrpSpPr/>
              <p:nvPr/>
            </p:nvGrpSpPr>
            <p:grpSpPr>
              <a:xfrm>
                <a:off x="7210291" y="4794935"/>
                <a:ext cx="140735" cy="140735"/>
                <a:chOff x="7210291" y="4794935"/>
                <a:chExt cx="140735" cy="140735"/>
              </a:xfrm>
            </p:grpSpPr>
            <p:sp>
              <p:nvSpPr>
                <p:cNvPr id="1333" name="Google Shape;1333;p20"/>
                <p:cNvSpPr/>
                <p:nvPr/>
              </p:nvSpPr>
              <p:spPr>
                <a:xfrm rot="-4601629">
                  <a:off x="7222180" y="4806824"/>
                  <a:ext cx="116956" cy="116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35" h="117035" extrusionOk="0">
                      <a:moveTo>
                        <a:pt x="117036" y="58518"/>
                      </a:moveTo>
                      <a:cubicBezTo>
                        <a:pt x="117036" y="90836"/>
                        <a:pt x="90836" y="117036"/>
                        <a:pt x="58518" y="117036"/>
                      </a:cubicBezTo>
                      <a:cubicBezTo>
                        <a:pt x="26199" y="117036"/>
                        <a:pt x="0" y="90836"/>
                        <a:pt x="0" y="58518"/>
                      </a:cubicBezTo>
                      <a:cubicBezTo>
                        <a:pt x="0" y="26199"/>
                        <a:pt x="26199" y="0"/>
                        <a:pt x="58518" y="0"/>
                      </a:cubicBezTo>
                      <a:cubicBezTo>
                        <a:pt x="90836" y="0"/>
                        <a:pt x="117036" y="26199"/>
                        <a:pt x="117036" y="5851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4" name="Google Shape;1334;p20"/>
                <p:cNvSpPr/>
                <p:nvPr/>
              </p:nvSpPr>
              <p:spPr>
                <a:xfrm>
                  <a:off x="7247478" y="4832003"/>
                  <a:ext cx="66694" cy="66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94" h="66694" extrusionOk="0">
                      <a:moveTo>
                        <a:pt x="66695" y="33347"/>
                      </a:moveTo>
                      <a:cubicBezTo>
                        <a:pt x="66695" y="51763"/>
                        <a:pt x="51763" y="66695"/>
                        <a:pt x="33347" y="66695"/>
                      </a:cubicBezTo>
                      <a:cubicBezTo>
                        <a:pt x="14932" y="66695"/>
                        <a:pt x="0" y="51763"/>
                        <a:pt x="0" y="33347"/>
                      </a:cubicBezTo>
                      <a:cubicBezTo>
                        <a:pt x="0" y="14932"/>
                        <a:pt x="14932" y="0"/>
                        <a:pt x="33347" y="0"/>
                      </a:cubicBezTo>
                      <a:cubicBezTo>
                        <a:pt x="51763" y="0"/>
                        <a:pt x="66695" y="14932"/>
                        <a:pt x="66695" y="333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35" name="Google Shape;1335;p20"/>
              <p:cNvGrpSpPr/>
              <p:nvPr/>
            </p:nvGrpSpPr>
            <p:grpSpPr>
              <a:xfrm>
                <a:off x="7087141" y="4555767"/>
                <a:ext cx="810788" cy="122012"/>
                <a:chOff x="7087141" y="4555767"/>
                <a:chExt cx="810788" cy="122012"/>
              </a:xfrm>
            </p:grpSpPr>
            <p:sp>
              <p:nvSpPr>
                <p:cNvPr id="1336" name="Google Shape;1336;p20"/>
                <p:cNvSpPr/>
                <p:nvPr/>
              </p:nvSpPr>
              <p:spPr>
                <a:xfrm>
                  <a:off x="7294335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7" name="Google Shape;1337;p20"/>
                <p:cNvSpPr/>
                <p:nvPr/>
              </p:nvSpPr>
              <p:spPr>
                <a:xfrm>
                  <a:off x="7380654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8" name="Google Shape;1338;p20"/>
                <p:cNvSpPr/>
                <p:nvPr/>
              </p:nvSpPr>
              <p:spPr>
                <a:xfrm>
                  <a:off x="7208016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9" name="Google Shape;1339;p20"/>
                <p:cNvSpPr/>
                <p:nvPr/>
              </p:nvSpPr>
              <p:spPr>
                <a:xfrm>
                  <a:off x="7756317" y="4555838"/>
                  <a:ext cx="141612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612" h="121941" extrusionOk="0">
                      <a:moveTo>
                        <a:pt x="36451" y="109143"/>
                      </a:moveTo>
                      <a:cubicBezTo>
                        <a:pt x="39864" y="116894"/>
                        <a:pt x="47472" y="121942"/>
                        <a:pt x="55933" y="121942"/>
                      </a:cubicBezTo>
                      <a:lnTo>
                        <a:pt x="141613" y="121942"/>
                      </a:lnTo>
                      <a:cubicBezTo>
                        <a:pt x="140048" y="120875"/>
                        <a:pt x="138697" y="119809"/>
                        <a:pt x="137560" y="118742"/>
                      </a:cubicBezTo>
                      <a:cubicBezTo>
                        <a:pt x="120922" y="102104"/>
                        <a:pt x="68661" y="35623"/>
                        <a:pt x="32185" y="0"/>
                      </a:cubicBezTo>
                      <a:lnTo>
                        <a:pt x="21306" y="0"/>
                      </a:lnTo>
                      <a:cubicBezTo>
                        <a:pt x="5948" y="0"/>
                        <a:pt x="-4362" y="15785"/>
                        <a:pt x="1824" y="29792"/>
                      </a:cubicBezTo>
                      <a:lnTo>
                        <a:pt x="36522" y="10914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0" name="Google Shape;1340;p20"/>
                <p:cNvSpPr/>
                <p:nvPr/>
              </p:nvSpPr>
              <p:spPr>
                <a:xfrm>
                  <a:off x="7087141" y="4555838"/>
                  <a:ext cx="107365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65" h="121941" extrusionOk="0">
                      <a:moveTo>
                        <a:pt x="107295" y="28584"/>
                      </a:moveTo>
                      <a:cubicBezTo>
                        <a:pt x="107295" y="12799"/>
                        <a:pt x="94496" y="0"/>
                        <a:pt x="78711" y="0"/>
                      </a:cubicBezTo>
                      <a:lnTo>
                        <a:pt x="29508" y="0"/>
                      </a:lnTo>
                      <a:cubicBezTo>
                        <a:pt x="28370" y="2062"/>
                        <a:pt x="27375" y="4195"/>
                        <a:pt x="26593" y="6470"/>
                      </a:cubicBezTo>
                      <a:cubicBezTo>
                        <a:pt x="17136" y="32992"/>
                        <a:pt x="4480" y="75298"/>
                        <a:pt x="0" y="121942"/>
                      </a:cubicBezTo>
                      <a:lnTo>
                        <a:pt x="78782" y="121942"/>
                      </a:lnTo>
                      <a:cubicBezTo>
                        <a:pt x="94567" y="121942"/>
                        <a:pt x="107366" y="109143"/>
                        <a:pt x="107366" y="93358"/>
                      </a:cubicBezTo>
                      <a:lnTo>
                        <a:pt x="107366" y="2858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1" name="Google Shape;1341;p20"/>
                <p:cNvSpPr/>
                <p:nvPr/>
              </p:nvSpPr>
              <p:spPr>
                <a:xfrm>
                  <a:off x="7467045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2" name="Google Shape;1342;p20"/>
                <p:cNvSpPr/>
                <p:nvPr/>
              </p:nvSpPr>
              <p:spPr>
                <a:xfrm>
                  <a:off x="7639754" y="4555767"/>
                  <a:ext cx="127846" cy="122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46" h="122012" extrusionOk="0">
                      <a:moveTo>
                        <a:pt x="74800" y="71"/>
                      </a:moveTo>
                      <a:lnTo>
                        <a:pt x="24815" y="71"/>
                      </a:lnTo>
                      <a:cubicBezTo>
                        <a:pt x="11092" y="71"/>
                        <a:pt x="0" y="11163"/>
                        <a:pt x="0" y="24886"/>
                      </a:cubicBezTo>
                      <a:lnTo>
                        <a:pt x="0" y="97198"/>
                      </a:lnTo>
                      <a:cubicBezTo>
                        <a:pt x="0" y="110921"/>
                        <a:pt x="11092" y="122013"/>
                        <a:pt x="24815" y="122013"/>
                      </a:cubicBezTo>
                      <a:lnTo>
                        <a:pt x="102957" y="122013"/>
                      </a:lnTo>
                      <a:cubicBezTo>
                        <a:pt x="120449" y="122013"/>
                        <a:pt x="132465" y="104450"/>
                        <a:pt x="126137" y="88168"/>
                      </a:cubicBezTo>
                      <a:lnTo>
                        <a:pt x="97980" y="15856"/>
                      </a:lnTo>
                      <a:cubicBezTo>
                        <a:pt x="94283" y="6328"/>
                        <a:pt x="85039" y="0"/>
                        <a:pt x="7480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3" name="Google Shape;1343;p20"/>
                <p:cNvSpPr/>
                <p:nvPr/>
              </p:nvSpPr>
              <p:spPr>
                <a:xfrm>
                  <a:off x="7553364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699" y="0"/>
                        <a:pt x="72809" y="11110"/>
                        <a:pt x="72809" y="24815"/>
                      </a:cubicBezTo>
                      <a:lnTo>
                        <a:pt x="72809" y="97127"/>
                      </a:lnTo>
                      <a:cubicBezTo>
                        <a:pt x="72809" y="110832"/>
                        <a:pt x="61699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44" name="Google Shape;1344;p20"/>
              <p:cNvSpPr/>
              <p:nvPr/>
            </p:nvSpPr>
            <p:spPr>
              <a:xfrm>
                <a:off x="7095175" y="4711625"/>
                <a:ext cx="337882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337882" h="11874" extrusionOk="0">
                    <a:moveTo>
                      <a:pt x="0" y="0"/>
                    </a:moveTo>
                    <a:lnTo>
                      <a:pt x="337882" y="0"/>
                    </a:lnTo>
                    <a:lnTo>
                      <a:pt x="337882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5" name="Google Shape;1345;p20"/>
              <p:cNvSpPr/>
              <p:nvPr/>
            </p:nvSpPr>
            <p:spPr>
              <a:xfrm>
                <a:off x="7095175" y="4742413"/>
                <a:ext cx="337882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337882" h="11874" extrusionOk="0">
                    <a:moveTo>
                      <a:pt x="0" y="0"/>
                    </a:moveTo>
                    <a:lnTo>
                      <a:pt x="337882" y="0"/>
                    </a:lnTo>
                    <a:lnTo>
                      <a:pt x="337882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6" name="Google Shape;1346;p20"/>
              <p:cNvSpPr/>
              <p:nvPr/>
            </p:nvSpPr>
            <p:spPr>
              <a:xfrm>
                <a:off x="7658170" y="4711625"/>
                <a:ext cx="111489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111489" h="11874" extrusionOk="0">
                    <a:moveTo>
                      <a:pt x="0" y="0"/>
                    </a:moveTo>
                    <a:lnTo>
                      <a:pt x="111490" y="0"/>
                    </a:lnTo>
                    <a:lnTo>
                      <a:pt x="111490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7" name="Google Shape;1347;p20"/>
              <p:cNvSpPr/>
              <p:nvPr/>
            </p:nvSpPr>
            <p:spPr>
              <a:xfrm>
                <a:off x="7658170" y="4742413"/>
                <a:ext cx="111489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111489" h="11874" extrusionOk="0">
                    <a:moveTo>
                      <a:pt x="0" y="0"/>
                    </a:moveTo>
                    <a:lnTo>
                      <a:pt x="111490" y="0"/>
                    </a:lnTo>
                    <a:lnTo>
                      <a:pt x="111490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48" name="Google Shape;1348;p20"/>
            <p:cNvGrpSpPr/>
            <p:nvPr/>
          </p:nvGrpSpPr>
          <p:grpSpPr>
            <a:xfrm flipH="1">
              <a:off x="1602861" y="4556747"/>
              <a:ext cx="967343" cy="429503"/>
              <a:chOff x="10539306" y="5035130"/>
              <a:chExt cx="623569" cy="276884"/>
            </a:xfrm>
          </p:grpSpPr>
          <p:sp>
            <p:nvSpPr>
              <p:cNvPr id="1349" name="Google Shape;1349;p20"/>
              <p:cNvSpPr/>
              <p:nvPr/>
            </p:nvSpPr>
            <p:spPr>
              <a:xfrm>
                <a:off x="10541551" y="5035130"/>
                <a:ext cx="617415" cy="209769"/>
              </a:xfrm>
              <a:custGeom>
                <a:avLst/>
                <a:gdLst/>
                <a:ahLst/>
                <a:cxnLst/>
                <a:rect l="l" t="t" r="r" b="b"/>
                <a:pathLst>
                  <a:path w="617415" h="209769" extrusionOk="0">
                    <a:moveTo>
                      <a:pt x="28221" y="142079"/>
                    </a:moveTo>
                    <a:cubicBezTo>
                      <a:pt x="64341" y="118686"/>
                      <a:pt x="139000" y="107238"/>
                      <a:pt x="158838" y="104537"/>
                    </a:cubicBezTo>
                    <a:cubicBezTo>
                      <a:pt x="162037" y="104110"/>
                      <a:pt x="164952" y="102688"/>
                      <a:pt x="167228" y="100412"/>
                    </a:cubicBezTo>
                    <a:cubicBezTo>
                      <a:pt x="182230" y="85765"/>
                      <a:pt x="242811" y="28883"/>
                      <a:pt x="293151" y="13880"/>
                    </a:cubicBezTo>
                    <a:cubicBezTo>
                      <a:pt x="351100" y="-3398"/>
                      <a:pt x="478019" y="-5816"/>
                      <a:pt x="510087" y="13880"/>
                    </a:cubicBezTo>
                    <a:cubicBezTo>
                      <a:pt x="529285" y="25683"/>
                      <a:pt x="553744" y="47156"/>
                      <a:pt x="571591" y="62515"/>
                    </a:cubicBezTo>
                    <a:cubicBezTo>
                      <a:pt x="571591" y="62515"/>
                      <a:pt x="608352" y="92733"/>
                      <a:pt x="614182" y="122454"/>
                    </a:cubicBezTo>
                    <a:cubicBezTo>
                      <a:pt x="620013" y="152175"/>
                      <a:pt x="617880" y="187230"/>
                      <a:pt x="608423" y="196686"/>
                    </a:cubicBezTo>
                    <a:cubicBezTo>
                      <a:pt x="598966" y="206143"/>
                      <a:pt x="580337" y="209769"/>
                      <a:pt x="580337" y="209769"/>
                    </a:cubicBezTo>
                    <a:lnTo>
                      <a:pt x="15351" y="209769"/>
                    </a:lnTo>
                    <a:cubicBezTo>
                      <a:pt x="7601" y="209769"/>
                      <a:pt x="1202" y="203868"/>
                      <a:pt x="349" y="196188"/>
                    </a:cubicBezTo>
                    <a:cubicBezTo>
                      <a:pt x="-1216" y="181897"/>
                      <a:pt x="1558" y="159215"/>
                      <a:pt x="28150" y="1420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50" name="Google Shape;1350;p20"/>
              <p:cNvGrpSpPr/>
              <p:nvPr/>
            </p:nvGrpSpPr>
            <p:grpSpPr>
              <a:xfrm>
                <a:off x="10720796" y="5048597"/>
                <a:ext cx="366834" cy="91424"/>
                <a:chOff x="10720796" y="5048597"/>
                <a:chExt cx="366834" cy="91424"/>
              </a:xfrm>
            </p:grpSpPr>
            <p:sp>
              <p:nvSpPr>
                <p:cNvPr id="1351" name="Google Shape;1351;p20"/>
                <p:cNvSpPr/>
                <p:nvPr/>
              </p:nvSpPr>
              <p:spPr>
                <a:xfrm>
                  <a:off x="10720796" y="5049152"/>
                  <a:ext cx="203852" cy="90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52" h="90869" extrusionOk="0">
                      <a:moveTo>
                        <a:pt x="192761" y="80418"/>
                      </a:moveTo>
                      <a:lnTo>
                        <a:pt x="0" y="90870"/>
                      </a:lnTo>
                      <a:cubicBezTo>
                        <a:pt x="0" y="90870"/>
                        <a:pt x="69539" y="31925"/>
                        <a:pt x="109001" y="14718"/>
                      </a:cubicBezTo>
                      <a:cubicBezTo>
                        <a:pt x="128839" y="6044"/>
                        <a:pt x="166239" y="1564"/>
                        <a:pt x="203853" y="0"/>
                      </a:cubicBezTo>
                      <a:lnTo>
                        <a:pt x="192832" y="8041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2" name="Google Shape;1352;p20"/>
                <p:cNvSpPr/>
                <p:nvPr/>
              </p:nvSpPr>
              <p:spPr>
                <a:xfrm>
                  <a:off x="10940717" y="5048597"/>
                  <a:ext cx="146913" cy="7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913" h="79550" extrusionOk="0">
                      <a:moveTo>
                        <a:pt x="0" y="129"/>
                      </a:moveTo>
                      <a:cubicBezTo>
                        <a:pt x="31570" y="-440"/>
                        <a:pt x="61504" y="911"/>
                        <a:pt x="79280" y="3542"/>
                      </a:cubicBezTo>
                      <a:cubicBezTo>
                        <a:pt x="103028" y="7026"/>
                        <a:pt x="126706" y="28214"/>
                        <a:pt x="142775" y="45848"/>
                      </a:cubicBezTo>
                      <a:cubicBezTo>
                        <a:pt x="151805" y="55731"/>
                        <a:pt x="145121" y="71658"/>
                        <a:pt x="131754" y="72369"/>
                      </a:cubicBezTo>
                      <a:lnTo>
                        <a:pt x="0" y="79551"/>
                      </a:lnTo>
                      <a:lnTo>
                        <a:pt x="0" y="2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53" name="Google Shape;1353;p20"/>
              <p:cNvSpPr/>
              <p:nvPr/>
            </p:nvSpPr>
            <p:spPr>
              <a:xfrm>
                <a:off x="10539306" y="5184240"/>
                <a:ext cx="59974" cy="39447"/>
              </a:xfrm>
              <a:custGeom>
                <a:avLst/>
                <a:gdLst/>
                <a:ahLst/>
                <a:cxnLst/>
                <a:rect l="l" t="t" r="r" b="b"/>
                <a:pathLst>
                  <a:path w="59974" h="39447" extrusionOk="0">
                    <a:moveTo>
                      <a:pt x="18521" y="2497"/>
                    </a:moveTo>
                    <a:cubicBezTo>
                      <a:pt x="18521" y="2497"/>
                      <a:pt x="59974" y="-3121"/>
                      <a:pt x="59974" y="2497"/>
                    </a:cubicBezTo>
                    <a:cubicBezTo>
                      <a:pt x="59974" y="8114"/>
                      <a:pt x="42981" y="31791"/>
                      <a:pt x="32031" y="35488"/>
                    </a:cubicBezTo>
                    <a:cubicBezTo>
                      <a:pt x="21081" y="39115"/>
                      <a:pt x="5296" y="40963"/>
                      <a:pt x="2239" y="37906"/>
                    </a:cubicBezTo>
                    <a:cubicBezTo>
                      <a:pt x="-819" y="34848"/>
                      <a:pt x="-4374" y="18210"/>
                      <a:pt x="18521" y="24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4" name="Google Shape;1354;p20"/>
              <p:cNvSpPr/>
              <p:nvPr/>
            </p:nvSpPr>
            <p:spPr>
              <a:xfrm>
                <a:off x="11141102" y="5156233"/>
                <a:ext cx="21773" cy="55958"/>
              </a:xfrm>
              <a:custGeom>
                <a:avLst/>
                <a:gdLst/>
                <a:ahLst/>
                <a:cxnLst/>
                <a:rect l="l" t="t" r="r" b="b"/>
                <a:pathLst>
                  <a:path w="21773" h="55958" extrusionOk="0">
                    <a:moveTo>
                      <a:pt x="16907" y="0"/>
                    </a:moveTo>
                    <a:cubicBezTo>
                      <a:pt x="16907" y="0"/>
                      <a:pt x="1548" y="782"/>
                      <a:pt x="1548" y="8390"/>
                    </a:cubicBezTo>
                    <a:cubicBezTo>
                      <a:pt x="1548" y="15998"/>
                      <a:pt x="-1936" y="46786"/>
                      <a:pt x="1548" y="50270"/>
                    </a:cubicBezTo>
                    <a:cubicBezTo>
                      <a:pt x="5033" y="53754"/>
                      <a:pt x="16907" y="55958"/>
                      <a:pt x="16907" y="55958"/>
                    </a:cubicBezTo>
                    <a:cubicBezTo>
                      <a:pt x="16907" y="55958"/>
                      <a:pt x="27857" y="26450"/>
                      <a:pt x="169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5" name="Google Shape;1355;p20"/>
              <p:cNvSpPr/>
              <p:nvPr/>
            </p:nvSpPr>
            <p:spPr>
              <a:xfrm rot="-798371">
                <a:off x="10953883" y="5188449"/>
                <a:ext cx="112125" cy="112125"/>
              </a:xfrm>
              <a:custGeom>
                <a:avLst/>
                <a:gdLst/>
                <a:ahLst/>
                <a:cxnLst/>
                <a:rect l="l" t="t" r="r" b="b"/>
                <a:pathLst>
                  <a:path w="112200" h="112200" extrusionOk="0">
                    <a:moveTo>
                      <a:pt x="112201" y="56100"/>
                    </a:moveTo>
                    <a:cubicBezTo>
                      <a:pt x="112201" y="87084"/>
                      <a:pt x="87084" y="112201"/>
                      <a:pt x="56100" y="112201"/>
                    </a:cubicBezTo>
                    <a:cubicBezTo>
                      <a:pt x="25117" y="112201"/>
                      <a:pt x="0" y="87084"/>
                      <a:pt x="0" y="56100"/>
                    </a:cubicBezTo>
                    <a:cubicBezTo>
                      <a:pt x="0" y="25117"/>
                      <a:pt x="25117" y="0"/>
                      <a:pt x="56100" y="0"/>
                    </a:cubicBezTo>
                    <a:cubicBezTo>
                      <a:pt x="87084" y="0"/>
                      <a:pt x="112201" y="25117"/>
                      <a:pt x="112201" y="561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6" name="Google Shape;1356;p20"/>
              <p:cNvSpPr/>
              <p:nvPr/>
            </p:nvSpPr>
            <p:spPr>
              <a:xfrm>
                <a:off x="10977833" y="5212973"/>
                <a:ext cx="63992" cy="63992"/>
              </a:xfrm>
              <a:custGeom>
                <a:avLst/>
                <a:gdLst/>
                <a:ahLst/>
                <a:cxnLst/>
                <a:rect l="l" t="t" r="r" b="b"/>
                <a:pathLst>
                  <a:path w="63992" h="63992" extrusionOk="0">
                    <a:moveTo>
                      <a:pt x="0" y="31996"/>
                    </a:moveTo>
                    <a:cubicBezTo>
                      <a:pt x="0" y="49630"/>
                      <a:pt x="14292" y="63993"/>
                      <a:pt x="31996" y="63993"/>
                    </a:cubicBezTo>
                    <a:cubicBezTo>
                      <a:pt x="49701" y="63993"/>
                      <a:pt x="63993" y="49701"/>
                      <a:pt x="63993" y="31996"/>
                    </a:cubicBezTo>
                    <a:cubicBezTo>
                      <a:pt x="63993" y="14292"/>
                      <a:pt x="49701" y="0"/>
                      <a:pt x="31996" y="0"/>
                    </a:cubicBezTo>
                    <a:cubicBezTo>
                      <a:pt x="14292" y="0"/>
                      <a:pt x="0" y="14292"/>
                      <a:pt x="0" y="319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7" name="Google Shape;1357;p20"/>
              <p:cNvSpPr/>
              <p:nvPr/>
            </p:nvSpPr>
            <p:spPr>
              <a:xfrm rot="-798371">
                <a:off x="10622740" y="5188492"/>
                <a:ext cx="112125" cy="112125"/>
              </a:xfrm>
              <a:custGeom>
                <a:avLst/>
                <a:gdLst/>
                <a:ahLst/>
                <a:cxnLst/>
                <a:rect l="l" t="t" r="r" b="b"/>
                <a:pathLst>
                  <a:path w="112200" h="112200" extrusionOk="0">
                    <a:moveTo>
                      <a:pt x="112201" y="56100"/>
                    </a:moveTo>
                    <a:cubicBezTo>
                      <a:pt x="112201" y="87084"/>
                      <a:pt x="87084" y="112201"/>
                      <a:pt x="56100" y="112201"/>
                    </a:cubicBezTo>
                    <a:cubicBezTo>
                      <a:pt x="25117" y="112201"/>
                      <a:pt x="0" y="87084"/>
                      <a:pt x="0" y="56100"/>
                    </a:cubicBezTo>
                    <a:cubicBezTo>
                      <a:pt x="0" y="25117"/>
                      <a:pt x="25117" y="0"/>
                      <a:pt x="56100" y="0"/>
                    </a:cubicBezTo>
                    <a:cubicBezTo>
                      <a:pt x="87084" y="0"/>
                      <a:pt x="112201" y="25117"/>
                      <a:pt x="112201" y="561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8" name="Google Shape;1358;p20"/>
              <p:cNvSpPr/>
              <p:nvPr/>
            </p:nvSpPr>
            <p:spPr>
              <a:xfrm>
                <a:off x="10646706" y="5212973"/>
                <a:ext cx="63992" cy="63992"/>
              </a:xfrm>
              <a:custGeom>
                <a:avLst/>
                <a:gdLst/>
                <a:ahLst/>
                <a:cxnLst/>
                <a:rect l="l" t="t" r="r" b="b"/>
                <a:pathLst>
                  <a:path w="63992" h="63992" extrusionOk="0">
                    <a:moveTo>
                      <a:pt x="0" y="31996"/>
                    </a:moveTo>
                    <a:cubicBezTo>
                      <a:pt x="0" y="49630"/>
                      <a:pt x="14292" y="63993"/>
                      <a:pt x="31996" y="63993"/>
                    </a:cubicBezTo>
                    <a:cubicBezTo>
                      <a:pt x="49701" y="63993"/>
                      <a:pt x="63993" y="49701"/>
                      <a:pt x="63993" y="31996"/>
                    </a:cubicBezTo>
                    <a:cubicBezTo>
                      <a:pt x="63993" y="14292"/>
                      <a:pt x="49701" y="0"/>
                      <a:pt x="31996" y="0"/>
                    </a:cubicBezTo>
                    <a:cubicBezTo>
                      <a:pt x="14292" y="0"/>
                      <a:pt x="0" y="14292"/>
                      <a:pt x="0" y="319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59" name="Google Shape;1359;p20"/>
          <p:cNvSpPr txBox="1">
            <a:spLocks noGrp="1"/>
          </p:cNvSpPr>
          <p:nvPr>
            <p:ph type="title"/>
          </p:nvPr>
        </p:nvSpPr>
        <p:spPr>
          <a:xfrm>
            <a:off x="720000" y="1101450"/>
            <a:ext cx="3519600" cy="227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360" name="Google Shape;1360;p20"/>
          <p:cNvSpPr txBox="1">
            <a:spLocks noGrp="1"/>
          </p:cNvSpPr>
          <p:nvPr>
            <p:ph type="subTitle" idx="1"/>
          </p:nvPr>
        </p:nvSpPr>
        <p:spPr>
          <a:xfrm>
            <a:off x="720000" y="3303150"/>
            <a:ext cx="35196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361" name="Google Shape;1361;p20"/>
          <p:cNvSpPr>
            <a:spLocks noGrp="1"/>
          </p:cNvSpPr>
          <p:nvPr>
            <p:ph type="pic" idx="2"/>
          </p:nvPr>
        </p:nvSpPr>
        <p:spPr>
          <a:xfrm>
            <a:off x="4961074" y="837936"/>
            <a:ext cx="3469800" cy="3467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_1">
    <p:spTree>
      <p:nvGrpSpPr>
        <p:cNvPr id="1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6" name="Google Shape;1436;p22"/>
          <p:cNvGrpSpPr/>
          <p:nvPr/>
        </p:nvGrpSpPr>
        <p:grpSpPr>
          <a:xfrm>
            <a:off x="-3130173" y="-2127401"/>
            <a:ext cx="12715044" cy="7270200"/>
            <a:chOff x="-3130173" y="-2127401"/>
            <a:chExt cx="12715044" cy="7270200"/>
          </a:xfrm>
        </p:grpSpPr>
        <p:sp>
          <p:nvSpPr>
            <p:cNvPr id="1437" name="Google Shape;1437;p22"/>
            <p:cNvSpPr/>
            <p:nvPr/>
          </p:nvSpPr>
          <p:spPr>
            <a:xfrm>
              <a:off x="-3130173" y="3644270"/>
              <a:ext cx="4079121" cy="1475043"/>
            </a:xfrm>
            <a:custGeom>
              <a:avLst/>
              <a:gdLst/>
              <a:ahLst/>
              <a:cxnLst/>
              <a:rect l="l" t="t" r="r" b="b"/>
              <a:pathLst>
                <a:path w="4743164" h="1715166" extrusionOk="0">
                  <a:moveTo>
                    <a:pt x="24955" y="1715167"/>
                  </a:moveTo>
                  <a:cubicBezTo>
                    <a:pt x="8763" y="1654111"/>
                    <a:pt x="0" y="1590008"/>
                    <a:pt x="0" y="1523809"/>
                  </a:cubicBezTo>
                  <a:cubicBezTo>
                    <a:pt x="0" y="1113473"/>
                    <a:pt x="332613" y="780859"/>
                    <a:pt x="742950" y="780859"/>
                  </a:cubicBezTo>
                  <a:cubicBezTo>
                    <a:pt x="843725" y="780859"/>
                    <a:pt x="939737" y="801052"/>
                    <a:pt x="1027367" y="837343"/>
                  </a:cubicBezTo>
                  <a:cubicBezTo>
                    <a:pt x="1145953" y="584549"/>
                    <a:pt x="1402556" y="409384"/>
                    <a:pt x="1700213" y="409384"/>
                  </a:cubicBezTo>
                  <a:cubicBezTo>
                    <a:pt x="1771841" y="409384"/>
                    <a:pt x="1840992" y="419767"/>
                    <a:pt x="1906619" y="438626"/>
                  </a:cubicBezTo>
                  <a:cubicBezTo>
                    <a:pt x="2121980" y="171164"/>
                    <a:pt x="2452116" y="0"/>
                    <a:pt x="2822162" y="0"/>
                  </a:cubicBezTo>
                  <a:cubicBezTo>
                    <a:pt x="3305937" y="0"/>
                    <a:pt x="3721418" y="292417"/>
                    <a:pt x="3901535" y="710184"/>
                  </a:cubicBezTo>
                  <a:cubicBezTo>
                    <a:pt x="3910584" y="709898"/>
                    <a:pt x="3919728" y="709517"/>
                    <a:pt x="3928872" y="709517"/>
                  </a:cubicBezTo>
                  <a:cubicBezTo>
                    <a:pt x="4378547" y="709517"/>
                    <a:pt x="4743164" y="1074134"/>
                    <a:pt x="4743164" y="1523809"/>
                  </a:cubicBezTo>
                  <a:cubicBezTo>
                    <a:pt x="4743164" y="1589722"/>
                    <a:pt x="4735163" y="1653731"/>
                    <a:pt x="4720304" y="1715167"/>
                  </a:cubicBezTo>
                  <a:lnTo>
                    <a:pt x="24955" y="1715167"/>
                  </a:ln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8" name="Google Shape;1438;p22"/>
            <p:cNvSpPr/>
            <p:nvPr/>
          </p:nvSpPr>
          <p:spPr>
            <a:xfrm rot="10800000" flipH="1">
              <a:off x="-565575" y="-2127401"/>
              <a:ext cx="10150446" cy="2574812"/>
            </a:xfrm>
            <a:custGeom>
              <a:avLst/>
              <a:gdLst/>
              <a:ahLst/>
              <a:cxnLst/>
              <a:rect l="l" t="t" r="r" b="b"/>
              <a:pathLst>
                <a:path w="5238940" h="1725167" extrusionOk="0">
                  <a:moveTo>
                    <a:pt x="4634484" y="367665"/>
                  </a:moveTo>
                  <a:cubicBezTo>
                    <a:pt x="4481227" y="367665"/>
                    <a:pt x="4341495" y="424815"/>
                    <a:pt x="4234910" y="518732"/>
                  </a:cubicBezTo>
                  <a:cubicBezTo>
                    <a:pt x="4182618" y="486061"/>
                    <a:pt x="4117848" y="466630"/>
                    <a:pt x="4047649" y="466630"/>
                  </a:cubicBezTo>
                  <a:cubicBezTo>
                    <a:pt x="3939159" y="466630"/>
                    <a:pt x="3843623" y="512826"/>
                    <a:pt x="3787045" y="583216"/>
                  </a:cubicBezTo>
                  <a:cubicBezTo>
                    <a:pt x="3727418" y="552450"/>
                    <a:pt x="3662077" y="531305"/>
                    <a:pt x="3592925" y="521875"/>
                  </a:cubicBezTo>
                  <a:cubicBezTo>
                    <a:pt x="3552635" y="227171"/>
                    <a:pt x="3300032" y="0"/>
                    <a:pt x="2994184" y="0"/>
                  </a:cubicBezTo>
                  <a:cubicBezTo>
                    <a:pt x="2788539" y="0"/>
                    <a:pt x="2606993" y="102775"/>
                    <a:pt x="2497741" y="259652"/>
                  </a:cubicBezTo>
                  <a:cubicBezTo>
                    <a:pt x="2387632" y="110681"/>
                    <a:pt x="2210848" y="14097"/>
                    <a:pt x="2011394" y="14097"/>
                  </a:cubicBezTo>
                  <a:cubicBezTo>
                    <a:pt x="1677543" y="14097"/>
                    <a:pt x="1406938" y="284702"/>
                    <a:pt x="1406938" y="618649"/>
                  </a:cubicBezTo>
                  <a:cubicBezTo>
                    <a:pt x="1406938" y="623126"/>
                    <a:pt x="1407224" y="627507"/>
                    <a:pt x="1407319" y="631888"/>
                  </a:cubicBezTo>
                  <a:cubicBezTo>
                    <a:pt x="1392079" y="630174"/>
                    <a:pt x="1376648" y="629222"/>
                    <a:pt x="1361027" y="629222"/>
                  </a:cubicBezTo>
                  <a:cubicBezTo>
                    <a:pt x="1335596" y="629222"/>
                    <a:pt x="1310735" y="631603"/>
                    <a:pt x="1286637" y="635984"/>
                  </a:cubicBezTo>
                  <a:cubicBezTo>
                    <a:pt x="1216724" y="379476"/>
                    <a:pt x="982218" y="190786"/>
                    <a:pt x="703517" y="190786"/>
                  </a:cubicBezTo>
                  <a:cubicBezTo>
                    <a:pt x="424815" y="190786"/>
                    <a:pt x="187928" y="381381"/>
                    <a:pt x="119253" y="639890"/>
                  </a:cubicBezTo>
                  <a:cubicBezTo>
                    <a:pt x="44387" y="740569"/>
                    <a:pt x="0" y="865346"/>
                    <a:pt x="0" y="1000411"/>
                  </a:cubicBezTo>
                  <a:cubicBezTo>
                    <a:pt x="0" y="1334262"/>
                    <a:pt x="270605" y="1604963"/>
                    <a:pt x="604552" y="1604963"/>
                  </a:cubicBezTo>
                  <a:cubicBezTo>
                    <a:pt x="804958" y="1604963"/>
                    <a:pt x="982409" y="1507427"/>
                    <a:pt x="1092422" y="1357217"/>
                  </a:cubicBezTo>
                  <a:cubicBezTo>
                    <a:pt x="1164717" y="1419035"/>
                    <a:pt x="1258443" y="1456468"/>
                    <a:pt x="1361027" y="1456468"/>
                  </a:cubicBezTo>
                  <a:cubicBezTo>
                    <a:pt x="1470851" y="1456468"/>
                    <a:pt x="1570673" y="1413605"/>
                    <a:pt x="1644682" y="1343692"/>
                  </a:cubicBezTo>
                  <a:cubicBezTo>
                    <a:pt x="1686973" y="1361504"/>
                    <a:pt x="1734693" y="1371600"/>
                    <a:pt x="1785176" y="1371600"/>
                  </a:cubicBezTo>
                  <a:cubicBezTo>
                    <a:pt x="1910620" y="1371600"/>
                    <a:pt x="2018824" y="1309783"/>
                    <a:pt x="2069402" y="1220343"/>
                  </a:cubicBezTo>
                  <a:cubicBezTo>
                    <a:pt x="2152460" y="1212437"/>
                    <a:pt x="2230660" y="1187768"/>
                    <a:pt x="2300478" y="1149668"/>
                  </a:cubicBezTo>
                  <a:cubicBezTo>
                    <a:pt x="2342769" y="1254062"/>
                    <a:pt x="2460022" y="1329214"/>
                    <a:pt x="2598230" y="1329214"/>
                  </a:cubicBezTo>
                  <a:cubicBezTo>
                    <a:pt x="2714816" y="1329214"/>
                    <a:pt x="2816447" y="1275779"/>
                    <a:pt x="2870835" y="1196435"/>
                  </a:cubicBezTo>
                  <a:cubicBezTo>
                    <a:pt x="2884265" y="1199198"/>
                    <a:pt x="2897791" y="1201388"/>
                    <a:pt x="2911507" y="1203293"/>
                  </a:cubicBezTo>
                  <a:cubicBezTo>
                    <a:pt x="2951798" y="1497997"/>
                    <a:pt x="3204401" y="1725168"/>
                    <a:pt x="3510248" y="1725168"/>
                  </a:cubicBezTo>
                  <a:cubicBezTo>
                    <a:pt x="3798189" y="1725168"/>
                    <a:pt x="4038886" y="1523810"/>
                    <a:pt x="4099751" y="1254252"/>
                  </a:cubicBezTo>
                  <a:cubicBezTo>
                    <a:pt x="4201097" y="1445990"/>
                    <a:pt x="4402455" y="1576673"/>
                    <a:pt x="4634389" y="1576673"/>
                  </a:cubicBezTo>
                  <a:cubicBezTo>
                    <a:pt x="4968240" y="1576673"/>
                    <a:pt x="5238941" y="1306068"/>
                    <a:pt x="5238941" y="972217"/>
                  </a:cubicBezTo>
                  <a:cubicBezTo>
                    <a:pt x="5238941" y="638365"/>
                    <a:pt x="4968335" y="367665"/>
                    <a:pt x="4634389" y="367665"/>
                  </a:cubicBez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39" name="Google Shape;1439;p22"/>
            <p:cNvGrpSpPr/>
            <p:nvPr/>
          </p:nvGrpSpPr>
          <p:grpSpPr>
            <a:xfrm>
              <a:off x="0" y="4608577"/>
              <a:ext cx="9145641" cy="534223"/>
              <a:chOff x="0" y="4608577"/>
              <a:chExt cx="9145641" cy="534223"/>
            </a:xfrm>
          </p:grpSpPr>
          <p:grpSp>
            <p:nvGrpSpPr>
              <p:cNvPr id="1440" name="Google Shape;1440;p22"/>
              <p:cNvGrpSpPr/>
              <p:nvPr/>
            </p:nvGrpSpPr>
            <p:grpSpPr>
              <a:xfrm>
                <a:off x="0" y="4608577"/>
                <a:ext cx="9145641" cy="534223"/>
                <a:chOff x="0" y="4608577"/>
                <a:chExt cx="9145641" cy="534223"/>
              </a:xfrm>
            </p:grpSpPr>
            <p:sp>
              <p:nvSpPr>
                <p:cNvPr id="1441" name="Google Shape;1441;p22"/>
                <p:cNvSpPr/>
                <p:nvPr/>
              </p:nvSpPr>
              <p:spPr>
                <a:xfrm>
                  <a:off x="0" y="4608577"/>
                  <a:ext cx="9145641" cy="53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2735" h="719492" extrusionOk="0">
                      <a:moveTo>
                        <a:pt x="0" y="0"/>
                      </a:moveTo>
                      <a:lnTo>
                        <a:pt x="5332736" y="0"/>
                      </a:lnTo>
                      <a:lnTo>
                        <a:pt x="5332736" y="719493"/>
                      </a:lnTo>
                      <a:lnTo>
                        <a:pt x="0" y="71949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442" name="Google Shape;1442;p22"/>
                <p:cNvGrpSpPr/>
                <p:nvPr/>
              </p:nvGrpSpPr>
              <p:grpSpPr>
                <a:xfrm>
                  <a:off x="199208" y="4805874"/>
                  <a:ext cx="8745603" cy="54742"/>
                  <a:chOff x="6211719" y="5092027"/>
                  <a:chExt cx="5100369" cy="31925"/>
                </a:xfrm>
              </p:grpSpPr>
              <p:sp>
                <p:nvSpPr>
                  <p:cNvPr id="1443" name="Google Shape;1443;p22"/>
                  <p:cNvSpPr/>
                  <p:nvPr/>
                </p:nvSpPr>
                <p:spPr>
                  <a:xfrm>
                    <a:off x="6211719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4" name="Google Shape;1444;p22"/>
                  <p:cNvSpPr/>
                  <p:nvPr/>
                </p:nvSpPr>
                <p:spPr>
                  <a:xfrm>
                    <a:off x="6744352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5" name="Google Shape;1445;p22"/>
                  <p:cNvSpPr/>
                  <p:nvPr/>
                </p:nvSpPr>
                <p:spPr>
                  <a:xfrm>
                    <a:off x="7276986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6" name="Google Shape;1446;p22"/>
                  <p:cNvSpPr/>
                  <p:nvPr/>
                </p:nvSpPr>
                <p:spPr>
                  <a:xfrm>
                    <a:off x="7809620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7" name="Google Shape;1447;p22"/>
                  <p:cNvSpPr/>
                  <p:nvPr/>
                </p:nvSpPr>
                <p:spPr>
                  <a:xfrm>
                    <a:off x="8342253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8" name="Google Shape;1448;p22"/>
                  <p:cNvSpPr/>
                  <p:nvPr/>
                </p:nvSpPr>
                <p:spPr>
                  <a:xfrm>
                    <a:off x="8874887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9" name="Google Shape;1449;p22"/>
                  <p:cNvSpPr/>
                  <p:nvPr/>
                </p:nvSpPr>
                <p:spPr>
                  <a:xfrm>
                    <a:off x="9407449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50" name="Google Shape;1450;p22"/>
                  <p:cNvSpPr/>
                  <p:nvPr/>
                </p:nvSpPr>
                <p:spPr>
                  <a:xfrm>
                    <a:off x="9940083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51" name="Google Shape;1451;p22"/>
                  <p:cNvSpPr/>
                  <p:nvPr/>
                </p:nvSpPr>
                <p:spPr>
                  <a:xfrm>
                    <a:off x="10472717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52" name="Google Shape;1452;p22"/>
                  <p:cNvSpPr/>
                  <p:nvPr/>
                </p:nvSpPr>
                <p:spPr>
                  <a:xfrm>
                    <a:off x="11005350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453" name="Google Shape;1453;p22"/>
              <p:cNvSpPr/>
              <p:nvPr/>
            </p:nvSpPr>
            <p:spPr>
              <a:xfrm>
                <a:off x="0" y="4608577"/>
                <a:ext cx="9145641" cy="84576"/>
              </a:xfrm>
              <a:custGeom>
                <a:avLst/>
                <a:gdLst/>
                <a:ahLst/>
                <a:cxnLst/>
                <a:rect l="l" t="t" r="r" b="b"/>
                <a:pathLst>
                  <a:path w="5332735" h="113907" extrusionOk="0">
                    <a:moveTo>
                      <a:pt x="0" y="0"/>
                    </a:moveTo>
                    <a:lnTo>
                      <a:pt x="5332736" y="0"/>
                    </a:lnTo>
                    <a:lnTo>
                      <a:pt x="5332736" y="113907"/>
                    </a:lnTo>
                    <a:lnTo>
                      <a:pt x="0" y="11390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54" name="Google Shape;1454;p22"/>
            <p:cNvGrpSpPr/>
            <p:nvPr/>
          </p:nvGrpSpPr>
          <p:grpSpPr>
            <a:xfrm>
              <a:off x="8430772" y="2626318"/>
              <a:ext cx="984465" cy="1977674"/>
              <a:chOff x="-3" y="2434718"/>
              <a:chExt cx="984465" cy="1977674"/>
            </a:xfrm>
          </p:grpSpPr>
          <p:sp>
            <p:nvSpPr>
              <p:cNvPr id="1455" name="Google Shape;1455;p22"/>
              <p:cNvSpPr/>
              <p:nvPr/>
            </p:nvSpPr>
            <p:spPr>
              <a:xfrm>
                <a:off x="-3" y="2434718"/>
                <a:ext cx="984465" cy="1977674"/>
              </a:xfrm>
              <a:custGeom>
                <a:avLst/>
                <a:gdLst/>
                <a:ahLst/>
                <a:cxnLst/>
                <a:rect l="l" t="t" r="r" b="b"/>
                <a:pathLst>
                  <a:path w="546925" h="1098708" extrusionOk="0">
                    <a:moveTo>
                      <a:pt x="0" y="0"/>
                    </a:moveTo>
                    <a:lnTo>
                      <a:pt x="546926" y="0"/>
                    </a:lnTo>
                    <a:lnTo>
                      <a:pt x="546926" y="1098709"/>
                    </a:lnTo>
                    <a:lnTo>
                      <a:pt x="0" y="109870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6" name="Google Shape;1456;p22"/>
              <p:cNvSpPr/>
              <p:nvPr/>
            </p:nvSpPr>
            <p:spPr>
              <a:xfrm>
                <a:off x="87736" y="2623571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7" name="Google Shape;1457;p22"/>
              <p:cNvSpPr/>
              <p:nvPr/>
            </p:nvSpPr>
            <p:spPr>
              <a:xfrm>
                <a:off x="294571" y="2623571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8" name="Google Shape;1458;p22"/>
              <p:cNvSpPr/>
              <p:nvPr/>
            </p:nvSpPr>
            <p:spPr>
              <a:xfrm>
                <a:off x="501408" y="2623571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9" name="Google Shape;1459;p22"/>
              <p:cNvSpPr/>
              <p:nvPr/>
            </p:nvSpPr>
            <p:spPr>
              <a:xfrm>
                <a:off x="708245" y="2623571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0" name="Google Shape;1460;p22"/>
              <p:cNvSpPr/>
              <p:nvPr/>
            </p:nvSpPr>
            <p:spPr>
              <a:xfrm>
                <a:off x="87736" y="2823394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1" name="Google Shape;1461;p22"/>
              <p:cNvSpPr/>
              <p:nvPr/>
            </p:nvSpPr>
            <p:spPr>
              <a:xfrm>
                <a:off x="294571" y="2823394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2" name="Google Shape;1462;p22"/>
              <p:cNvSpPr/>
              <p:nvPr/>
            </p:nvSpPr>
            <p:spPr>
              <a:xfrm>
                <a:off x="501408" y="2823394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3" name="Google Shape;1463;p22"/>
              <p:cNvSpPr/>
              <p:nvPr/>
            </p:nvSpPr>
            <p:spPr>
              <a:xfrm>
                <a:off x="708245" y="2823394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4" name="Google Shape;1464;p22"/>
              <p:cNvSpPr/>
              <p:nvPr/>
            </p:nvSpPr>
            <p:spPr>
              <a:xfrm>
                <a:off x="87736" y="302338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5" name="Google Shape;1465;p22"/>
              <p:cNvSpPr/>
              <p:nvPr/>
            </p:nvSpPr>
            <p:spPr>
              <a:xfrm>
                <a:off x="294571" y="302338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6" name="Google Shape;1466;p22"/>
              <p:cNvSpPr/>
              <p:nvPr/>
            </p:nvSpPr>
            <p:spPr>
              <a:xfrm>
                <a:off x="501408" y="302338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7" name="Google Shape;1467;p22"/>
              <p:cNvSpPr/>
              <p:nvPr/>
            </p:nvSpPr>
            <p:spPr>
              <a:xfrm>
                <a:off x="708245" y="302338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8" name="Google Shape;1468;p22"/>
              <p:cNvSpPr/>
              <p:nvPr/>
            </p:nvSpPr>
            <p:spPr>
              <a:xfrm>
                <a:off x="87736" y="3223208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9" name="Google Shape;1469;p22"/>
              <p:cNvSpPr/>
              <p:nvPr/>
            </p:nvSpPr>
            <p:spPr>
              <a:xfrm>
                <a:off x="294571" y="3223208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0" name="Google Shape;1470;p22"/>
              <p:cNvSpPr/>
              <p:nvPr/>
            </p:nvSpPr>
            <p:spPr>
              <a:xfrm>
                <a:off x="501408" y="3223208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1" name="Google Shape;1471;p22"/>
              <p:cNvSpPr/>
              <p:nvPr/>
            </p:nvSpPr>
            <p:spPr>
              <a:xfrm>
                <a:off x="708245" y="3223208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2" name="Google Shape;1472;p22"/>
              <p:cNvSpPr/>
              <p:nvPr/>
            </p:nvSpPr>
            <p:spPr>
              <a:xfrm>
                <a:off x="87736" y="3423202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3" name="Google Shape;1473;p22"/>
              <p:cNvSpPr/>
              <p:nvPr/>
            </p:nvSpPr>
            <p:spPr>
              <a:xfrm>
                <a:off x="294571" y="3423202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4" name="Google Shape;1474;p22"/>
              <p:cNvSpPr/>
              <p:nvPr/>
            </p:nvSpPr>
            <p:spPr>
              <a:xfrm>
                <a:off x="501408" y="3423202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5" name="Google Shape;1475;p22"/>
              <p:cNvSpPr/>
              <p:nvPr/>
            </p:nvSpPr>
            <p:spPr>
              <a:xfrm>
                <a:off x="708245" y="3423202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6" name="Google Shape;1476;p22"/>
              <p:cNvSpPr/>
              <p:nvPr/>
            </p:nvSpPr>
            <p:spPr>
              <a:xfrm>
                <a:off x="87736" y="3623023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7" name="Google Shape;1477;p22"/>
              <p:cNvSpPr/>
              <p:nvPr/>
            </p:nvSpPr>
            <p:spPr>
              <a:xfrm>
                <a:off x="294571" y="3623023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8" name="Google Shape;1478;p22"/>
              <p:cNvSpPr/>
              <p:nvPr/>
            </p:nvSpPr>
            <p:spPr>
              <a:xfrm>
                <a:off x="501408" y="3623023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9" name="Google Shape;1479;p22"/>
              <p:cNvSpPr/>
              <p:nvPr/>
            </p:nvSpPr>
            <p:spPr>
              <a:xfrm>
                <a:off x="708245" y="3623023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0" name="Google Shape;1480;p22"/>
              <p:cNvSpPr/>
              <p:nvPr/>
            </p:nvSpPr>
            <p:spPr>
              <a:xfrm>
                <a:off x="87736" y="382301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1" name="Google Shape;1481;p22"/>
              <p:cNvSpPr/>
              <p:nvPr/>
            </p:nvSpPr>
            <p:spPr>
              <a:xfrm>
                <a:off x="294571" y="382301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2" name="Google Shape;1482;p22"/>
              <p:cNvSpPr/>
              <p:nvPr/>
            </p:nvSpPr>
            <p:spPr>
              <a:xfrm>
                <a:off x="501408" y="382301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3" name="Google Shape;1483;p22"/>
              <p:cNvSpPr/>
              <p:nvPr/>
            </p:nvSpPr>
            <p:spPr>
              <a:xfrm>
                <a:off x="708245" y="382301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4" name="Google Shape;1484;p22"/>
              <p:cNvSpPr/>
              <p:nvPr/>
            </p:nvSpPr>
            <p:spPr>
              <a:xfrm>
                <a:off x="87736" y="4022839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5" name="Google Shape;1485;p22"/>
              <p:cNvSpPr/>
              <p:nvPr/>
            </p:nvSpPr>
            <p:spPr>
              <a:xfrm>
                <a:off x="294571" y="4022839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6" name="Google Shape;1486;p22"/>
              <p:cNvSpPr/>
              <p:nvPr/>
            </p:nvSpPr>
            <p:spPr>
              <a:xfrm>
                <a:off x="501408" y="4022839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7" name="Google Shape;1487;p22"/>
              <p:cNvSpPr/>
              <p:nvPr/>
            </p:nvSpPr>
            <p:spPr>
              <a:xfrm>
                <a:off x="708245" y="4022839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8" name="Google Shape;1488;p22"/>
            <p:cNvGrpSpPr/>
            <p:nvPr/>
          </p:nvGrpSpPr>
          <p:grpSpPr>
            <a:xfrm flipH="1">
              <a:off x="4647568" y="4526332"/>
              <a:ext cx="1036190" cy="494122"/>
              <a:chOff x="6254310" y="4961498"/>
              <a:chExt cx="749071" cy="357205"/>
            </a:xfrm>
          </p:grpSpPr>
          <p:sp>
            <p:nvSpPr>
              <p:cNvPr id="1489" name="Google Shape;1489;p22"/>
              <p:cNvSpPr/>
              <p:nvPr/>
            </p:nvSpPr>
            <p:spPr>
              <a:xfrm>
                <a:off x="6275909" y="4961498"/>
                <a:ext cx="708346" cy="310063"/>
              </a:xfrm>
              <a:custGeom>
                <a:avLst/>
                <a:gdLst/>
                <a:ahLst/>
                <a:cxnLst/>
                <a:rect l="l" t="t" r="r" b="b"/>
                <a:pathLst>
                  <a:path w="708346" h="310063" extrusionOk="0">
                    <a:moveTo>
                      <a:pt x="681255" y="310064"/>
                    </a:moveTo>
                    <a:lnTo>
                      <a:pt x="10966" y="310064"/>
                    </a:lnTo>
                    <a:cubicBezTo>
                      <a:pt x="10966" y="310064"/>
                      <a:pt x="-13707" y="235975"/>
                      <a:pt x="10966" y="211302"/>
                    </a:cubicBezTo>
                    <a:cubicBezTo>
                      <a:pt x="35638" y="186629"/>
                      <a:pt x="150115" y="157406"/>
                      <a:pt x="156869" y="150722"/>
                    </a:cubicBezTo>
                    <a:cubicBezTo>
                      <a:pt x="163624" y="144038"/>
                      <a:pt x="253356" y="27287"/>
                      <a:pt x="269070" y="11573"/>
                    </a:cubicBezTo>
                    <a:cubicBezTo>
                      <a:pt x="284784" y="-4141"/>
                      <a:pt x="625866" y="-3572"/>
                      <a:pt x="654591" y="11573"/>
                    </a:cubicBezTo>
                    <a:cubicBezTo>
                      <a:pt x="665755" y="17475"/>
                      <a:pt x="700311" y="204689"/>
                      <a:pt x="708203" y="280272"/>
                    </a:cubicBezTo>
                    <a:cubicBezTo>
                      <a:pt x="709838" y="296270"/>
                      <a:pt x="697324" y="310064"/>
                      <a:pt x="681255" y="310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0" name="Google Shape;1490;p22"/>
              <p:cNvSpPr/>
              <p:nvPr/>
            </p:nvSpPr>
            <p:spPr>
              <a:xfrm>
                <a:off x="6395307" y="4961498"/>
                <a:ext cx="571811" cy="167164"/>
              </a:xfrm>
              <a:custGeom>
                <a:avLst/>
                <a:gdLst/>
                <a:ahLst/>
                <a:cxnLst/>
                <a:rect l="l" t="t" r="r" b="b"/>
                <a:pathLst>
                  <a:path w="571811" h="167164" extrusionOk="0">
                    <a:moveTo>
                      <a:pt x="0" y="164658"/>
                    </a:moveTo>
                    <a:cubicBezTo>
                      <a:pt x="19909" y="158045"/>
                      <a:pt x="35125" y="153068"/>
                      <a:pt x="37471" y="150722"/>
                    </a:cubicBezTo>
                    <a:cubicBezTo>
                      <a:pt x="44226" y="143967"/>
                      <a:pt x="133958" y="27287"/>
                      <a:pt x="149672" y="11573"/>
                    </a:cubicBezTo>
                    <a:cubicBezTo>
                      <a:pt x="165386" y="-4141"/>
                      <a:pt x="506468" y="-3572"/>
                      <a:pt x="535193" y="11573"/>
                    </a:cubicBezTo>
                    <a:cubicBezTo>
                      <a:pt x="542233" y="15270"/>
                      <a:pt x="558657" y="91635"/>
                      <a:pt x="571812" y="166365"/>
                    </a:cubicBezTo>
                    <a:cubicBezTo>
                      <a:pt x="453211" y="168427"/>
                      <a:pt x="142988" y="166009"/>
                      <a:pt x="0" y="1646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91" name="Google Shape;1491;p22"/>
              <p:cNvGrpSpPr/>
              <p:nvPr/>
            </p:nvGrpSpPr>
            <p:grpSpPr>
              <a:xfrm>
                <a:off x="6457451" y="4978709"/>
                <a:ext cx="489261" cy="124694"/>
                <a:chOff x="6457451" y="4978709"/>
                <a:chExt cx="489261" cy="124694"/>
              </a:xfrm>
            </p:grpSpPr>
            <p:sp>
              <p:nvSpPr>
                <p:cNvPr id="1492" name="Google Shape;1492;p22"/>
                <p:cNvSpPr/>
                <p:nvPr/>
              </p:nvSpPr>
              <p:spPr>
                <a:xfrm>
                  <a:off x="6457451" y="4980324"/>
                  <a:ext cx="193116" cy="123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16" h="123008" extrusionOk="0">
                      <a:moveTo>
                        <a:pt x="162897" y="123008"/>
                      </a:moveTo>
                      <a:lnTo>
                        <a:pt x="0" y="123008"/>
                      </a:lnTo>
                      <a:cubicBezTo>
                        <a:pt x="0" y="123008"/>
                        <a:pt x="79920" y="15856"/>
                        <a:pt x="112201" y="7395"/>
                      </a:cubicBezTo>
                      <a:cubicBezTo>
                        <a:pt x="125568" y="3840"/>
                        <a:pt x="155858" y="1493"/>
                        <a:pt x="193116" y="0"/>
                      </a:cubicBezTo>
                      <a:lnTo>
                        <a:pt x="162897" y="12300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3" name="Google Shape;1493;p22"/>
                <p:cNvSpPr/>
                <p:nvPr/>
              </p:nvSpPr>
              <p:spPr>
                <a:xfrm>
                  <a:off x="6645946" y="4978709"/>
                  <a:ext cx="149529" cy="124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529" h="124694" extrusionOk="0">
                      <a:moveTo>
                        <a:pt x="0" y="124624"/>
                      </a:moveTo>
                      <a:cubicBezTo>
                        <a:pt x="3768" y="99595"/>
                        <a:pt x="15358" y="24084"/>
                        <a:pt x="19980" y="1117"/>
                      </a:cubicBezTo>
                      <a:cubicBezTo>
                        <a:pt x="58518" y="-20"/>
                        <a:pt x="102602" y="-305"/>
                        <a:pt x="142846" y="335"/>
                      </a:cubicBezTo>
                      <a:lnTo>
                        <a:pt x="149530" y="124695"/>
                      </a:lnTo>
                      <a:lnTo>
                        <a:pt x="0" y="12469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4" name="Google Shape;1494;p22"/>
                <p:cNvSpPr/>
                <p:nvPr/>
              </p:nvSpPr>
              <p:spPr>
                <a:xfrm>
                  <a:off x="6810052" y="4979328"/>
                  <a:ext cx="136660" cy="123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660" h="123932" extrusionOk="0">
                      <a:moveTo>
                        <a:pt x="71" y="0"/>
                      </a:moveTo>
                      <a:cubicBezTo>
                        <a:pt x="54892" y="1280"/>
                        <a:pt x="98336" y="4124"/>
                        <a:pt x="103028" y="8319"/>
                      </a:cubicBezTo>
                      <a:cubicBezTo>
                        <a:pt x="115400" y="19269"/>
                        <a:pt x="136660" y="123933"/>
                        <a:pt x="136660" y="123933"/>
                      </a:cubicBezTo>
                      <a:lnTo>
                        <a:pt x="7110" y="123933"/>
                      </a:lnTo>
                      <a:cubicBezTo>
                        <a:pt x="6613" y="97483"/>
                        <a:pt x="4906" y="33561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95" name="Google Shape;1495;p22"/>
              <p:cNvGrpSpPr/>
              <p:nvPr/>
            </p:nvGrpSpPr>
            <p:grpSpPr>
              <a:xfrm>
                <a:off x="6374616" y="5204654"/>
                <a:ext cx="114049" cy="114049"/>
                <a:chOff x="6374616" y="5204654"/>
                <a:chExt cx="114049" cy="114049"/>
              </a:xfrm>
            </p:grpSpPr>
            <p:sp>
              <p:nvSpPr>
                <p:cNvPr id="1496" name="Google Shape;1496;p22"/>
                <p:cNvSpPr/>
                <p:nvPr/>
              </p:nvSpPr>
              <p:spPr>
                <a:xfrm>
                  <a:off x="6374616" y="5204654"/>
                  <a:ext cx="114049" cy="114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049" h="114049" extrusionOk="0">
                      <a:moveTo>
                        <a:pt x="114049" y="57025"/>
                      </a:moveTo>
                      <a:cubicBezTo>
                        <a:pt x="114049" y="88519"/>
                        <a:pt x="88519" y="114049"/>
                        <a:pt x="57025" y="114049"/>
                      </a:cubicBezTo>
                      <a:cubicBezTo>
                        <a:pt x="25531" y="114049"/>
                        <a:pt x="0" y="88519"/>
                        <a:pt x="0" y="57025"/>
                      </a:cubicBezTo>
                      <a:cubicBezTo>
                        <a:pt x="0" y="25531"/>
                        <a:pt x="25531" y="0"/>
                        <a:pt x="57025" y="0"/>
                      </a:cubicBezTo>
                      <a:cubicBezTo>
                        <a:pt x="88519" y="0"/>
                        <a:pt x="114049" y="25531"/>
                        <a:pt x="114049" y="570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7" name="Google Shape;1497;p22"/>
                <p:cNvSpPr/>
                <p:nvPr/>
              </p:nvSpPr>
              <p:spPr>
                <a:xfrm>
                  <a:off x="6399075" y="5229185"/>
                  <a:ext cx="64988" cy="6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88" h="64988" extrusionOk="0">
                      <a:moveTo>
                        <a:pt x="0" y="32494"/>
                      </a:moveTo>
                      <a:cubicBezTo>
                        <a:pt x="0" y="50483"/>
                        <a:pt x="14576" y="64988"/>
                        <a:pt x="32494" y="64988"/>
                      </a:cubicBezTo>
                      <a:cubicBezTo>
                        <a:pt x="50412" y="64988"/>
                        <a:pt x="64988" y="50412"/>
                        <a:pt x="64988" y="32494"/>
                      </a:cubicBezTo>
                      <a:cubicBezTo>
                        <a:pt x="64988" y="14576"/>
                        <a:pt x="50412" y="0"/>
                        <a:pt x="32494" y="0"/>
                      </a:cubicBezTo>
                      <a:cubicBezTo>
                        <a:pt x="14576" y="0"/>
                        <a:pt x="0" y="14576"/>
                        <a:pt x="0" y="324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98" name="Google Shape;1498;p22"/>
              <p:cNvGrpSpPr/>
              <p:nvPr/>
            </p:nvGrpSpPr>
            <p:grpSpPr>
              <a:xfrm>
                <a:off x="6789361" y="5204654"/>
                <a:ext cx="114049" cy="114049"/>
                <a:chOff x="6789361" y="5204654"/>
                <a:chExt cx="114049" cy="114049"/>
              </a:xfrm>
            </p:grpSpPr>
            <p:sp>
              <p:nvSpPr>
                <p:cNvPr id="1499" name="Google Shape;1499;p22"/>
                <p:cNvSpPr/>
                <p:nvPr/>
              </p:nvSpPr>
              <p:spPr>
                <a:xfrm>
                  <a:off x="6789361" y="5204654"/>
                  <a:ext cx="114049" cy="114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049" h="114049" extrusionOk="0">
                      <a:moveTo>
                        <a:pt x="114049" y="57025"/>
                      </a:moveTo>
                      <a:cubicBezTo>
                        <a:pt x="114049" y="88519"/>
                        <a:pt x="88519" y="114049"/>
                        <a:pt x="57025" y="114049"/>
                      </a:cubicBezTo>
                      <a:cubicBezTo>
                        <a:pt x="25531" y="114049"/>
                        <a:pt x="0" y="88519"/>
                        <a:pt x="0" y="57025"/>
                      </a:cubicBezTo>
                      <a:cubicBezTo>
                        <a:pt x="0" y="25531"/>
                        <a:pt x="25531" y="0"/>
                        <a:pt x="57025" y="0"/>
                      </a:cubicBezTo>
                      <a:cubicBezTo>
                        <a:pt x="88519" y="0"/>
                        <a:pt x="114049" y="25531"/>
                        <a:pt x="114049" y="570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0" name="Google Shape;1500;p22"/>
                <p:cNvSpPr/>
                <p:nvPr/>
              </p:nvSpPr>
              <p:spPr>
                <a:xfrm>
                  <a:off x="6813891" y="5229185"/>
                  <a:ext cx="64988" cy="6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88" h="64988" extrusionOk="0">
                      <a:moveTo>
                        <a:pt x="0" y="32494"/>
                      </a:moveTo>
                      <a:cubicBezTo>
                        <a:pt x="0" y="50483"/>
                        <a:pt x="14576" y="64988"/>
                        <a:pt x="32494" y="64988"/>
                      </a:cubicBezTo>
                      <a:cubicBezTo>
                        <a:pt x="50412" y="64988"/>
                        <a:pt x="64988" y="50412"/>
                        <a:pt x="64988" y="32494"/>
                      </a:cubicBezTo>
                      <a:cubicBezTo>
                        <a:pt x="64988" y="14576"/>
                        <a:pt x="50412" y="0"/>
                        <a:pt x="32494" y="0"/>
                      </a:cubicBezTo>
                      <a:cubicBezTo>
                        <a:pt x="14576" y="0"/>
                        <a:pt x="0" y="14576"/>
                        <a:pt x="0" y="324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01" name="Google Shape;1501;p22"/>
              <p:cNvSpPr/>
              <p:nvPr/>
            </p:nvSpPr>
            <p:spPr>
              <a:xfrm>
                <a:off x="6930216" y="5204654"/>
                <a:ext cx="73165" cy="66979"/>
              </a:xfrm>
              <a:custGeom>
                <a:avLst/>
                <a:gdLst/>
                <a:ahLst/>
                <a:cxnLst/>
                <a:rect l="l" t="t" r="r" b="b"/>
                <a:pathLst>
                  <a:path w="73165" h="66979" extrusionOk="0">
                    <a:moveTo>
                      <a:pt x="55460" y="0"/>
                    </a:moveTo>
                    <a:cubicBezTo>
                      <a:pt x="65238" y="0"/>
                      <a:pt x="73165" y="7927"/>
                      <a:pt x="73165" y="17705"/>
                    </a:cubicBezTo>
                    <a:lnTo>
                      <a:pt x="73165" y="49274"/>
                    </a:lnTo>
                    <a:cubicBezTo>
                      <a:pt x="73165" y="59052"/>
                      <a:pt x="65239" y="66979"/>
                      <a:pt x="55460" y="66979"/>
                    </a:cubicBezTo>
                    <a:lnTo>
                      <a:pt x="17705" y="66979"/>
                    </a:lnTo>
                    <a:cubicBezTo>
                      <a:pt x="7927" y="66979"/>
                      <a:pt x="0" y="59052"/>
                      <a:pt x="0" y="49274"/>
                    </a:cubicBezTo>
                    <a:lnTo>
                      <a:pt x="0" y="17705"/>
                    </a:lnTo>
                    <a:cubicBezTo>
                      <a:pt x="0" y="7927"/>
                      <a:pt x="7927" y="0"/>
                      <a:pt x="177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2" name="Google Shape;1502;p22"/>
              <p:cNvSpPr/>
              <p:nvPr/>
            </p:nvSpPr>
            <p:spPr>
              <a:xfrm>
                <a:off x="6254310" y="5204654"/>
                <a:ext cx="73165" cy="66979"/>
              </a:xfrm>
              <a:custGeom>
                <a:avLst/>
                <a:gdLst/>
                <a:ahLst/>
                <a:cxnLst/>
                <a:rect l="l" t="t" r="r" b="b"/>
                <a:pathLst>
                  <a:path w="73165" h="66979" extrusionOk="0">
                    <a:moveTo>
                      <a:pt x="55460" y="0"/>
                    </a:moveTo>
                    <a:cubicBezTo>
                      <a:pt x="65238" y="0"/>
                      <a:pt x="73165" y="7927"/>
                      <a:pt x="73165" y="17705"/>
                    </a:cubicBezTo>
                    <a:lnTo>
                      <a:pt x="73165" y="49274"/>
                    </a:lnTo>
                    <a:cubicBezTo>
                      <a:pt x="73165" y="59052"/>
                      <a:pt x="65238" y="66979"/>
                      <a:pt x="55460" y="66979"/>
                    </a:cubicBezTo>
                    <a:lnTo>
                      <a:pt x="17705" y="66979"/>
                    </a:lnTo>
                    <a:cubicBezTo>
                      <a:pt x="7927" y="66979"/>
                      <a:pt x="0" y="59052"/>
                      <a:pt x="0" y="49274"/>
                    </a:cubicBezTo>
                    <a:lnTo>
                      <a:pt x="0" y="17705"/>
                    </a:lnTo>
                    <a:cubicBezTo>
                      <a:pt x="0" y="7927"/>
                      <a:pt x="7927" y="0"/>
                      <a:pt x="177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3" name="Google Shape;1503;p22"/>
              <p:cNvSpPr/>
              <p:nvPr/>
            </p:nvSpPr>
            <p:spPr>
              <a:xfrm>
                <a:off x="6962355" y="5157157"/>
                <a:ext cx="28938" cy="40244"/>
              </a:xfrm>
              <a:custGeom>
                <a:avLst/>
                <a:gdLst/>
                <a:ahLst/>
                <a:cxnLst/>
                <a:rect l="l" t="t" r="r" b="b"/>
                <a:pathLst>
                  <a:path w="28938" h="40244" extrusionOk="0">
                    <a:moveTo>
                      <a:pt x="22753" y="0"/>
                    </a:moveTo>
                    <a:cubicBezTo>
                      <a:pt x="26169" y="0"/>
                      <a:pt x="28939" y="2770"/>
                      <a:pt x="28939" y="6186"/>
                    </a:cubicBezTo>
                    <a:lnTo>
                      <a:pt x="28939" y="34058"/>
                    </a:lnTo>
                    <a:cubicBezTo>
                      <a:pt x="28939" y="37475"/>
                      <a:pt x="26169" y="40244"/>
                      <a:pt x="22753" y="40244"/>
                    </a:cubicBezTo>
                    <a:lnTo>
                      <a:pt x="6186" y="40244"/>
                    </a:lnTo>
                    <a:cubicBezTo>
                      <a:pt x="2770" y="40244"/>
                      <a:pt x="0" y="37475"/>
                      <a:pt x="0" y="34058"/>
                    </a:cubicBezTo>
                    <a:lnTo>
                      <a:pt x="0" y="6186"/>
                    </a:lnTo>
                    <a:cubicBezTo>
                      <a:pt x="0" y="2769"/>
                      <a:pt x="2770" y="0"/>
                      <a:pt x="61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4" name="Google Shape;1504;p22"/>
              <p:cNvSpPr/>
              <p:nvPr/>
            </p:nvSpPr>
            <p:spPr>
              <a:xfrm>
                <a:off x="6269170" y="5177635"/>
                <a:ext cx="47141" cy="21615"/>
              </a:xfrm>
              <a:custGeom>
                <a:avLst/>
                <a:gdLst/>
                <a:ahLst/>
                <a:cxnLst/>
                <a:rect l="l" t="t" r="r" b="b"/>
                <a:pathLst>
                  <a:path w="47141" h="21615" extrusionOk="0">
                    <a:moveTo>
                      <a:pt x="10808" y="0"/>
                    </a:moveTo>
                    <a:lnTo>
                      <a:pt x="36334" y="0"/>
                    </a:lnTo>
                    <a:cubicBezTo>
                      <a:pt x="42306" y="0"/>
                      <a:pt x="47141" y="4835"/>
                      <a:pt x="47141" y="10808"/>
                    </a:cubicBezTo>
                    <a:cubicBezTo>
                      <a:pt x="47141" y="16780"/>
                      <a:pt x="42306" y="21615"/>
                      <a:pt x="36334" y="21615"/>
                    </a:cubicBezTo>
                    <a:lnTo>
                      <a:pt x="10808" y="21615"/>
                    </a:lnTo>
                    <a:cubicBezTo>
                      <a:pt x="4835" y="21615"/>
                      <a:pt x="0" y="16780"/>
                      <a:pt x="0" y="10808"/>
                    </a:cubicBezTo>
                    <a:cubicBezTo>
                      <a:pt x="0" y="4835"/>
                      <a:pt x="4835" y="0"/>
                      <a:pt x="108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05" name="Google Shape;1505;p22"/>
            <p:cNvGrpSpPr/>
            <p:nvPr/>
          </p:nvGrpSpPr>
          <p:grpSpPr>
            <a:xfrm>
              <a:off x="6392184" y="4471197"/>
              <a:ext cx="1312007" cy="549286"/>
              <a:chOff x="7085447" y="4529933"/>
              <a:chExt cx="969129" cy="405736"/>
            </a:xfrm>
          </p:grpSpPr>
          <p:sp>
            <p:nvSpPr>
              <p:cNvPr id="1506" name="Google Shape;1506;p22"/>
              <p:cNvSpPr/>
              <p:nvPr/>
            </p:nvSpPr>
            <p:spPr>
              <a:xfrm>
                <a:off x="7085447" y="4529933"/>
                <a:ext cx="969129" cy="342290"/>
              </a:xfrm>
              <a:custGeom>
                <a:avLst/>
                <a:gdLst/>
                <a:ahLst/>
                <a:cxnLst/>
                <a:rect l="l" t="t" r="r" b="b"/>
                <a:pathLst>
                  <a:path w="969129" h="342290" extrusionOk="0">
                    <a:moveTo>
                      <a:pt x="28215" y="32376"/>
                    </a:moveTo>
                    <a:cubicBezTo>
                      <a:pt x="34401" y="14955"/>
                      <a:pt x="50755" y="3437"/>
                      <a:pt x="69241" y="3152"/>
                    </a:cubicBezTo>
                    <a:cubicBezTo>
                      <a:pt x="191255" y="1659"/>
                      <a:pt x="650367" y="-3318"/>
                      <a:pt x="673760" y="3508"/>
                    </a:cubicBezTo>
                    <a:cubicBezTo>
                      <a:pt x="700709" y="11400"/>
                      <a:pt x="786317" y="122392"/>
                      <a:pt x="808501" y="144576"/>
                    </a:cubicBezTo>
                    <a:cubicBezTo>
                      <a:pt x="830685" y="166760"/>
                      <a:pt x="935278" y="168325"/>
                      <a:pt x="954333" y="203236"/>
                    </a:cubicBezTo>
                    <a:cubicBezTo>
                      <a:pt x="973389" y="238077"/>
                      <a:pt x="971754" y="322121"/>
                      <a:pt x="962226" y="331649"/>
                    </a:cubicBezTo>
                    <a:cubicBezTo>
                      <a:pt x="952698" y="341176"/>
                      <a:pt x="69028" y="349851"/>
                      <a:pt x="50755" y="331649"/>
                    </a:cubicBezTo>
                    <a:cubicBezTo>
                      <a:pt x="32552" y="313446"/>
                      <a:pt x="12715" y="315793"/>
                      <a:pt x="1622" y="212764"/>
                    </a:cubicBezTo>
                    <a:cubicBezTo>
                      <a:pt x="-5914" y="142585"/>
                      <a:pt x="14492" y="70914"/>
                      <a:pt x="28215" y="323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7" name="Google Shape;1507;p22"/>
              <p:cNvSpPr/>
              <p:nvPr/>
            </p:nvSpPr>
            <p:spPr>
              <a:xfrm>
                <a:off x="7457659" y="4545528"/>
                <a:ext cx="178397" cy="309938"/>
              </a:xfrm>
              <a:custGeom>
                <a:avLst/>
                <a:gdLst/>
                <a:ahLst/>
                <a:cxnLst/>
                <a:rect l="l" t="t" r="r" b="b"/>
                <a:pathLst>
                  <a:path w="178397" h="309938" extrusionOk="0">
                    <a:moveTo>
                      <a:pt x="154720" y="0"/>
                    </a:moveTo>
                    <a:cubicBezTo>
                      <a:pt x="167797" y="0"/>
                      <a:pt x="178398" y="10601"/>
                      <a:pt x="178398" y="23677"/>
                    </a:cubicBezTo>
                    <a:lnTo>
                      <a:pt x="178398" y="286261"/>
                    </a:lnTo>
                    <a:cubicBezTo>
                      <a:pt x="178398" y="299338"/>
                      <a:pt x="167797" y="309938"/>
                      <a:pt x="154720" y="309938"/>
                    </a:cubicBezTo>
                    <a:lnTo>
                      <a:pt x="23677" y="309938"/>
                    </a:lnTo>
                    <a:cubicBezTo>
                      <a:pt x="10601" y="309938"/>
                      <a:pt x="0" y="299338"/>
                      <a:pt x="0" y="286261"/>
                    </a:cubicBezTo>
                    <a:lnTo>
                      <a:pt x="0" y="23677"/>
                    </a:lnTo>
                    <a:cubicBezTo>
                      <a:pt x="0" y="10601"/>
                      <a:pt x="10601" y="0"/>
                      <a:pt x="236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8" name="Google Shape;1508;p22"/>
              <p:cNvSpPr/>
              <p:nvPr/>
            </p:nvSpPr>
            <p:spPr>
              <a:xfrm>
                <a:off x="7095175" y="4795243"/>
                <a:ext cx="959365" cy="76981"/>
              </a:xfrm>
              <a:custGeom>
                <a:avLst/>
                <a:gdLst/>
                <a:ahLst/>
                <a:cxnLst/>
                <a:rect l="l" t="t" r="r" b="b"/>
                <a:pathLst>
                  <a:path w="959365" h="76981" extrusionOk="0">
                    <a:moveTo>
                      <a:pt x="0" y="0"/>
                    </a:moveTo>
                    <a:cubicBezTo>
                      <a:pt x="11305" y="50412"/>
                      <a:pt x="26664" y="51976"/>
                      <a:pt x="41027" y="66339"/>
                    </a:cubicBezTo>
                    <a:cubicBezTo>
                      <a:pt x="59229" y="84542"/>
                      <a:pt x="942970" y="75867"/>
                      <a:pt x="952498" y="66339"/>
                    </a:cubicBezTo>
                    <a:cubicBezTo>
                      <a:pt x="957973" y="60864"/>
                      <a:pt x="960746" y="31072"/>
                      <a:pt x="958684" y="0"/>
                    </a:cubicBezTo>
                    <a:lnTo>
                      <a:pt x="7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09" name="Google Shape;1509;p22"/>
              <p:cNvGrpSpPr/>
              <p:nvPr/>
            </p:nvGrpSpPr>
            <p:grpSpPr>
              <a:xfrm>
                <a:off x="7832403" y="4798104"/>
                <a:ext cx="134298" cy="134298"/>
                <a:chOff x="7832403" y="4798104"/>
                <a:chExt cx="134298" cy="134298"/>
              </a:xfrm>
            </p:grpSpPr>
            <p:sp>
              <p:nvSpPr>
                <p:cNvPr id="1510" name="Google Shape;1510;p22"/>
                <p:cNvSpPr/>
                <p:nvPr/>
              </p:nvSpPr>
              <p:spPr>
                <a:xfrm rot="-4847797">
                  <a:off x="7841012" y="4806714"/>
                  <a:ext cx="117079" cy="117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35" h="117035" extrusionOk="0">
                      <a:moveTo>
                        <a:pt x="117036" y="58518"/>
                      </a:moveTo>
                      <a:cubicBezTo>
                        <a:pt x="117036" y="90836"/>
                        <a:pt x="90836" y="117036"/>
                        <a:pt x="58518" y="117036"/>
                      </a:cubicBezTo>
                      <a:cubicBezTo>
                        <a:pt x="26199" y="117036"/>
                        <a:pt x="0" y="90836"/>
                        <a:pt x="0" y="58518"/>
                      </a:cubicBezTo>
                      <a:cubicBezTo>
                        <a:pt x="0" y="26199"/>
                        <a:pt x="26199" y="0"/>
                        <a:pt x="58518" y="0"/>
                      </a:cubicBezTo>
                      <a:cubicBezTo>
                        <a:pt x="90836" y="0"/>
                        <a:pt x="117036" y="26199"/>
                        <a:pt x="117036" y="5851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1" name="Google Shape;1511;p22"/>
                <p:cNvSpPr/>
                <p:nvPr/>
              </p:nvSpPr>
              <p:spPr>
                <a:xfrm>
                  <a:off x="7866360" y="4832003"/>
                  <a:ext cx="66694" cy="66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94" h="66694" extrusionOk="0">
                      <a:moveTo>
                        <a:pt x="66695" y="33347"/>
                      </a:moveTo>
                      <a:cubicBezTo>
                        <a:pt x="66695" y="51763"/>
                        <a:pt x="51763" y="66695"/>
                        <a:pt x="33347" y="66695"/>
                      </a:cubicBezTo>
                      <a:cubicBezTo>
                        <a:pt x="14932" y="66695"/>
                        <a:pt x="0" y="51763"/>
                        <a:pt x="0" y="33347"/>
                      </a:cubicBezTo>
                      <a:cubicBezTo>
                        <a:pt x="0" y="14932"/>
                        <a:pt x="14932" y="0"/>
                        <a:pt x="33347" y="0"/>
                      </a:cubicBezTo>
                      <a:cubicBezTo>
                        <a:pt x="51763" y="0"/>
                        <a:pt x="66695" y="14932"/>
                        <a:pt x="66695" y="333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12" name="Google Shape;1512;p22"/>
              <p:cNvGrpSpPr/>
              <p:nvPr/>
            </p:nvGrpSpPr>
            <p:grpSpPr>
              <a:xfrm>
                <a:off x="7210291" y="4794935"/>
                <a:ext cx="140735" cy="140735"/>
                <a:chOff x="7210291" y="4794935"/>
                <a:chExt cx="140735" cy="140735"/>
              </a:xfrm>
            </p:grpSpPr>
            <p:sp>
              <p:nvSpPr>
                <p:cNvPr id="1513" name="Google Shape;1513;p22"/>
                <p:cNvSpPr/>
                <p:nvPr/>
              </p:nvSpPr>
              <p:spPr>
                <a:xfrm rot="-4601629">
                  <a:off x="7222180" y="4806824"/>
                  <a:ext cx="116956" cy="116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35" h="117035" extrusionOk="0">
                      <a:moveTo>
                        <a:pt x="117036" y="58518"/>
                      </a:moveTo>
                      <a:cubicBezTo>
                        <a:pt x="117036" y="90836"/>
                        <a:pt x="90836" y="117036"/>
                        <a:pt x="58518" y="117036"/>
                      </a:cubicBezTo>
                      <a:cubicBezTo>
                        <a:pt x="26199" y="117036"/>
                        <a:pt x="0" y="90836"/>
                        <a:pt x="0" y="58518"/>
                      </a:cubicBezTo>
                      <a:cubicBezTo>
                        <a:pt x="0" y="26199"/>
                        <a:pt x="26199" y="0"/>
                        <a:pt x="58518" y="0"/>
                      </a:cubicBezTo>
                      <a:cubicBezTo>
                        <a:pt x="90836" y="0"/>
                        <a:pt x="117036" y="26199"/>
                        <a:pt x="117036" y="5851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4" name="Google Shape;1514;p22"/>
                <p:cNvSpPr/>
                <p:nvPr/>
              </p:nvSpPr>
              <p:spPr>
                <a:xfrm>
                  <a:off x="7247478" y="4832003"/>
                  <a:ext cx="66694" cy="66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94" h="66694" extrusionOk="0">
                      <a:moveTo>
                        <a:pt x="66695" y="33347"/>
                      </a:moveTo>
                      <a:cubicBezTo>
                        <a:pt x="66695" y="51763"/>
                        <a:pt x="51763" y="66695"/>
                        <a:pt x="33347" y="66695"/>
                      </a:cubicBezTo>
                      <a:cubicBezTo>
                        <a:pt x="14932" y="66695"/>
                        <a:pt x="0" y="51763"/>
                        <a:pt x="0" y="33347"/>
                      </a:cubicBezTo>
                      <a:cubicBezTo>
                        <a:pt x="0" y="14932"/>
                        <a:pt x="14932" y="0"/>
                        <a:pt x="33347" y="0"/>
                      </a:cubicBezTo>
                      <a:cubicBezTo>
                        <a:pt x="51763" y="0"/>
                        <a:pt x="66695" y="14932"/>
                        <a:pt x="66695" y="333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15" name="Google Shape;1515;p22"/>
              <p:cNvGrpSpPr/>
              <p:nvPr/>
            </p:nvGrpSpPr>
            <p:grpSpPr>
              <a:xfrm>
                <a:off x="7087141" y="4555767"/>
                <a:ext cx="810788" cy="122012"/>
                <a:chOff x="7087141" y="4555767"/>
                <a:chExt cx="810788" cy="122012"/>
              </a:xfrm>
            </p:grpSpPr>
            <p:sp>
              <p:nvSpPr>
                <p:cNvPr id="1516" name="Google Shape;1516;p22"/>
                <p:cNvSpPr/>
                <p:nvPr/>
              </p:nvSpPr>
              <p:spPr>
                <a:xfrm>
                  <a:off x="7294335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7" name="Google Shape;1517;p22"/>
                <p:cNvSpPr/>
                <p:nvPr/>
              </p:nvSpPr>
              <p:spPr>
                <a:xfrm>
                  <a:off x="7380654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8" name="Google Shape;1518;p22"/>
                <p:cNvSpPr/>
                <p:nvPr/>
              </p:nvSpPr>
              <p:spPr>
                <a:xfrm>
                  <a:off x="7208016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9" name="Google Shape;1519;p22"/>
                <p:cNvSpPr/>
                <p:nvPr/>
              </p:nvSpPr>
              <p:spPr>
                <a:xfrm>
                  <a:off x="7756317" y="4555838"/>
                  <a:ext cx="141612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612" h="121941" extrusionOk="0">
                      <a:moveTo>
                        <a:pt x="36451" y="109143"/>
                      </a:moveTo>
                      <a:cubicBezTo>
                        <a:pt x="39864" y="116894"/>
                        <a:pt x="47472" y="121942"/>
                        <a:pt x="55933" y="121942"/>
                      </a:cubicBezTo>
                      <a:lnTo>
                        <a:pt x="141613" y="121942"/>
                      </a:lnTo>
                      <a:cubicBezTo>
                        <a:pt x="140048" y="120875"/>
                        <a:pt x="138697" y="119809"/>
                        <a:pt x="137560" y="118742"/>
                      </a:cubicBezTo>
                      <a:cubicBezTo>
                        <a:pt x="120922" y="102104"/>
                        <a:pt x="68661" y="35623"/>
                        <a:pt x="32185" y="0"/>
                      </a:cubicBezTo>
                      <a:lnTo>
                        <a:pt x="21306" y="0"/>
                      </a:lnTo>
                      <a:cubicBezTo>
                        <a:pt x="5948" y="0"/>
                        <a:pt x="-4362" y="15785"/>
                        <a:pt x="1824" y="29792"/>
                      </a:cubicBezTo>
                      <a:lnTo>
                        <a:pt x="36522" y="10914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0" name="Google Shape;1520;p22"/>
                <p:cNvSpPr/>
                <p:nvPr/>
              </p:nvSpPr>
              <p:spPr>
                <a:xfrm>
                  <a:off x="7087141" y="4555838"/>
                  <a:ext cx="107365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65" h="121941" extrusionOk="0">
                      <a:moveTo>
                        <a:pt x="107295" y="28584"/>
                      </a:moveTo>
                      <a:cubicBezTo>
                        <a:pt x="107295" y="12799"/>
                        <a:pt x="94496" y="0"/>
                        <a:pt x="78711" y="0"/>
                      </a:cubicBezTo>
                      <a:lnTo>
                        <a:pt x="29508" y="0"/>
                      </a:lnTo>
                      <a:cubicBezTo>
                        <a:pt x="28370" y="2062"/>
                        <a:pt x="27375" y="4195"/>
                        <a:pt x="26593" y="6470"/>
                      </a:cubicBezTo>
                      <a:cubicBezTo>
                        <a:pt x="17136" y="32992"/>
                        <a:pt x="4480" y="75298"/>
                        <a:pt x="0" y="121942"/>
                      </a:cubicBezTo>
                      <a:lnTo>
                        <a:pt x="78782" y="121942"/>
                      </a:lnTo>
                      <a:cubicBezTo>
                        <a:pt x="94567" y="121942"/>
                        <a:pt x="107366" y="109143"/>
                        <a:pt x="107366" y="93358"/>
                      </a:cubicBezTo>
                      <a:lnTo>
                        <a:pt x="107366" y="2858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1" name="Google Shape;1521;p22"/>
                <p:cNvSpPr/>
                <p:nvPr/>
              </p:nvSpPr>
              <p:spPr>
                <a:xfrm>
                  <a:off x="7467045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2" name="Google Shape;1522;p22"/>
                <p:cNvSpPr/>
                <p:nvPr/>
              </p:nvSpPr>
              <p:spPr>
                <a:xfrm>
                  <a:off x="7639754" y="4555767"/>
                  <a:ext cx="127846" cy="122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46" h="122012" extrusionOk="0">
                      <a:moveTo>
                        <a:pt x="74800" y="71"/>
                      </a:moveTo>
                      <a:lnTo>
                        <a:pt x="24815" y="71"/>
                      </a:lnTo>
                      <a:cubicBezTo>
                        <a:pt x="11092" y="71"/>
                        <a:pt x="0" y="11163"/>
                        <a:pt x="0" y="24886"/>
                      </a:cubicBezTo>
                      <a:lnTo>
                        <a:pt x="0" y="97198"/>
                      </a:lnTo>
                      <a:cubicBezTo>
                        <a:pt x="0" y="110921"/>
                        <a:pt x="11092" y="122013"/>
                        <a:pt x="24815" y="122013"/>
                      </a:cubicBezTo>
                      <a:lnTo>
                        <a:pt x="102957" y="122013"/>
                      </a:lnTo>
                      <a:cubicBezTo>
                        <a:pt x="120449" y="122013"/>
                        <a:pt x="132465" y="104450"/>
                        <a:pt x="126137" y="88168"/>
                      </a:cubicBezTo>
                      <a:lnTo>
                        <a:pt x="97980" y="15856"/>
                      </a:lnTo>
                      <a:cubicBezTo>
                        <a:pt x="94283" y="6328"/>
                        <a:pt x="85039" y="0"/>
                        <a:pt x="7480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3" name="Google Shape;1523;p22"/>
                <p:cNvSpPr/>
                <p:nvPr/>
              </p:nvSpPr>
              <p:spPr>
                <a:xfrm>
                  <a:off x="7553364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699" y="0"/>
                        <a:pt x="72809" y="11110"/>
                        <a:pt x="72809" y="24815"/>
                      </a:cubicBezTo>
                      <a:lnTo>
                        <a:pt x="72809" y="97127"/>
                      </a:lnTo>
                      <a:cubicBezTo>
                        <a:pt x="72809" y="110832"/>
                        <a:pt x="61699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24" name="Google Shape;1524;p22"/>
              <p:cNvSpPr/>
              <p:nvPr/>
            </p:nvSpPr>
            <p:spPr>
              <a:xfrm>
                <a:off x="7095175" y="4711625"/>
                <a:ext cx="337882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337882" h="11874" extrusionOk="0">
                    <a:moveTo>
                      <a:pt x="0" y="0"/>
                    </a:moveTo>
                    <a:lnTo>
                      <a:pt x="337882" y="0"/>
                    </a:lnTo>
                    <a:lnTo>
                      <a:pt x="337882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5" name="Google Shape;1525;p22"/>
              <p:cNvSpPr/>
              <p:nvPr/>
            </p:nvSpPr>
            <p:spPr>
              <a:xfrm>
                <a:off x="7095175" y="4742413"/>
                <a:ext cx="337882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337882" h="11874" extrusionOk="0">
                    <a:moveTo>
                      <a:pt x="0" y="0"/>
                    </a:moveTo>
                    <a:lnTo>
                      <a:pt x="337882" y="0"/>
                    </a:lnTo>
                    <a:lnTo>
                      <a:pt x="337882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6" name="Google Shape;1526;p22"/>
              <p:cNvSpPr/>
              <p:nvPr/>
            </p:nvSpPr>
            <p:spPr>
              <a:xfrm>
                <a:off x="7658170" y="4711625"/>
                <a:ext cx="111489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111489" h="11874" extrusionOk="0">
                    <a:moveTo>
                      <a:pt x="0" y="0"/>
                    </a:moveTo>
                    <a:lnTo>
                      <a:pt x="111490" y="0"/>
                    </a:lnTo>
                    <a:lnTo>
                      <a:pt x="111490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7" name="Google Shape;1527;p22"/>
              <p:cNvSpPr/>
              <p:nvPr/>
            </p:nvSpPr>
            <p:spPr>
              <a:xfrm>
                <a:off x="7658170" y="4742413"/>
                <a:ext cx="111489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111489" h="11874" extrusionOk="0">
                    <a:moveTo>
                      <a:pt x="0" y="0"/>
                    </a:moveTo>
                    <a:lnTo>
                      <a:pt x="111490" y="0"/>
                    </a:lnTo>
                    <a:lnTo>
                      <a:pt x="111490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528" name="Google Shape;1528;p22"/>
          <p:cNvSpPr txBox="1">
            <a:spLocks noGrp="1"/>
          </p:cNvSpPr>
          <p:nvPr>
            <p:ph type="title"/>
          </p:nvPr>
        </p:nvSpPr>
        <p:spPr>
          <a:xfrm>
            <a:off x="4797726" y="1526675"/>
            <a:ext cx="2634000" cy="117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529" name="Google Shape;1529;p22"/>
          <p:cNvSpPr txBox="1">
            <a:spLocks noGrp="1"/>
          </p:cNvSpPr>
          <p:nvPr>
            <p:ph type="subTitle" idx="1"/>
          </p:nvPr>
        </p:nvSpPr>
        <p:spPr>
          <a:xfrm>
            <a:off x="4797850" y="2624779"/>
            <a:ext cx="2634000" cy="9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4_2"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1" name="Google Shape;1531;p23"/>
          <p:cNvGrpSpPr/>
          <p:nvPr/>
        </p:nvGrpSpPr>
        <p:grpSpPr>
          <a:xfrm>
            <a:off x="-2298421" y="-2203601"/>
            <a:ext cx="11883292" cy="7346400"/>
            <a:chOff x="-2298421" y="-2203601"/>
            <a:chExt cx="11883292" cy="7346400"/>
          </a:xfrm>
        </p:grpSpPr>
        <p:sp>
          <p:nvSpPr>
            <p:cNvPr id="1532" name="Google Shape;1532;p23"/>
            <p:cNvSpPr/>
            <p:nvPr/>
          </p:nvSpPr>
          <p:spPr>
            <a:xfrm flipH="1">
              <a:off x="-2298421" y="3491870"/>
              <a:ext cx="4079121" cy="1475043"/>
            </a:xfrm>
            <a:custGeom>
              <a:avLst/>
              <a:gdLst/>
              <a:ahLst/>
              <a:cxnLst/>
              <a:rect l="l" t="t" r="r" b="b"/>
              <a:pathLst>
                <a:path w="4743164" h="1715166" extrusionOk="0">
                  <a:moveTo>
                    <a:pt x="24955" y="1715167"/>
                  </a:moveTo>
                  <a:cubicBezTo>
                    <a:pt x="8763" y="1654111"/>
                    <a:pt x="0" y="1590008"/>
                    <a:pt x="0" y="1523809"/>
                  </a:cubicBezTo>
                  <a:cubicBezTo>
                    <a:pt x="0" y="1113473"/>
                    <a:pt x="332613" y="780859"/>
                    <a:pt x="742950" y="780859"/>
                  </a:cubicBezTo>
                  <a:cubicBezTo>
                    <a:pt x="843725" y="780859"/>
                    <a:pt x="939737" y="801052"/>
                    <a:pt x="1027367" y="837343"/>
                  </a:cubicBezTo>
                  <a:cubicBezTo>
                    <a:pt x="1145953" y="584549"/>
                    <a:pt x="1402556" y="409384"/>
                    <a:pt x="1700213" y="409384"/>
                  </a:cubicBezTo>
                  <a:cubicBezTo>
                    <a:pt x="1771841" y="409384"/>
                    <a:pt x="1840992" y="419767"/>
                    <a:pt x="1906619" y="438626"/>
                  </a:cubicBezTo>
                  <a:cubicBezTo>
                    <a:pt x="2121980" y="171164"/>
                    <a:pt x="2452116" y="0"/>
                    <a:pt x="2822162" y="0"/>
                  </a:cubicBezTo>
                  <a:cubicBezTo>
                    <a:pt x="3305937" y="0"/>
                    <a:pt x="3721418" y="292417"/>
                    <a:pt x="3901535" y="710184"/>
                  </a:cubicBezTo>
                  <a:cubicBezTo>
                    <a:pt x="3910584" y="709898"/>
                    <a:pt x="3919728" y="709517"/>
                    <a:pt x="3928872" y="709517"/>
                  </a:cubicBezTo>
                  <a:cubicBezTo>
                    <a:pt x="4378547" y="709517"/>
                    <a:pt x="4743164" y="1074134"/>
                    <a:pt x="4743164" y="1523809"/>
                  </a:cubicBezTo>
                  <a:cubicBezTo>
                    <a:pt x="4743164" y="1589722"/>
                    <a:pt x="4735163" y="1653731"/>
                    <a:pt x="4720304" y="1715167"/>
                  </a:cubicBezTo>
                  <a:lnTo>
                    <a:pt x="24955" y="1715167"/>
                  </a:ln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33" name="Google Shape;1533;p23"/>
            <p:cNvGrpSpPr/>
            <p:nvPr/>
          </p:nvGrpSpPr>
          <p:grpSpPr>
            <a:xfrm>
              <a:off x="0" y="4608577"/>
              <a:ext cx="9145641" cy="534223"/>
              <a:chOff x="0" y="4608577"/>
              <a:chExt cx="9145641" cy="534223"/>
            </a:xfrm>
          </p:grpSpPr>
          <p:grpSp>
            <p:nvGrpSpPr>
              <p:cNvPr id="1534" name="Google Shape;1534;p23"/>
              <p:cNvGrpSpPr/>
              <p:nvPr/>
            </p:nvGrpSpPr>
            <p:grpSpPr>
              <a:xfrm>
                <a:off x="0" y="4608577"/>
                <a:ext cx="9145641" cy="534223"/>
                <a:chOff x="0" y="4608577"/>
                <a:chExt cx="9145641" cy="534223"/>
              </a:xfrm>
            </p:grpSpPr>
            <p:sp>
              <p:nvSpPr>
                <p:cNvPr id="1535" name="Google Shape;1535;p23"/>
                <p:cNvSpPr/>
                <p:nvPr/>
              </p:nvSpPr>
              <p:spPr>
                <a:xfrm>
                  <a:off x="0" y="4608577"/>
                  <a:ext cx="9145641" cy="53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2735" h="719492" extrusionOk="0">
                      <a:moveTo>
                        <a:pt x="0" y="0"/>
                      </a:moveTo>
                      <a:lnTo>
                        <a:pt x="5332736" y="0"/>
                      </a:lnTo>
                      <a:lnTo>
                        <a:pt x="5332736" y="719493"/>
                      </a:lnTo>
                      <a:lnTo>
                        <a:pt x="0" y="71949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536" name="Google Shape;1536;p23"/>
                <p:cNvGrpSpPr/>
                <p:nvPr/>
              </p:nvGrpSpPr>
              <p:grpSpPr>
                <a:xfrm>
                  <a:off x="199208" y="4805874"/>
                  <a:ext cx="8745603" cy="54742"/>
                  <a:chOff x="6211719" y="5092027"/>
                  <a:chExt cx="5100369" cy="31925"/>
                </a:xfrm>
              </p:grpSpPr>
              <p:sp>
                <p:nvSpPr>
                  <p:cNvPr id="1537" name="Google Shape;1537;p23"/>
                  <p:cNvSpPr/>
                  <p:nvPr/>
                </p:nvSpPr>
                <p:spPr>
                  <a:xfrm>
                    <a:off x="6211719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38" name="Google Shape;1538;p23"/>
                  <p:cNvSpPr/>
                  <p:nvPr/>
                </p:nvSpPr>
                <p:spPr>
                  <a:xfrm>
                    <a:off x="6744352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39" name="Google Shape;1539;p23"/>
                  <p:cNvSpPr/>
                  <p:nvPr/>
                </p:nvSpPr>
                <p:spPr>
                  <a:xfrm>
                    <a:off x="7276986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40" name="Google Shape;1540;p23"/>
                  <p:cNvSpPr/>
                  <p:nvPr/>
                </p:nvSpPr>
                <p:spPr>
                  <a:xfrm>
                    <a:off x="7809620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41" name="Google Shape;1541;p23"/>
                  <p:cNvSpPr/>
                  <p:nvPr/>
                </p:nvSpPr>
                <p:spPr>
                  <a:xfrm>
                    <a:off x="8342253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42" name="Google Shape;1542;p23"/>
                  <p:cNvSpPr/>
                  <p:nvPr/>
                </p:nvSpPr>
                <p:spPr>
                  <a:xfrm>
                    <a:off x="8874887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43" name="Google Shape;1543;p23"/>
                  <p:cNvSpPr/>
                  <p:nvPr/>
                </p:nvSpPr>
                <p:spPr>
                  <a:xfrm>
                    <a:off x="9407449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44" name="Google Shape;1544;p23"/>
                  <p:cNvSpPr/>
                  <p:nvPr/>
                </p:nvSpPr>
                <p:spPr>
                  <a:xfrm>
                    <a:off x="9940083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45" name="Google Shape;1545;p23"/>
                  <p:cNvSpPr/>
                  <p:nvPr/>
                </p:nvSpPr>
                <p:spPr>
                  <a:xfrm>
                    <a:off x="10472717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46" name="Google Shape;1546;p23"/>
                  <p:cNvSpPr/>
                  <p:nvPr/>
                </p:nvSpPr>
                <p:spPr>
                  <a:xfrm>
                    <a:off x="11005350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547" name="Google Shape;1547;p23"/>
              <p:cNvSpPr/>
              <p:nvPr/>
            </p:nvSpPr>
            <p:spPr>
              <a:xfrm>
                <a:off x="0" y="4608577"/>
                <a:ext cx="9145641" cy="84576"/>
              </a:xfrm>
              <a:custGeom>
                <a:avLst/>
                <a:gdLst/>
                <a:ahLst/>
                <a:cxnLst/>
                <a:rect l="l" t="t" r="r" b="b"/>
                <a:pathLst>
                  <a:path w="5332735" h="113907" extrusionOk="0">
                    <a:moveTo>
                      <a:pt x="0" y="0"/>
                    </a:moveTo>
                    <a:lnTo>
                      <a:pt x="5332736" y="0"/>
                    </a:lnTo>
                    <a:lnTo>
                      <a:pt x="5332736" y="113907"/>
                    </a:lnTo>
                    <a:lnTo>
                      <a:pt x="0" y="11390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48" name="Google Shape;1548;p23"/>
            <p:cNvSpPr/>
            <p:nvPr/>
          </p:nvSpPr>
          <p:spPr>
            <a:xfrm>
              <a:off x="2" y="3172003"/>
              <a:ext cx="715104" cy="1436561"/>
            </a:xfrm>
            <a:custGeom>
              <a:avLst/>
              <a:gdLst/>
              <a:ahLst/>
              <a:cxnLst/>
              <a:rect l="l" t="t" r="r" b="b"/>
              <a:pathLst>
                <a:path w="546925" h="1098708" extrusionOk="0">
                  <a:moveTo>
                    <a:pt x="0" y="0"/>
                  </a:moveTo>
                  <a:lnTo>
                    <a:pt x="546926" y="0"/>
                  </a:lnTo>
                  <a:lnTo>
                    <a:pt x="546926" y="1098709"/>
                  </a:lnTo>
                  <a:lnTo>
                    <a:pt x="0" y="109870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49" name="Google Shape;1549;p23"/>
            <p:cNvGrpSpPr/>
            <p:nvPr/>
          </p:nvGrpSpPr>
          <p:grpSpPr>
            <a:xfrm>
              <a:off x="8430785" y="1635256"/>
              <a:ext cx="789345" cy="2973329"/>
              <a:chOff x="4226161" y="2551702"/>
              <a:chExt cx="369284" cy="1391031"/>
            </a:xfrm>
          </p:grpSpPr>
          <p:sp>
            <p:nvSpPr>
              <p:cNvPr id="1550" name="Google Shape;1550;p23"/>
              <p:cNvSpPr/>
              <p:nvPr/>
            </p:nvSpPr>
            <p:spPr>
              <a:xfrm>
                <a:off x="4226161" y="2551702"/>
                <a:ext cx="369284" cy="1391031"/>
              </a:xfrm>
              <a:custGeom>
                <a:avLst/>
                <a:gdLst/>
                <a:ahLst/>
                <a:cxnLst/>
                <a:rect l="l" t="t" r="r" b="b"/>
                <a:pathLst>
                  <a:path w="369284" h="1391031" extrusionOk="0">
                    <a:moveTo>
                      <a:pt x="0" y="0"/>
                    </a:moveTo>
                    <a:lnTo>
                      <a:pt x="369284" y="0"/>
                    </a:lnTo>
                    <a:lnTo>
                      <a:pt x="369284" y="1391031"/>
                    </a:lnTo>
                    <a:lnTo>
                      <a:pt x="0" y="139103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1" name="Google Shape;1551;p23"/>
              <p:cNvSpPr/>
              <p:nvPr/>
            </p:nvSpPr>
            <p:spPr>
              <a:xfrm>
                <a:off x="4260166" y="2628378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2" name="Google Shape;1552;p23"/>
              <p:cNvSpPr/>
              <p:nvPr/>
            </p:nvSpPr>
            <p:spPr>
              <a:xfrm>
                <a:off x="4260166" y="2775730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3" name="Google Shape;1553;p23"/>
              <p:cNvSpPr/>
              <p:nvPr/>
            </p:nvSpPr>
            <p:spPr>
              <a:xfrm>
                <a:off x="4260166" y="2923177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4" name="Google Shape;1554;p23"/>
              <p:cNvSpPr/>
              <p:nvPr/>
            </p:nvSpPr>
            <p:spPr>
              <a:xfrm>
                <a:off x="4260166" y="3070529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5" name="Google Shape;1555;p23"/>
              <p:cNvSpPr/>
              <p:nvPr/>
            </p:nvSpPr>
            <p:spPr>
              <a:xfrm>
                <a:off x="4260166" y="3217976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6" name="Google Shape;1556;p23"/>
              <p:cNvSpPr/>
              <p:nvPr/>
            </p:nvSpPr>
            <p:spPr>
              <a:xfrm>
                <a:off x="4260166" y="3365328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7" name="Google Shape;1557;p23"/>
              <p:cNvSpPr/>
              <p:nvPr/>
            </p:nvSpPr>
            <p:spPr>
              <a:xfrm>
                <a:off x="4260166" y="3512775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58" name="Google Shape;1558;p23"/>
            <p:cNvSpPr/>
            <p:nvPr/>
          </p:nvSpPr>
          <p:spPr>
            <a:xfrm flipH="1">
              <a:off x="-565575" y="-2203601"/>
              <a:ext cx="10150446" cy="2574812"/>
            </a:xfrm>
            <a:custGeom>
              <a:avLst/>
              <a:gdLst/>
              <a:ahLst/>
              <a:cxnLst/>
              <a:rect l="l" t="t" r="r" b="b"/>
              <a:pathLst>
                <a:path w="5238940" h="1725167" extrusionOk="0">
                  <a:moveTo>
                    <a:pt x="4634484" y="367665"/>
                  </a:moveTo>
                  <a:cubicBezTo>
                    <a:pt x="4481227" y="367665"/>
                    <a:pt x="4341495" y="424815"/>
                    <a:pt x="4234910" y="518732"/>
                  </a:cubicBezTo>
                  <a:cubicBezTo>
                    <a:pt x="4182618" y="486061"/>
                    <a:pt x="4117848" y="466630"/>
                    <a:pt x="4047649" y="466630"/>
                  </a:cubicBezTo>
                  <a:cubicBezTo>
                    <a:pt x="3939159" y="466630"/>
                    <a:pt x="3843623" y="512826"/>
                    <a:pt x="3787045" y="583216"/>
                  </a:cubicBezTo>
                  <a:cubicBezTo>
                    <a:pt x="3727418" y="552450"/>
                    <a:pt x="3662077" y="531305"/>
                    <a:pt x="3592925" y="521875"/>
                  </a:cubicBezTo>
                  <a:cubicBezTo>
                    <a:pt x="3552635" y="227171"/>
                    <a:pt x="3300032" y="0"/>
                    <a:pt x="2994184" y="0"/>
                  </a:cubicBezTo>
                  <a:cubicBezTo>
                    <a:pt x="2788539" y="0"/>
                    <a:pt x="2606993" y="102775"/>
                    <a:pt x="2497741" y="259652"/>
                  </a:cubicBezTo>
                  <a:cubicBezTo>
                    <a:pt x="2387632" y="110681"/>
                    <a:pt x="2210848" y="14097"/>
                    <a:pt x="2011394" y="14097"/>
                  </a:cubicBezTo>
                  <a:cubicBezTo>
                    <a:pt x="1677543" y="14097"/>
                    <a:pt x="1406938" y="284702"/>
                    <a:pt x="1406938" y="618649"/>
                  </a:cubicBezTo>
                  <a:cubicBezTo>
                    <a:pt x="1406938" y="623126"/>
                    <a:pt x="1407224" y="627507"/>
                    <a:pt x="1407319" y="631888"/>
                  </a:cubicBezTo>
                  <a:cubicBezTo>
                    <a:pt x="1392079" y="630174"/>
                    <a:pt x="1376648" y="629222"/>
                    <a:pt x="1361027" y="629222"/>
                  </a:cubicBezTo>
                  <a:cubicBezTo>
                    <a:pt x="1335596" y="629222"/>
                    <a:pt x="1310735" y="631603"/>
                    <a:pt x="1286637" y="635984"/>
                  </a:cubicBezTo>
                  <a:cubicBezTo>
                    <a:pt x="1216724" y="379476"/>
                    <a:pt x="982218" y="190786"/>
                    <a:pt x="703517" y="190786"/>
                  </a:cubicBezTo>
                  <a:cubicBezTo>
                    <a:pt x="424815" y="190786"/>
                    <a:pt x="187928" y="381381"/>
                    <a:pt x="119253" y="639890"/>
                  </a:cubicBezTo>
                  <a:cubicBezTo>
                    <a:pt x="44387" y="740569"/>
                    <a:pt x="0" y="865346"/>
                    <a:pt x="0" y="1000411"/>
                  </a:cubicBezTo>
                  <a:cubicBezTo>
                    <a:pt x="0" y="1334262"/>
                    <a:pt x="270605" y="1604963"/>
                    <a:pt x="604552" y="1604963"/>
                  </a:cubicBezTo>
                  <a:cubicBezTo>
                    <a:pt x="804958" y="1604963"/>
                    <a:pt x="982409" y="1507427"/>
                    <a:pt x="1092422" y="1357217"/>
                  </a:cubicBezTo>
                  <a:cubicBezTo>
                    <a:pt x="1164717" y="1419035"/>
                    <a:pt x="1258443" y="1456468"/>
                    <a:pt x="1361027" y="1456468"/>
                  </a:cubicBezTo>
                  <a:cubicBezTo>
                    <a:pt x="1470851" y="1456468"/>
                    <a:pt x="1570673" y="1413605"/>
                    <a:pt x="1644682" y="1343692"/>
                  </a:cubicBezTo>
                  <a:cubicBezTo>
                    <a:pt x="1686973" y="1361504"/>
                    <a:pt x="1734693" y="1371600"/>
                    <a:pt x="1785176" y="1371600"/>
                  </a:cubicBezTo>
                  <a:cubicBezTo>
                    <a:pt x="1910620" y="1371600"/>
                    <a:pt x="2018824" y="1309783"/>
                    <a:pt x="2069402" y="1220343"/>
                  </a:cubicBezTo>
                  <a:cubicBezTo>
                    <a:pt x="2152460" y="1212437"/>
                    <a:pt x="2230660" y="1187768"/>
                    <a:pt x="2300478" y="1149668"/>
                  </a:cubicBezTo>
                  <a:cubicBezTo>
                    <a:pt x="2342769" y="1254062"/>
                    <a:pt x="2460022" y="1329214"/>
                    <a:pt x="2598230" y="1329214"/>
                  </a:cubicBezTo>
                  <a:cubicBezTo>
                    <a:pt x="2714816" y="1329214"/>
                    <a:pt x="2816447" y="1275779"/>
                    <a:pt x="2870835" y="1196435"/>
                  </a:cubicBezTo>
                  <a:cubicBezTo>
                    <a:pt x="2884265" y="1199198"/>
                    <a:pt x="2897791" y="1201388"/>
                    <a:pt x="2911507" y="1203293"/>
                  </a:cubicBezTo>
                  <a:cubicBezTo>
                    <a:pt x="2951798" y="1497997"/>
                    <a:pt x="3204401" y="1725168"/>
                    <a:pt x="3510248" y="1725168"/>
                  </a:cubicBezTo>
                  <a:cubicBezTo>
                    <a:pt x="3798189" y="1725168"/>
                    <a:pt x="4038886" y="1523810"/>
                    <a:pt x="4099751" y="1254252"/>
                  </a:cubicBezTo>
                  <a:cubicBezTo>
                    <a:pt x="4201097" y="1445990"/>
                    <a:pt x="4402455" y="1576673"/>
                    <a:pt x="4634389" y="1576673"/>
                  </a:cubicBezTo>
                  <a:cubicBezTo>
                    <a:pt x="4968240" y="1576673"/>
                    <a:pt x="5238941" y="1306068"/>
                    <a:pt x="5238941" y="972217"/>
                  </a:cubicBezTo>
                  <a:cubicBezTo>
                    <a:pt x="5238941" y="638365"/>
                    <a:pt x="4968335" y="367665"/>
                    <a:pt x="4634389" y="367665"/>
                  </a:cubicBez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59" name="Google Shape;1559;p23"/>
            <p:cNvGrpSpPr/>
            <p:nvPr/>
          </p:nvGrpSpPr>
          <p:grpSpPr>
            <a:xfrm flipH="1">
              <a:off x="2030275" y="4480727"/>
              <a:ext cx="967350" cy="448636"/>
              <a:chOff x="7466813" y="5016553"/>
              <a:chExt cx="659317" cy="305777"/>
            </a:xfrm>
          </p:grpSpPr>
          <p:sp>
            <p:nvSpPr>
              <p:cNvPr id="1560" name="Google Shape;1560;p23"/>
              <p:cNvSpPr/>
              <p:nvPr/>
            </p:nvSpPr>
            <p:spPr>
              <a:xfrm>
                <a:off x="7469242" y="5016553"/>
                <a:ext cx="652717" cy="221875"/>
              </a:xfrm>
              <a:custGeom>
                <a:avLst/>
                <a:gdLst/>
                <a:ahLst/>
                <a:cxnLst/>
                <a:rect l="l" t="t" r="r" b="b"/>
                <a:pathLst>
                  <a:path w="652717" h="221875" extrusionOk="0">
                    <a:moveTo>
                      <a:pt x="29728" y="150203"/>
                    </a:moveTo>
                    <a:cubicBezTo>
                      <a:pt x="67911" y="125459"/>
                      <a:pt x="146906" y="113372"/>
                      <a:pt x="167882" y="110457"/>
                    </a:cubicBezTo>
                    <a:cubicBezTo>
                      <a:pt x="171295" y="109959"/>
                      <a:pt x="174352" y="108537"/>
                      <a:pt x="176769" y="106119"/>
                    </a:cubicBezTo>
                    <a:cubicBezTo>
                      <a:pt x="192626" y="90619"/>
                      <a:pt x="256690" y="30466"/>
                      <a:pt x="309875" y="14681"/>
                    </a:cubicBezTo>
                    <a:cubicBezTo>
                      <a:pt x="371095" y="-3593"/>
                      <a:pt x="505337" y="-6153"/>
                      <a:pt x="539253" y="14681"/>
                    </a:cubicBezTo>
                    <a:cubicBezTo>
                      <a:pt x="559518" y="27195"/>
                      <a:pt x="585399" y="49877"/>
                      <a:pt x="604313" y="66159"/>
                    </a:cubicBezTo>
                    <a:cubicBezTo>
                      <a:pt x="604313" y="66159"/>
                      <a:pt x="643206" y="98156"/>
                      <a:pt x="649321" y="129512"/>
                    </a:cubicBezTo>
                    <a:cubicBezTo>
                      <a:pt x="655436" y="160940"/>
                      <a:pt x="653232" y="197985"/>
                      <a:pt x="643206" y="208010"/>
                    </a:cubicBezTo>
                    <a:cubicBezTo>
                      <a:pt x="633181" y="218036"/>
                      <a:pt x="613556" y="221875"/>
                      <a:pt x="613556" y="221875"/>
                    </a:cubicBezTo>
                    <a:lnTo>
                      <a:pt x="16219" y="221875"/>
                    </a:lnTo>
                    <a:cubicBezTo>
                      <a:pt x="8042" y="221875"/>
                      <a:pt x="1216" y="215689"/>
                      <a:pt x="363" y="207512"/>
                    </a:cubicBezTo>
                    <a:cubicBezTo>
                      <a:pt x="-1273" y="192439"/>
                      <a:pt x="1643" y="168406"/>
                      <a:pt x="29799" y="15020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61" name="Google Shape;1561;p23"/>
              <p:cNvGrpSpPr/>
              <p:nvPr/>
            </p:nvGrpSpPr>
            <p:grpSpPr>
              <a:xfrm>
                <a:off x="7658667" y="5030727"/>
                <a:ext cx="387827" cy="96780"/>
                <a:chOff x="7658667" y="5030727"/>
                <a:chExt cx="387827" cy="96780"/>
              </a:xfrm>
            </p:grpSpPr>
            <p:sp>
              <p:nvSpPr>
                <p:cNvPr id="1562" name="Google Shape;1562;p23"/>
                <p:cNvSpPr/>
                <p:nvPr/>
              </p:nvSpPr>
              <p:spPr>
                <a:xfrm>
                  <a:off x="7658667" y="5031447"/>
                  <a:ext cx="215442" cy="96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442" h="96060" extrusionOk="0">
                      <a:moveTo>
                        <a:pt x="203782" y="84968"/>
                      </a:moveTo>
                      <a:lnTo>
                        <a:pt x="0" y="96060"/>
                      </a:lnTo>
                      <a:cubicBezTo>
                        <a:pt x="0" y="96060"/>
                        <a:pt x="73521" y="33774"/>
                        <a:pt x="115187" y="15500"/>
                      </a:cubicBezTo>
                      <a:cubicBezTo>
                        <a:pt x="136163" y="6328"/>
                        <a:pt x="175696" y="1564"/>
                        <a:pt x="215443" y="0"/>
                      </a:cubicBezTo>
                      <a:lnTo>
                        <a:pt x="203782" y="8496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3" name="Google Shape;1563;p23"/>
                <p:cNvSpPr/>
                <p:nvPr/>
              </p:nvSpPr>
              <p:spPr>
                <a:xfrm>
                  <a:off x="7891175" y="5030727"/>
                  <a:ext cx="155319" cy="84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19" h="84053" extrusionOk="0">
                      <a:moveTo>
                        <a:pt x="0" y="152"/>
                      </a:moveTo>
                      <a:cubicBezTo>
                        <a:pt x="33347" y="-488"/>
                        <a:pt x="64988" y="934"/>
                        <a:pt x="83831" y="3707"/>
                      </a:cubicBezTo>
                      <a:cubicBezTo>
                        <a:pt x="109001" y="7404"/>
                        <a:pt x="133958" y="29802"/>
                        <a:pt x="150952" y="48431"/>
                      </a:cubicBezTo>
                      <a:cubicBezTo>
                        <a:pt x="160480" y="58883"/>
                        <a:pt x="153441" y="75734"/>
                        <a:pt x="139291" y="76517"/>
                      </a:cubicBezTo>
                      <a:lnTo>
                        <a:pt x="0" y="84054"/>
                      </a:lnTo>
                      <a:lnTo>
                        <a:pt x="0" y="15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64" name="Google Shape;1564;p23"/>
              <p:cNvSpPr/>
              <p:nvPr/>
            </p:nvSpPr>
            <p:spPr>
              <a:xfrm>
                <a:off x="7466813" y="5174127"/>
                <a:ext cx="63370" cy="41670"/>
              </a:xfrm>
              <a:custGeom>
                <a:avLst/>
                <a:gdLst/>
                <a:ahLst/>
                <a:cxnLst/>
                <a:rect l="l" t="t" r="r" b="b"/>
                <a:pathLst>
                  <a:path w="63370" h="41670" extrusionOk="0">
                    <a:moveTo>
                      <a:pt x="19571" y="2655"/>
                    </a:moveTo>
                    <a:cubicBezTo>
                      <a:pt x="19571" y="2655"/>
                      <a:pt x="63371" y="-3318"/>
                      <a:pt x="63371" y="2655"/>
                    </a:cubicBezTo>
                    <a:cubicBezTo>
                      <a:pt x="63371" y="8627"/>
                      <a:pt x="45382" y="33655"/>
                      <a:pt x="33863" y="37495"/>
                    </a:cubicBezTo>
                    <a:cubicBezTo>
                      <a:pt x="22273" y="41335"/>
                      <a:pt x="5564" y="43254"/>
                      <a:pt x="2365" y="40055"/>
                    </a:cubicBezTo>
                    <a:cubicBezTo>
                      <a:pt x="-835" y="36855"/>
                      <a:pt x="-4675" y="19221"/>
                      <a:pt x="19571" y="26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5" name="Google Shape;1565;p23"/>
              <p:cNvSpPr/>
              <p:nvPr/>
            </p:nvSpPr>
            <p:spPr>
              <a:xfrm>
                <a:off x="8103054" y="5144572"/>
                <a:ext cx="23076" cy="59157"/>
              </a:xfrm>
              <a:custGeom>
                <a:avLst/>
                <a:gdLst/>
                <a:ahLst/>
                <a:cxnLst/>
                <a:rect l="l" t="t" r="r" b="b"/>
                <a:pathLst>
                  <a:path w="23076" h="59157" extrusionOk="0">
                    <a:moveTo>
                      <a:pt x="17926" y="0"/>
                    </a:moveTo>
                    <a:cubicBezTo>
                      <a:pt x="17926" y="0"/>
                      <a:pt x="1643" y="853"/>
                      <a:pt x="1643" y="8888"/>
                    </a:cubicBezTo>
                    <a:cubicBezTo>
                      <a:pt x="1643" y="16922"/>
                      <a:pt x="-2054" y="49417"/>
                      <a:pt x="1643" y="53114"/>
                    </a:cubicBezTo>
                    <a:cubicBezTo>
                      <a:pt x="5341" y="56811"/>
                      <a:pt x="17926" y="59158"/>
                      <a:pt x="17926" y="59158"/>
                    </a:cubicBezTo>
                    <a:cubicBezTo>
                      <a:pt x="17926" y="59158"/>
                      <a:pt x="29516" y="27943"/>
                      <a:pt x="179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6" name="Google Shape;1566;p23"/>
              <p:cNvSpPr/>
              <p:nvPr/>
            </p:nvSpPr>
            <p:spPr>
              <a:xfrm rot="-798371">
                <a:off x="7904803" y="5179083"/>
                <a:ext cx="118662" cy="118662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1"/>
                      <a:pt x="26581" y="0"/>
                      <a:pt x="59371" y="0"/>
                    </a:cubicBezTo>
                    <a:cubicBezTo>
                      <a:pt x="92161" y="0"/>
                      <a:pt x="118742" y="26581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7" name="Google Shape;1567;p23"/>
              <p:cNvSpPr/>
              <p:nvPr/>
            </p:nvSpPr>
            <p:spPr>
              <a:xfrm>
                <a:off x="7930424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8" name="Google Shape;1568;p23"/>
              <p:cNvSpPr/>
              <p:nvPr/>
            </p:nvSpPr>
            <p:spPr>
              <a:xfrm rot="-2700000">
                <a:off x="7554797" y="5178916"/>
                <a:ext cx="118808" cy="118808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2"/>
                      <a:pt x="26581" y="0"/>
                      <a:pt x="59371" y="0"/>
                    </a:cubicBezTo>
                    <a:cubicBezTo>
                      <a:pt x="92161" y="0"/>
                      <a:pt x="118742" y="26582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9" name="Google Shape;1569;p23"/>
              <p:cNvSpPr/>
              <p:nvPr/>
            </p:nvSpPr>
            <p:spPr>
              <a:xfrm>
                <a:off x="7580312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70" name="Google Shape;1570;p23"/>
            <p:cNvGrpSpPr/>
            <p:nvPr/>
          </p:nvGrpSpPr>
          <p:grpSpPr>
            <a:xfrm>
              <a:off x="3542843" y="4562580"/>
              <a:ext cx="967343" cy="429503"/>
              <a:chOff x="10539306" y="5035130"/>
              <a:chExt cx="623569" cy="276884"/>
            </a:xfrm>
          </p:grpSpPr>
          <p:sp>
            <p:nvSpPr>
              <p:cNvPr id="1571" name="Google Shape;1571;p23"/>
              <p:cNvSpPr/>
              <p:nvPr/>
            </p:nvSpPr>
            <p:spPr>
              <a:xfrm>
                <a:off x="10541551" y="5035130"/>
                <a:ext cx="617415" cy="209769"/>
              </a:xfrm>
              <a:custGeom>
                <a:avLst/>
                <a:gdLst/>
                <a:ahLst/>
                <a:cxnLst/>
                <a:rect l="l" t="t" r="r" b="b"/>
                <a:pathLst>
                  <a:path w="617415" h="209769" extrusionOk="0">
                    <a:moveTo>
                      <a:pt x="28221" y="142079"/>
                    </a:moveTo>
                    <a:cubicBezTo>
                      <a:pt x="64341" y="118686"/>
                      <a:pt x="139000" y="107238"/>
                      <a:pt x="158838" y="104537"/>
                    </a:cubicBezTo>
                    <a:cubicBezTo>
                      <a:pt x="162037" y="104110"/>
                      <a:pt x="164952" y="102688"/>
                      <a:pt x="167228" y="100412"/>
                    </a:cubicBezTo>
                    <a:cubicBezTo>
                      <a:pt x="182230" y="85765"/>
                      <a:pt x="242811" y="28883"/>
                      <a:pt x="293151" y="13880"/>
                    </a:cubicBezTo>
                    <a:cubicBezTo>
                      <a:pt x="351100" y="-3398"/>
                      <a:pt x="478019" y="-5816"/>
                      <a:pt x="510087" y="13880"/>
                    </a:cubicBezTo>
                    <a:cubicBezTo>
                      <a:pt x="529285" y="25683"/>
                      <a:pt x="553744" y="47156"/>
                      <a:pt x="571591" y="62515"/>
                    </a:cubicBezTo>
                    <a:cubicBezTo>
                      <a:pt x="571591" y="62515"/>
                      <a:pt x="608352" y="92733"/>
                      <a:pt x="614182" y="122454"/>
                    </a:cubicBezTo>
                    <a:cubicBezTo>
                      <a:pt x="620013" y="152175"/>
                      <a:pt x="617880" y="187230"/>
                      <a:pt x="608423" y="196686"/>
                    </a:cubicBezTo>
                    <a:cubicBezTo>
                      <a:pt x="598966" y="206143"/>
                      <a:pt x="580337" y="209769"/>
                      <a:pt x="580337" y="209769"/>
                    </a:cubicBezTo>
                    <a:lnTo>
                      <a:pt x="15351" y="209769"/>
                    </a:lnTo>
                    <a:cubicBezTo>
                      <a:pt x="7601" y="209769"/>
                      <a:pt x="1202" y="203868"/>
                      <a:pt x="349" y="196188"/>
                    </a:cubicBezTo>
                    <a:cubicBezTo>
                      <a:pt x="-1216" y="181897"/>
                      <a:pt x="1558" y="159215"/>
                      <a:pt x="28150" y="1420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72" name="Google Shape;1572;p23"/>
              <p:cNvGrpSpPr/>
              <p:nvPr/>
            </p:nvGrpSpPr>
            <p:grpSpPr>
              <a:xfrm>
                <a:off x="10720796" y="5048597"/>
                <a:ext cx="366834" cy="91424"/>
                <a:chOff x="10720796" y="5048597"/>
                <a:chExt cx="366834" cy="91424"/>
              </a:xfrm>
            </p:grpSpPr>
            <p:sp>
              <p:nvSpPr>
                <p:cNvPr id="1573" name="Google Shape;1573;p23"/>
                <p:cNvSpPr/>
                <p:nvPr/>
              </p:nvSpPr>
              <p:spPr>
                <a:xfrm>
                  <a:off x="10720796" y="5049152"/>
                  <a:ext cx="203852" cy="90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52" h="90869" extrusionOk="0">
                      <a:moveTo>
                        <a:pt x="192761" y="80418"/>
                      </a:moveTo>
                      <a:lnTo>
                        <a:pt x="0" y="90870"/>
                      </a:lnTo>
                      <a:cubicBezTo>
                        <a:pt x="0" y="90870"/>
                        <a:pt x="69539" y="31925"/>
                        <a:pt x="109001" y="14718"/>
                      </a:cubicBezTo>
                      <a:cubicBezTo>
                        <a:pt x="128839" y="6044"/>
                        <a:pt x="166239" y="1564"/>
                        <a:pt x="203853" y="0"/>
                      </a:cubicBezTo>
                      <a:lnTo>
                        <a:pt x="192832" y="8041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4" name="Google Shape;1574;p23"/>
                <p:cNvSpPr/>
                <p:nvPr/>
              </p:nvSpPr>
              <p:spPr>
                <a:xfrm>
                  <a:off x="10940717" y="5048597"/>
                  <a:ext cx="146913" cy="7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913" h="79550" extrusionOk="0">
                      <a:moveTo>
                        <a:pt x="0" y="129"/>
                      </a:moveTo>
                      <a:cubicBezTo>
                        <a:pt x="31570" y="-440"/>
                        <a:pt x="61504" y="911"/>
                        <a:pt x="79280" y="3542"/>
                      </a:cubicBezTo>
                      <a:cubicBezTo>
                        <a:pt x="103028" y="7026"/>
                        <a:pt x="126706" y="28214"/>
                        <a:pt x="142775" y="45848"/>
                      </a:cubicBezTo>
                      <a:cubicBezTo>
                        <a:pt x="151805" y="55731"/>
                        <a:pt x="145121" y="71658"/>
                        <a:pt x="131754" y="72369"/>
                      </a:cubicBezTo>
                      <a:lnTo>
                        <a:pt x="0" y="79551"/>
                      </a:lnTo>
                      <a:lnTo>
                        <a:pt x="0" y="2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75" name="Google Shape;1575;p23"/>
              <p:cNvSpPr/>
              <p:nvPr/>
            </p:nvSpPr>
            <p:spPr>
              <a:xfrm>
                <a:off x="10539306" y="5184240"/>
                <a:ext cx="59974" cy="39447"/>
              </a:xfrm>
              <a:custGeom>
                <a:avLst/>
                <a:gdLst/>
                <a:ahLst/>
                <a:cxnLst/>
                <a:rect l="l" t="t" r="r" b="b"/>
                <a:pathLst>
                  <a:path w="59974" h="39447" extrusionOk="0">
                    <a:moveTo>
                      <a:pt x="18521" y="2497"/>
                    </a:moveTo>
                    <a:cubicBezTo>
                      <a:pt x="18521" y="2497"/>
                      <a:pt x="59974" y="-3121"/>
                      <a:pt x="59974" y="2497"/>
                    </a:cubicBezTo>
                    <a:cubicBezTo>
                      <a:pt x="59974" y="8114"/>
                      <a:pt x="42981" y="31791"/>
                      <a:pt x="32031" y="35488"/>
                    </a:cubicBezTo>
                    <a:cubicBezTo>
                      <a:pt x="21081" y="39115"/>
                      <a:pt x="5296" y="40963"/>
                      <a:pt x="2239" y="37906"/>
                    </a:cubicBezTo>
                    <a:cubicBezTo>
                      <a:pt x="-819" y="34848"/>
                      <a:pt x="-4374" y="18210"/>
                      <a:pt x="18521" y="24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6" name="Google Shape;1576;p23"/>
              <p:cNvSpPr/>
              <p:nvPr/>
            </p:nvSpPr>
            <p:spPr>
              <a:xfrm>
                <a:off x="11141102" y="5156233"/>
                <a:ext cx="21773" cy="55958"/>
              </a:xfrm>
              <a:custGeom>
                <a:avLst/>
                <a:gdLst/>
                <a:ahLst/>
                <a:cxnLst/>
                <a:rect l="l" t="t" r="r" b="b"/>
                <a:pathLst>
                  <a:path w="21773" h="55958" extrusionOk="0">
                    <a:moveTo>
                      <a:pt x="16907" y="0"/>
                    </a:moveTo>
                    <a:cubicBezTo>
                      <a:pt x="16907" y="0"/>
                      <a:pt x="1548" y="782"/>
                      <a:pt x="1548" y="8390"/>
                    </a:cubicBezTo>
                    <a:cubicBezTo>
                      <a:pt x="1548" y="15998"/>
                      <a:pt x="-1936" y="46786"/>
                      <a:pt x="1548" y="50270"/>
                    </a:cubicBezTo>
                    <a:cubicBezTo>
                      <a:pt x="5033" y="53754"/>
                      <a:pt x="16907" y="55958"/>
                      <a:pt x="16907" y="55958"/>
                    </a:cubicBezTo>
                    <a:cubicBezTo>
                      <a:pt x="16907" y="55958"/>
                      <a:pt x="27857" y="26450"/>
                      <a:pt x="169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7" name="Google Shape;1577;p23"/>
              <p:cNvSpPr/>
              <p:nvPr/>
            </p:nvSpPr>
            <p:spPr>
              <a:xfrm rot="-798371">
                <a:off x="10953883" y="5188449"/>
                <a:ext cx="112125" cy="112125"/>
              </a:xfrm>
              <a:custGeom>
                <a:avLst/>
                <a:gdLst/>
                <a:ahLst/>
                <a:cxnLst/>
                <a:rect l="l" t="t" r="r" b="b"/>
                <a:pathLst>
                  <a:path w="112200" h="112200" extrusionOk="0">
                    <a:moveTo>
                      <a:pt x="112201" y="56100"/>
                    </a:moveTo>
                    <a:cubicBezTo>
                      <a:pt x="112201" y="87084"/>
                      <a:pt x="87084" y="112201"/>
                      <a:pt x="56100" y="112201"/>
                    </a:cubicBezTo>
                    <a:cubicBezTo>
                      <a:pt x="25117" y="112201"/>
                      <a:pt x="0" y="87084"/>
                      <a:pt x="0" y="56100"/>
                    </a:cubicBezTo>
                    <a:cubicBezTo>
                      <a:pt x="0" y="25117"/>
                      <a:pt x="25117" y="0"/>
                      <a:pt x="56100" y="0"/>
                    </a:cubicBezTo>
                    <a:cubicBezTo>
                      <a:pt x="87084" y="0"/>
                      <a:pt x="112201" y="25117"/>
                      <a:pt x="112201" y="561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8" name="Google Shape;1578;p23"/>
              <p:cNvSpPr/>
              <p:nvPr/>
            </p:nvSpPr>
            <p:spPr>
              <a:xfrm>
                <a:off x="10977833" y="5212973"/>
                <a:ext cx="63992" cy="63992"/>
              </a:xfrm>
              <a:custGeom>
                <a:avLst/>
                <a:gdLst/>
                <a:ahLst/>
                <a:cxnLst/>
                <a:rect l="l" t="t" r="r" b="b"/>
                <a:pathLst>
                  <a:path w="63992" h="63992" extrusionOk="0">
                    <a:moveTo>
                      <a:pt x="0" y="31996"/>
                    </a:moveTo>
                    <a:cubicBezTo>
                      <a:pt x="0" y="49630"/>
                      <a:pt x="14292" y="63993"/>
                      <a:pt x="31996" y="63993"/>
                    </a:cubicBezTo>
                    <a:cubicBezTo>
                      <a:pt x="49701" y="63993"/>
                      <a:pt x="63993" y="49701"/>
                      <a:pt x="63993" y="31996"/>
                    </a:cubicBezTo>
                    <a:cubicBezTo>
                      <a:pt x="63993" y="14292"/>
                      <a:pt x="49701" y="0"/>
                      <a:pt x="31996" y="0"/>
                    </a:cubicBezTo>
                    <a:cubicBezTo>
                      <a:pt x="14292" y="0"/>
                      <a:pt x="0" y="14292"/>
                      <a:pt x="0" y="319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9" name="Google Shape;1579;p23"/>
              <p:cNvSpPr/>
              <p:nvPr/>
            </p:nvSpPr>
            <p:spPr>
              <a:xfrm rot="-798371">
                <a:off x="10622740" y="5188492"/>
                <a:ext cx="112125" cy="112125"/>
              </a:xfrm>
              <a:custGeom>
                <a:avLst/>
                <a:gdLst/>
                <a:ahLst/>
                <a:cxnLst/>
                <a:rect l="l" t="t" r="r" b="b"/>
                <a:pathLst>
                  <a:path w="112200" h="112200" extrusionOk="0">
                    <a:moveTo>
                      <a:pt x="112201" y="56100"/>
                    </a:moveTo>
                    <a:cubicBezTo>
                      <a:pt x="112201" y="87084"/>
                      <a:pt x="87084" y="112201"/>
                      <a:pt x="56100" y="112201"/>
                    </a:cubicBezTo>
                    <a:cubicBezTo>
                      <a:pt x="25117" y="112201"/>
                      <a:pt x="0" y="87084"/>
                      <a:pt x="0" y="56100"/>
                    </a:cubicBezTo>
                    <a:cubicBezTo>
                      <a:pt x="0" y="25117"/>
                      <a:pt x="25117" y="0"/>
                      <a:pt x="56100" y="0"/>
                    </a:cubicBezTo>
                    <a:cubicBezTo>
                      <a:pt x="87084" y="0"/>
                      <a:pt x="112201" y="25117"/>
                      <a:pt x="112201" y="561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0" name="Google Shape;1580;p23"/>
              <p:cNvSpPr/>
              <p:nvPr/>
            </p:nvSpPr>
            <p:spPr>
              <a:xfrm>
                <a:off x="10646706" y="5212973"/>
                <a:ext cx="63992" cy="63992"/>
              </a:xfrm>
              <a:custGeom>
                <a:avLst/>
                <a:gdLst/>
                <a:ahLst/>
                <a:cxnLst/>
                <a:rect l="l" t="t" r="r" b="b"/>
                <a:pathLst>
                  <a:path w="63992" h="63992" extrusionOk="0">
                    <a:moveTo>
                      <a:pt x="0" y="31996"/>
                    </a:moveTo>
                    <a:cubicBezTo>
                      <a:pt x="0" y="49630"/>
                      <a:pt x="14292" y="63993"/>
                      <a:pt x="31996" y="63993"/>
                    </a:cubicBezTo>
                    <a:cubicBezTo>
                      <a:pt x="49701" y="63993"/>
                      <a:pt x="63993" y="49701"/>
                      <a:pt x="63993" y="31996"/>
                    </a:cubicBezTo>
                    <a:cubicBezTo>
                      <a:pt x="63993" y="14292"/>
                      <a:pt x="49701" y="0"/>
                      <a:pt x="31996" y="0"/>
                    </a:cubicBezTo>
                    <a:cubicBezTo>
                      <a:pt x="14292" y="0"/>
                      <a:pt x="0" y="14292"/>
                      <a:pt x="0" y="319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581" name="Google Shape;1581;p23"/>
          <p:cNvSpPr txBox="1">
            <a:spLocks noGrp="1"/>
          </p:cNvSpPr>
          <p:nvPr>
            <p:ph type="title"/>
          </p:nvPr>
        </p:nvSpPr>
        <p:spPr>
          <a:xfrm>
            <a:off x="1500910" y="1978800"/>
            <a:ext cx="4079100" cy="70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582" name="Google Shape;1582;p23"/>
          <p:cNvSpPr txBox="1">
            <a:spLocks noGrp="1"/>
          </p:cNvSpPr>
          <p:nvPr>
            <p:ph type="subTitle" idx="1"/>
          </p:nvPr>
        </p:nvSpPr>
        <p:spPr>
          <a:xfrm>
            <a:off x="1500910" y="2610600"/>
            <a:ext cx="4079100" cy="55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1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5" name="Google Shape;1605;p25"/>
          <p:cNvGrpSpPr/>
          <p:nvPr/>
        </p:nvGrpSpPr>
        <p:grpSpPr>
          <a:xfrm>
            <a:off x="-2520573" y="-2127401"/>
            <a:ext cx="12029244" cy="7270200"/>
            <a:chOff x="-2520573" y="-2127401"/>
            <a:chExt cx="12029244" cy="7270200"/>
          </a:xfrm>
        </p:grpSpPr>
        <p:sp>
          <p:nvSpPr>
            <p:cNvPr id="1606" name="Google Shape;1606;p25"/>
            <p:cNvSpPr/>
            <p:nvPr/>
          </p:nvSpPr>
          <p:spPr>
            <a:xfrm flipH="1">
              <a:off x="-2520573" y="3644270"/>
              <a:ext cx="4079121" cy="1475043"/>
            </a:xfrm>
            <a:custGeom>
              <a:avLst/>
              <a:gdLst/>
              <a:ahLst/>
              <a:cxnLst/>
              <a:rect l="l" t="t" r="r" b="b"/>
              <a:pathLst>
                <a:path w="4743164" h="1715166" extrusionOk="0">
                  <a:moveTo>
                    <a:pt x="24955" y="1715167"/>
                  </a:moveTo>
                  <a:cubicBezTo>
                    <a:pt x="8763" y="1654111"/>
                    <a:pt x="0" y="1590008"/>
                    <a:pt x="0" y="1523809"/>
                  </a:cubicBezTo>
                  <a:cubicBezTo>
                    <a:pt x="0" y="1113473"/>
                    <a:pt x="332613" y="780859"/>
                    <a:pt x="742950" y="780859"/>
                  </a:cubicBezTo>
                  <a:cubicBezTo>
                    <a:pt x="843725" y="780859"/>
                    <a:pt x="939737" y="801052"/>
                    <a:pt x="1027367" y="837343"/>
                  </a:cubicBezTo>
                  <a:cubicBezTo>
                    <a:pt x="1145953" y="584549"/>
                    <a:pt x="1402556" y="409384"/>
                    <a:pt x="1700213" y="409384"/>
                  </a:cubicBezTo>
                  <a:cubicBezTo>
                    <a:pt x="1771841" y="409384"/>
                    <a:pt x="1840992" y="419767"/>
                    <a:pt x="1906619" y="438626"/>
                  </a:cubicBezTo>
                  <a:cubicBezTo>
                    <a:pt x="2121980" y="171164"/>
                    <a:pt x="2452116" y="0"/>
                    <a:pt x="2822162" y="0"/>
                  </a:cubicBezTo>
                  <a:cubicBezTo>
                    <a:pt x="3305937" y="0"/>
                    <a:pt x="3721418" y="292417"/>
                    <a:pt x="3901535" y="710184"/>
                  </a:cubicBezTo>
                  <a:cubicBezTo>
                    <a:pt x="3910584" y="709898"/>
                    <a:pt x="3919728" y="709517"/>
                    <a:pt x="3928872" y="709517"/>
                  </a:cubicBezTo>
                  <a:cubicBezTo>
                    <a:pt x="4378547" y="709517"/>
                    <a:pt x="4743164" y="1074134"/>
                    <a:pt x="4743164" y="1523809"/>
                  </a:cubicBezTo>
                  <a:cubicBezTo>
                    <a:pt x="4743164" y="1589722"/>
                    <a:pt x="4735163" y="1653731"/>
                    <a:pt x="4720304" y="1715167"/>
                  </a:cubicBezTo>
                  <a:lnTo>
                    <a:pt x="24955" y="1715167"/>
                  </a:ln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07" name="Google Shape;1607;p25"/>
            <p:cNvGrpSpPr/>
            <p:nvPr/>
          </p:nvGrpSpPr>
          <p:grpSpPr>
            <a:xfrm>
              <a:off x="0" y="4608577"/>
              <a:ext cx="9145641" cy="534223"/>
              <a:chOff x="0" y="4608577"/>
              <a:chExt cx="9145641" cy="534223"/>
            </a:xfrm>
          </p:grpSpPr>
          <p:grpSp>
            <p:nvGrpSpPr>
              <p:cNvPr id="1608" name="Google Shape;1608;p25"/>
              <p:cNvGrpSpPr/>
              <p:nvPr/>
            </p:nvGrpSpPr>
            <p:grpSpPr>
              <a:xfrm>
                <a:off x="0" y="4608577"/>
                <a:ext cx="9145641" cy="534223"/>
                <a:chOff x="0" y="4608577"/>
                <a:chExt cx="9145641" cy="534223"/>
              </a:xfrm>
            </p:grpSpPr>
            <p:sp>
              <p:nvSpPr>
                <p:cNvPr id="1609" name="Google Shape;1609;p25"/>
                <p:cNvSpPr/>
                <p:nvPr/>
              </p:nvSpPr>
              <p:spPr>
                <a:xfrm>
                  <a:off x="0" y="4608577"/>
                  <a:ext cx="9145641" cy="53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2735" h="719492" extrusionOk="0">
                      <a:moveTo>
                        <a:pt x="0" y="0"/>
                      </a:moveTo>
                      <a:lnTo>
                        <a:pt x="5332736" y="0"/>
                      </a:lnTo>
                      <a:lnTo>
                        <a:pt x="5332736" y="719493"/>
                      </a:lnTo>
                      <a:lnTo>
                        <a:pt x="0" y="71949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610" name="Google Shape;1610;p25"/>
                <p:cNvGrpSpPr/>
                <p:nvPr/>
              </p:nvGrpSpPr>
              <p:grpSpPr>
                <a:xfrm>
                  <a:off x="199208" y="4805874"/>
                  <a:ext cx="8745603" cy="54742"/>
                  <a:chOff x="6211719" y="5092027"/>
                  <a:chExt cx="5100369" cy="31925"/>
                </a:xfrm>
              </p:grpSpPr>
              <p:sp>
                <p:nvSpPr>
                  <p:cNvPr id="1611" name="Google Shape;1611;p25"/>
                  <p:cNvSpPr/>
                  <p:nvPr/>
                </p:nvSpPr>
                <p:spPr>
                  <a:xfrm>
                    <a:off x="6211719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12" name="Google Shape;1612;p25"/>
                  <p:cNvSpPr/>
                  <p:nvPr/>
                </p:nvSpPr>
                <p:spPr>
                  <a:xfrm>
                    <a:off x="6744352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13" name="Google Shape;1613;p25"/>
                  <p:cNvSpPr/>
                  <p:nvPr/>
                </p:nvSpPr>
                <p:spPr>
                  <a:xfrm>
                    <a:off x="7276986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14" name="Google Shape;1614;p25"/>
                  <p:cNvSpPr/>
                  <p:nvPr/>
                </p:nvSpPr>
                <p:spPr>
                  <a:xfrm>
                    <a:off x="7809620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15" name="Google Shape;1615;p25"/>
                  <p:cNvSpPr/>
                  <p:nvPr/>
                </p:nvSpPr>
                <p:spPr>
                  <a:xfrm>
                    <a:off x="8342253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16" name="Google Shape;1616;p25"/>
                  <p:cNvSpPr/>
                  <p:nvPr/>
                </p:nvSpPr>
                <p:spPr>
                  <a:xfrm>
                    <a:off x="8874887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17" name="Google Shape;1617;p25"/>
                  <p:cNvSpPr/>
                  <p:nvPr/>
                </p:nvSpPr>
                <p:spPr>
                  <a:xfrm>
                    <a:off x="9407449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18" name="Google Shape;1618;p25"/>
                  <p:cNvSpPr/>
                  <p:nvPr/>
                </p:nvSpPr>
                <p:spPr>
                  <a:xfrm>
                    <a:off x="9940083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19" name="Google Shape;1619;p25"/>
                  <p:cNvSpPr/>
                  <p:nvPr/>
                </p:nvSpPr>
                <p:spPr>
                  <a:xfrm>
                    <a:off x="10472717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20" name="Google Shape;1620;p25"/>
                  <p:cNvSpPr/>
                  <p:nvPr/>
                </p:nvSpPr>
                <p:spPr>
                  <a:xfrm>
                    <a:off x="11005350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621" name="Google Shape;1621;p25"/>
              <p:cNvSpPr/>
              <p:nvPr/>
            </p:nvSpPr>
            <p:spPr>
              <a:xfrm>
                <a:off x="0" y="4608577"/>
                <a:ext cx="9145641" cy="84576"/>
              </a:xfrm>
              <a:custGeom>
                <a:avLst/>
                <a:gdLst/>
                <a:ahLst/>
                <a:cxnLst/>
                <a:rect l="l" t="t" r="r" b="b"/>
                <a:pathLst>
                  <a:path w="5332735" h="113907" extrusionOk="0">
                    <a:moveTo>
                      <a:pt x="0" y="0"/>
                    </a:moveTo>
                    <a:lnTo>
                      <a:pt x="5332736" y="0"/>
                    </a:lnTo>
                    <a:lnTo>
                      <a:pt x="5332736" y="113907"/>
                    </a:lnTo>
                    <a:lnTo>
                      <a:pt x="0" y="11390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22" name="Google Shape;1622;p25"/>
            <p:cNvGrpSpPr/>
            <p:nvPr/>
          </p:nvGrpSpPr>
          <p:grpSpPr>
            <a:xfrm>
              <a:off x="-350788" y="2956850"/>
              <a:ext cx="1070799" cy="1651759"/>
              <a:chOff x="10845581" y="3660650"/>
              <a:chExt cx="642274" cy="990679"/>
            </a:xfrm>
          </p:grpSpPr>
          <p:sp>
            <p:nvSpPr>
              <p:cNvPr id="1623" name="Google Shape;1623;p25"/>
              <p:cNvSpPr/>
              <p:nvPr/>
            </p:nvSpPr>
            <p:spPr>
              <a:xfrm>
                <a:off x="10862220" y="3678852"/>
                <a:ext cx="609069" cy="972477"/>
              </a:xfrm>
              <a:custGeom>
                <a:avLst/>
                <a:gdLst/>
                <a:ahLst/>
                <a:cxnLst/>
                <a:rect l="l" t="t" r="r" b="b"/>
                <a:pathLst>
                  <a:path w="609069" h="972477" extrusionOk="0">
                    <a:moveTo>
                      <a:pt x="0" y="0"/>
                    </a:moveTo>
                    <a:lnTo>
                      <a:pt x="609069" y="0"/>
                    </a:lnTo>
                    <a:lnTo>
                      <a:pt x="609069" y="972478"/>
                    </a:lnTo>
                    <a:lnTo>
                      <a:pt x="0" y="97247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4" name="Google Shape;1624;p25"/>
              <p:cNvSpPr/>
              <p:nvPr/>
            </p:nvSpPr>
            <p:spPr>
              <a:xfrm>
                <a:off x="10845581" y="3660650"/>
                <a:ext cx="642274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642274" h="96700" extrusionOk="0">
                    <a:moveTo>
                      <a:pt x="0" y="0"/>
                    </a:moveTo>
                    <a:lnTo>
                      <a:pt x="642275" y="0"/>
                    </a:lnTo>
                    <a:lnTo>
                      <a:pt x="642275" y="96700"/>
                    </a:lnTo>
                    <a:lnTo>
                      <a:pt x="0" y="967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5" name="Google Shape;1625;p25"/>
              <p:cNvSpPr/>
              <p:nvPr/>
            </p:nvSpPr>
            <p:spPr>
              <a:xfrm>
                <a:off x="10845581" y="3898774"/>
                <a:ext cx="642274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642274" h="96700" extrusionOk="0">
                    <a:moveTo>
                      <a:pt x="0" y="0"/>
                    </a:moveTo>
                    <a:lnTo>
                      <a:pt x="642275" y="0"/>
                    </a:lnTo>
                    <a:lnTo>
                      <a:pt x="642275" y="96700"/>
                    </a:lnTo>
                    <a:lnTo>
                      <a:pt x="0" y="967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6" name="Google Shape;1626;p25"/>
              <p:cNvSpPr/>
              <p:nvPr/>
            </p:nvSpPr>
            <p:spPr>
              <a:xfrm>
                <a:off x="10845581" y="4136899"/>
                <a:ext cx="642274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642274" h="96700" extrusionOk="0">
                    <a:moveTo>
                      <a:pt x="0" y="0"/>
                    </a:moveTo>
                    <a:lnTo>
                      <a:pt x="642275" y="0"/>
                    </a:lnTo>
                    <a:lnTo>
                      <a:pt x="642275" y="96700"/>
                    </a:lnTo>
                    <a:lnTo>
                      <a:pt x="0" y="967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7" name="Google Shape;1627;p25"/>
              <p:cNvSpPr/>
              <p:nvPr/>
            </p:nvSpPr>
            <p:spPr>
              <a:xfrm>
                <a:off x="10845581" y="4375094"/>
                <a:ext cx="642274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642274" h="96700" extrusionOk="0">
                    <a:moveTo>
                      <a:pt x="0" y="0"/>
                    </a:moveTo>
                    <a:lnTo>
                      <a:pt x="642275" y="0"/>
                    </a:lnTo>
                    <a:lnTo>
                      <a:pt x="642275" y="96700"/>
                    </a:lnTo>
                    <a:lnTo>
                      <a:pt x="0" y="967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28" name="Google Shape;1628;p25"/>
            <p:cNvGrpSpPr/>
            <p:nvPr/>
          </p:nvGrpSpPr>
          <p:grpSpPr>
            <a:xfrm>
              <a:off x="8430772" y="2626318"/>
              <a:ext cx="984465" cy="1977674"/>
              <a:chOff x="-3" y="2434718"/>
              <a:chExt cx="984465" cy="1977674"/>
            </a:xfrm>
          </p:grpSpPr>
          <p:sp>
            <p:nvSpPr>
              <p:cNvPr id="1629" name="Google Shape;1629;p25"/>
              <p:cNvSpPr/>
              <p:nvPr/>
            </p:nvSpPr>
            <p:spPr>
              <a:xfrm>
                <a:off x="-3" y="2434718"/>
                <a:ext cx="984465" cy="1977674"/>
              </a:xfrm>
              <a:custGeom>
                <a:avLst/>
                <a:gdLst/>
                <a:ahLst/>
                <a:cxnLst/>
                <a:rect l="l" t="t" r="r" b="b"/>
                <a:pathLst>
                  <a:path w="546925" h="1098708" extrusionOk="0">
                    <a:moveTo>
                      <a:pt x="0" y="0"/>
                    </a:moveTo>
                    <a:lnTo>
                      <a:pt x="546926" y="0"/>
                    </a:lnTo>
                    <a:lnTo>
                      <a:pt x="546926" y="1098709"/>
                    </a:lnTo>
                    <a:lnTo>
                      <a:pt x="0" y="109870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0" name="Google Shape;1630;p25"/>
              <p:cNvSpPr/>
              <p:nvPr/>
            </p:nvSpPr>
            <p:spPr>
              <a:xfrm>
                <a:off x="87736" y="2623571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1" name="Google Shape;1631;p25"/>
              <p:cNvSpPr/>
              <p:nvPr/>
            </p:nvSpPr>
            <p:spPr>
              <a:xfrm>
                <a:off x="294571" y="2623571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2" name="Google Shape;1632;p25"/>
              <p:cNvSpPr/>
              <p:nvPr/>
            </p:nvSpPr>
            <p:spPr>
              <a:xfrm>
                <a:off x="501408" y="2623571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3" name="Google Shape;1633;p25"/>
              <p:cNvSpPr/>
              <p:nvPr/>
            </p:nvSpPr>
            <p:spPr>
              <a:xfrm>
                <a:off x="708245" y="2623571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4" name="Google Shape;1634;p25"/>
              <p:cNvSpPr/>
              <p:nvPr/>
            </p:nvSpPr>
            <p:spPr>
              <a:xfrm>
                <a:off x="87736" y="2823394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5" name="Google Shape;1635;p25"/>
              <p:cNvSpPr/>
              <p:nvPr/>
            </p:nvSpPr>
            <p:spPr>
              <a:xfrm>
                <a:off x="294571" y="2823394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6" name="Google Shape;1636;p25"/>
              <p:cNvSpPr/>
              <p:nvPr/>
            </p:nvSpPr>
            <p:spPr>
              <a:xfrm>
                <a:off x="501408" y="2823394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7" name="Google Shape;1637;p25"/>
              <p:cNvSpPr/>
              <p:nvPr/>
            </p:nvSpPr>
            <p:spPr>
              <a:xfrm>
                <a:off x="708245" y="2823394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8" name="Google Shape;1638;p25"/>
              <p:cNvSpPr/>
              <p:nvPr/>
            </p:nvSpPr>
            <p:spPr>
              <a:xfrm>
                <a:off x="87736" y="302338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9" name="Google Shape;1639;p25"/>
              <p:cNvSpPr/>
              <p:nvPr/>
            </p:nvSpPr>
            <p:spPr>
              <a:xfrm>
                <a:off x="294571" y="302338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0" name="Google Shape;1640;p25"/>
              <p:cNvSpPr/>
              <p:nvPr/>
            </p:nvSpPr>
            <p:spPr>
              <a:xfrm>
                <a:off x="501408" y="302338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1" name="Google Shape;1641;p25"/>
              <p:cNvSpPr/>
              <p:nvPr/>
            </p:nvSpPr>
            <p:spPr>
              <a:xfrm>
                <a:off x="708245" y="302338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2" name="Google Shape;1642;p25"/>
              <p:cNvSpPr/>
              <p:nvPr/>
            </p:nvSpPr>
            <p:spPr>
              <a:xfrm>
                <a:off x="87736" y="3223208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3" name="Google Shape;1643;p25"/>
              <p:cNvSpPr/>
              <p:nvPr/>
            </p:nvSpPr>
            <p:spPr>
              <a:xfrm>
                <a:off x="294571" y="3223208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4" name="Google Shape;1644;p25"/>
              <p:cNvSpPr/>
              <p:nvPr/>
            </p:nvSpPr>
            <p:spPr>
              <a:xfrm>
                <a:off x="501408" y="3223208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5" name="Google Shape;1645;p25"/>
              <p:cNvSpPr/>
              <p:nvPr/>
            </p:nvSpPr>
            <p:spPr>
              <a:xfrm>
                <a:off x="708245" y="3223208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6" name="Google Shape;1646;p25"/>
              <p:cNvSpPr/>
              <p:nvPr/>
            </p:nvSpPr>
            <p:spPr>
              <a:xfrm>
                <a:off x="87736" y="3423202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7" name="Google Shape;1647;p25"/>
              <p:cNvSpPr/>
              <p:nvPr/>
            </p:nvSpPr>
            <p:spPr>
              <a:xfrm>
                <a:off x="294571" y="3423202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8" name="Google Shape;1648;p25"/>
              <p:cNvSpPr/>
              <p:nvPr/>
            </p:nvSpPr>
            <p:spPr>
              <a:xfrm>
                <a:off x="501408" y="3423202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9" name="Google Shape;1649;p25"/>
              <p:cNvSpPr/>
              <p:nvPr/>
            </p:nvSpPr>
            <p:spPr>
              <a:xfrm>
                <a:off x="708245" y="3423202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0" name="Google Shape;1650;p25"/>
              <p:cNvSpPr/>
              <p:nvPr/>
            </p:nvSpPr>
            <p:spPr>
              <a:xfrm>
                <a:off x="87736" y="3623023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1" name="Google Shape;1651;p25"/>
              <p:cNvSpPr/>
              <p:nvPr/>
            </p:nvSpPr>
            <p:spPr>
              <a:xfrm>
                <a:off x="294571" y="3623023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2" name="Google Shape;1652;p25"/>
              <p:cNvSpPr/>
              <p:nvPr/>
            </p:nvSpPr>
            <p:spPr>
              <a:xfrm>
                <a:off x="501408" y="3623023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3" name="Google Shape;1653;p25"/>
              <p:cNvSpPr/>
              <p:nvPr/>
            </p:nvSpPr>
            <p:spPr>
              <a:xfrm>
                <a:off x="708245" y="3623023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4" name="Google Shape;1654;p25"/>
              <p:cNvSpPr/>
              <p:nvPr/>
            </p:nvSpPr>
            <p:spPr>
              <a:xfrm>
                <a:off x="87736" y="382301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5" name="Google Shape;1655;p25"/>
              <p:cNvSpPr/>
              <p:nvPr/>
            </p:nvSpPr>
            <p:spPr>
              <a:xfrm>
                <a:off x="294571" y="382301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6" name="Google Shape;1656;p25"/>
              <p:cNvSpPr/>
              <p:nvPr/>
            </p:nvSpPr>
            <p:spPr>
              <a:xfrm>
                <a:off x="501408" y="382301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7" name="Google Shape;1657;p25"/>
              <p:cNvSpPr/>
              <p:nvPr/>
            </p:nvSpPr>
            <p:spPr>
              <a:xfrm>
                <a:off x="708245" y="3823017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8" name="Google Shape;1658;p25"/>
              <p:cNvSpPr/>
              <p:nvPr/>
            </p:nvSpPr>
            <p:spPr>
              <a:xfrm>
                <a:off x="87736" y="4022839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9" name="Google Shape;1659;p25"/>
              <p:cNvSpPr/>
              <p:nvPr/>
            </p:nvSpPr>
            <p:spPr>
              <a:xfrm>
                <a:off x="294571" y="4022839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0" name="Google Shape;1660;p25"/>
              <p:cNvSpPr/>
              <p:nvPr/>
            </p:nvSpPr>
            <p:spPr>
              <a:xfrm>
                <a:off x="501408" y="4022839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1" name="Google Shape;1661;p25"/>
              <p:cNvSpPr/>
              <p:nvPr/>
            </p:nvSpPr>
            <p:spPr>
              <a:xfrm>
                <a:off x="708245" y="4022839"/>
                <a:ext cx="156704" cy="138874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62" name="Google Shape;1662;p25"/>
            <p:cNvGrpSpPr/>
            <p:nvPr/>
          </p:nvGrpSpPr>
          <p:grpSpPr>
            <a:xfrm>
              <a:off x="2266439" y="4556918"/>
              <a:ext cx="940833" cy="448649"/>
              <a:chOff x="6254310" y="4961498"/>
              <a:chExt cx="749071" cy="357205"/>
            </a:xfrm>
          </p:grpSpPr>
          <p:sp>
            <p:nvSpPr>
              <p:cNvPr id="1663" name="Google Shape;1663;p25"/>
              <p:cNvSpPr/>
              <p:nvPr/>
            </p:nvSpPr>
            <p:spPr>
              <a:xfrm>
                <a:off x="6275909" y="4961498"/>
                <a:ext cx="708346" cy="310063"/>
              </a:xfrm>
              <a:custGeom>
                <a:avLst/>
                <a:gdLst/>
                <a:ahLst/>
                <a:cxnLst/>
                <a:rect l="l" t="t" r="r" b="b"/>
                <a:pathLst>
                  <a:path w="708346" h="310063" extrusionOk="0">
                    <a:moveTo>
                      <a:pt x="681255" y="310064"/>
                    </a:moveTo>
                    <a:lnTo>
                      <a:pt x="10966" y="310064"/>
                    </a:lnTo>
                    <a:cubicBezTo>
                      <a:pt x="10966" y="310064"/>
                      <a:pt x="-13707" y="235975"/>
                      <a:pt x="10966" y="211302"/>
                    </a:cubicBezTo>
                    <a:cubicBezTo>
                      <a:pt x="35638" y="186629"/>
                      <a:pt x="150115" y="157406"/>
                      <a:pt x="156869" y="150722"/>
                    </a:cubicBezTo>
                    <a:cubicBezTo>
                      <a:pt x="163624" y="144038"/>
                      <a:pt x="253356" y="27287"/>
                      <a:pt x="269070" y="11573"/>
                    </a:cubicBezTo>
                    <a:cubicBezTo>
                      <a:pt x="284784" y="-4141"/>
                      <a:pt x="625866" y="-3572"/>
                      <a:pt x="654591" y="11573"/>
                    </a:cubicBezTo>
                    <a:cubicBezTo>
                      <a:pt x="665755" y="17475"/>
                      <a:pt x="700311" y="204689"/>
                      <a:pt x="708203" y="280272"/>
                    </a:cubicBezTo>
                    <a:cubicBezTo>
                      <a:pt x="709838" y="296270"/>
                      <a:pt x="697324" y="310064"/>
                      <a:pt x="681255" y="31006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4" name="Google Shape;1664;p25"/>
              <p:cNvSpPr/>
              <p:nvPr/>
            </p:nvSpPr>
            <p:spPr>
              <a:xfrm>
                <a:off x="6395307" y="4961498"/>
                <a:ext cx="571811" cy="167164"/>
              </a:xfrm>
              <a:custGeom>
                <a:avLst/>
                <a:gdLst/>
                <a:ahLst/>
                <a:cxnLst/>
                <a:rect l="l" t="t" r="r" b="b"/>
                <a:pathLst>
                  <a:path w="571811" h="167164" extrusionOk="0">
                    <a:moveTo>
                      <a:pt x="0" y="164658"/>
                    </a:moveTo>
                    <a:cubicBezTo>
                      <a:pt x="19909" y="158045"/>
                      <a:pt x="35125" y="153068"/>
                      <a:pt x="37471" y="150722"/>
                    </a:cubicBezTo>
                    <a:cubicBezTo>
                      <a:pt x="44226" y="143967"/>
                      <a:pt x="133958" y="27287"/>
                      <a:pt x="149672" y="11573"/>
                    </a:cubicBezTo>
                    <a:cubicBezTo>
                      <a:pt x="165386" y="-4141"/>
                      <a:pt x="506468" y="-3572"/>
                      <a:pt x="535193" y="11573"/>
                    </a:cubicBezTo>
                    <a:cubicBezTo>
                      <a:pt x="542233" y="15270"/>
                      <a:pt x="558657" y="91635"/>
                      <a:pt x="571812" y="166365"/>
                    </a:cubicBezTo>
                    <a:cubicBezTo>
                      <a:pt x="453211" y="168427"/>
                      <a:pt x="142988" y="166009"/>
                      <a:pt x="0" y="16465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65" name="Google Shape;1665;p25"/>
              <p:cNvGrpSpPr/>
              <p:nvPr/>
            </p:nvGrpSpPr>
            <p:grpSpPr>
              <a:xfrm>
                <a:off x="6457451" y="4978709"/>
                <a:ext cx="489261" cy="124694"/>
                <a:chOff x="6457451" y="4978709"/>
                <a:chExt cx="489261" cy="124694"/>
              </a:xfrm>
            </p:grpSpPr>
            <p:sp>
              <p:nvSpPr>
                <p:cNvPr id="1666" name="Google Shape;1666;p25"/>
                <p:cNvSpPr/>
                <p:nvPr/>
              </p:nvSpPr>
              <p:spPr>
                <a:xfrm>
                  <a:off x="6457451" y="4980324"/>
                  <a:ext cx="193116" cy="123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16" h="123008" extrusionOk="0">
                      <a:moveTo>
                        <a:pt x="162897" y="123008"/>
                      </a:moveTo>
                      <a:lnTo>
                        <a:pt x="0" y="123008"/>
                      </a:lnTo>
                      <a:cubicBezTo>
                        <a:pt x="0" y="123008"/>
                        <a:pt x="79920" y="15856"/>
                        <a:pt x="112201" y="7395"/>
                      </a:cubicBezTo>
                      <a:cubicBezTo>
                        <a:pt x="125568" y="3840"/>
                        <a:pt x="155858" y="1493"/>
                        <a:pt x="193116" y="0"/>
                      </a:cubicBezTo>
                      <a:lnTo>
                        <a:pt x="162897" y="12300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67" name="Google Shape;1667;p25"/>
                <p:cNvSpPr/>
                <p:nvPr/>
              </p:nvSpPr>
              <p:spPr>
                <a:xfrm>
                  <a:off x="6645946" y="4978709"/>
                  <a:ext cx="149529" cy="124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529" h="124694" extrusionOk="0">
                      <a:moveTo>
                        <a:pt x="0" y="124624"/>
                      </a:moveTo>
                      <a:cubicBezTo>
                        <a:pt x="3768" y="99595"/>
                        <a:pt x="15358" y="24084"/>
                        <a:pt x="19980" y="1117"/>
                      </a:cubicBezTo>
                      <a:cubicBezTo>
                        <a:pt x="58518" y="-20"/>
                        <a:pt x="102602" y="-305"/>
                        <a:pt x="142846" y="335"/>
                      </a:cubicBezTo>
                      <a:lnTo>
                        <a:pt x="149530" y="124695"/>
                      </a:lnTo>
                      <a:lnTo>
                        <a:pt x="0" y="12469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68" name="Google Shape;1668;p25"/>
                <p:cNvSpPr/>
                <p:nvPr/>
              </p:nvSpPr>
              <p:spPr>
                <a:xfrm>
                  <a:off x="6810052" y="4979328"/>
                  <a:ext cx="136660" cy="123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660" h="123932" extrusionOk="0">
                      <a:moveTo>
                        <a:pt x="71" y="0"/>
                      </a:moveTo>
                      <a:cubicBezTo>
                        <a:pt x="54892" y="1280"/>
                        <a:pt x="98336" y="4124"/>
                        <a:pt x="103028" y="8319"/>
                      </a:cubicBezTo>
                      <a:cubicBezTo>
                        <a:pt x="115400" y="19269"/>
                        <a:pt x="136660" y="123933"/>
                        <a:pt x="136660" y="123933"/>
                      </a:cubicBezTo>
                      <a:lnTo>
                        <a:pt x="7110" y="123933"/>
                      </a:lnTo>
                      <a:cubicBezTo>
                        <a:pt x="6613" y="97483"/>
                        <a:pt x="4906" y="33561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69" name="Google Shape;1669;p25"/>
              <p:cNvGrpSpPr/>
              <p:nvPr/>
            </p:nvGrpSpPr>
            <p:grpSpPr>
              <a:xfrm>
                <a:off x="6374616" y="5204654"/>
                <a:ext cx="114049" cy="114049"/>
                <a:chOff x="6374616" y="5204654"/>
                <a:chExt cx="114049" cy="114049"/>
              </a:xfrm>
            </p:grpSpPr>
            <p:sp>
              <p:nvSpPr>
                <p:cNvPr id="1670" name="Google Shape;1670;p25"/>
                <p:cNvSpPr/>
                <p:nvPr/>
              </p:nvSpPr>
              <p:spPr>
                <a:xfrm>
                  <a:off x="6374616" y="5204654"/>
                  <a:ext cx="114049" cy="114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049" h="114049" extrusionOk="0">
                      <a:moveTo>
                        <a:pt x="114049" y="57025"/>
                      </a:moveTo>
                      <a:cubicBezTo>
                        <a:pt x="114049" y="88519"/>
                        <a:pt x="88519" y="114049"/>
                        <a:pt x="57025" y="114049"/>
                      </a:cubicBezTo>
                      <a:cubicBezTo>
                        <a:pt x="25531" y="114049"/>
                        <a:pt x="0" y="88519"/>
                        <a:pt x="0" y="57025"/>
                      </a:cubicBezTo>
                      <a:cubicBezTo>
                        <a:pt x="0" y="25531"/>
                        <a:pt x="25531" y="0"/>
                        <a:pt x="57025" y="0"/>
                      </a:cubicBezTo>
                      <a:cubicBezTo>
                        <a:pt x="88519" y="0"/>
                        <a:pt x="114049" y="25531"/>
                        <a:pt x="114049" y="570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71" name="Google Shape;1671;p25"/>
                <p:cNvSpPr/>
                <p:nvPr/>
              </p:nvSpPr>
              <p:spPr>
                <a:xfrm>
                  <a:off x="6399075" y="5229185"/>
                  <a:ext cx="64988" cy="6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88" h="64988" extrusionOk="0">
                      <a:moveTo>
                        <a:pt x="0" y="32494"/>
                      </a:moveTo>
                      <a:cubicBezTo>
                        <a:pt x="0" y="50483"/>
                        <a:pt x="14576" y="64988"/>
                        <a:pt x="32494" y="64988"/>
                      </a:cubicBezTo>
                      <a:cubicBezTo>
                        <a:pt x="50412" y="64988"/>
                        <a:pt x="64988" y="50412"/>
                        <a:pt x="64988" y="32494"/>
                      </a:cubicBezTo>
                      <a:cubicBezTo>
                        <a:pt x="64988" y="14576"/>
                        <a:pt x="50412" y="0"/>
                        <a:pt x="32494" y="0"/>
                      </a:cubicBezTo>
                      <a:cubicBezTo>
                        <a:pt x="14576" y="0"/>
                        <a:pt x="0" y="14576"/>
                        <a:pt x="0" y="324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72" name="Google Shape;1672;p25"/>
              <p:cNvGrpSpPr/>
              <p:nvPr/>
            </p:nvGrpSpPr>
            <p:grpSpPr>
              <a:xfrm>
                <a:off x="6789361" y="5204654"/>
                <a:ext cx="114049" cy="114049"/>
                <a:chOff x="6789361" y="5204654"/>
                <a:chExt cx="114049" cy="114049"/>
              </a:xfrm>
            </p:grpSpPr>
            <p:sp>
              <p:nvSpPr>
                <p:cNvPr id="1673" name="Google Shape;1673;p25"/>
                <p:cNvSpPr/>
                <p:nvPr/>
              </p:nvSpPr>
              <p:spPr>
                <a:xfrm>
                  <a:off x="6789361" y="5204654"/>
                  <a:ext cx="114049" cy="114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049" h="114049" extrusionOk="0">
                      <a:moveTo>
                        <a:pt x="114049" y="57025"/>
                      </a:moveTo>
                      <a:cubicBezTo>
                        <a:pt x="114049" y="88519"/>
                        <a:pt x="88519" y="114049"/>
                        <a:pt x="57025" y="114049"/>
                      </a:cubicBezTo>
                      <a:cubicBezTo>
                        <a:pt x="25531" y="114049"/>
                        <a:pt x="0" y="88519"/>
                        <a:pt x="0" y="57025"/>
                      </a:cubicBezTo>
                      <a:cubicBezTo>
                        <a:pt x="0" y="25531"/>
                        <a:pt x="25531" y="0"/>
                        <a:pt x="57025" y="0"/>
                      </a:cubicBezTo>
                      <a:cubicBezTo>
                        <a:pt x="88519" y="0"/>
                        <a:pt x="114049" y="25531"/>
                        <a:pt x="114049" y="570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74" name="Google Shape;1674;p25"/>
                <p:cNvSpPr/>
                <p:nvPr/>
              </p:nvSpPr>
              <p:spPr>
                <a:xfrm>
                  <a:off x="6813891" y="5229185"/>
                  <a:ext cx="64988" cy="6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88" h="64988" extrusionOk="0">
                      <a:moveTo>
                        <a:pt x="0" y="32494"/>
                      </a:moveTo>
                      <a:cubicBezTo>
                        <a:pt x="0" y="50483"/>
                        <a:pt x="14576" y="64988"/>
                        <a:pt x="32494" y="64988"/>
                      </a:cubicBezTo>
                      <a:cubicBezTo>
                        <a:pt x="50412" y="64988"/>
                        <a:pt x="64988" y="50412"/>
                        <a:pt x="64988" y="32494"/>
                      </a:cubicBezTo>
                      <a:cubicBezTo>
                        <a:pt x="64988" y="14576"/>
                        <a:pt x="50412" y="0"/>
                        <a:pt x="32494" y="0"/>
                      </a:cubicBezTo>
                      <a:cubicBezTo>
                        <a:pt x="14576" y="0"/>
                        <a:pt x="0" y="14576"/>
                        <a:pt x="0" y="324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675" name="Google Shape;1675;p25"/>
              <p:cNvSpPr/>
              <p:nvPr/>
            </p:nvSpPr>
            <p:spPr>
              <a:xfrm>
                <a:off x="6930216" y="5204654"/>
                <a:ext cx="73165" cy="66979"/>
              </a:xfrm>
              <a:custGeom>
                <a:avLst/>
                <a:gdLst/>
                <a:ahLst/>
                <a:cxnLst/>
                <a:rect l="l" t="t" r="r" b="b"/>
                <a:pathLst>
                  <a:path w="73165" h="66979" extrusionOk="0">
                    <a:moveTo>
                      <a:pt x="55460" y="0"/>
                    </a:moveTo>
                    <a:cubicBezTo>
                      <a:pt x="65238" y="0"/>
                      <a:pt x="73165" y="7927"/>
                      <a:pt x="73165" y="17705"/>
                    </a:cubicBezTo>
                    <a:lnTo>
                      <a:pt x="73165" y="49274"/>
                    </a:lnTo>
                    <a:cubicBezTo>
                      <a:pt x="73165" y="59052"/>
                      <a:pt x="65239" y="66979"/>
                      <a:pt x="55460" y="66979"/>
                    </a:cubicBezTo>
                    <a:lnTo>
                      <a:pt x="17705" y="66979"/>
                    </a:lnTo>
                    <a:cubicBezTo>
                      <a:pt x="7927" y="66979"/>
                      <a:pt x="0" y="59052"/>
                      <a:pt x="0" y="49274"/>
                    </a:cubicBezTo>
                    <a:lnTo>
                      <a:pt x="0" y="17705"/>
                    </a:lnTo>
                    <a:cubicBezTo>
                      <a:pt x="0" y="7927"/>
                      <a:pt x="7927" y="0"/>
                      <a:pt x="177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6" name="Google Shape;1676;p25"/>
              <p:cNvSpPr/>
              <p:nvPr/>
            </p:nvSpPr>
            <p:spPr>
              <a:xfrm>
                <a:off x="6254310" y="5204654"/>
                <a:ext cx="73165" cy="66979"/>
              </a:xfrm>
              <a:custGeom>
                <a:avLst/>
                <a:gdLst/>
                <a:ahLst/>
                <a:cxnLst/>
                <a:rect l="l" t="t" r="r" b="b"/>
                <a:pathLst>
                  <a:path w="73165" h="66979" extrusionOk="0">
                    <a:moveTo>
                      <a:pt x="55460" y="0"/>
                    </a:moveTo>
                    <a:cubicBezTo>
                      <a:pt x="65238" y="0"/>
                      <a:pt x="73165" y="7927"/>
                      <a:pt x="73165" y="17705"/>
                    </a:cubicBezTo>
                    <a:lnTo>
                      <a:pt x="73165" y="49274"/>
                    </a:lnTo>
                    <a:cubicBezTo>
                      <a:pt x="73165" y="59052"/>
                      <a:pt x="65238" y="66979"/>
                      <a:pt x="55460" y="66979"/>
                    </a:cubicBezTo>
                    <a:lnTo>
                      <a:pt x="17705" y="66979"/>
                    </a:lnTo>
                    <a:cubicBezTo>
                      <a:pt x="7927" y="66979"/>
                      <a:pt x="0" y="59052"/>
                      <a:pt x="0" y="49274"/>
                    </a:cubicBezTo>
                    <a:lnTo>
                      <a:pt x="0" y="17705"/>
                    </a:lnTo>
                    <a:cubicBezTo>
                      <a:pt x="0" y="7927"/>
                      <a:pt x="7927" y="0"/>
                      <a:pt x="177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7" name="Google Shape;1677;p25"/>
              <p:cNvSpPr/>
              <p:nvPr/>
            </p:nvSpPr>
            <p:spPr>
              <a:xfrm>
                <a:off x="6962355" y="5157157"/>
                <a:ext cx="28938" cy="40244"/>
              </a:xfrm>
              <a:custGeom>
                <a:avLst/>
                <a:gdLst/>
                <a:ahLst/>
                <a:cxnLst/>
                <a:rect l="l" t="t" r="r" b="b"/>
                <a:pathLst>
                  <a:path w="28938" h="40244" extrusionOk="0">
                    <a:moveTo>
                      <a:pt x="22753" y="0"/>
                    </a:moveTo>
                    <a:cubicBezTo>
                      <a:pt x="26169" y="0"/>
                      <a:pt x="28939" y="2770"/>
                      <a:pt x="28939" y="6186"/>
                    </a:cubicBezTo>
                    <a:lnTo>
                      <a:pt x="28939" y="34058"/>
                    </a:lnTo>
                    <a:cubicBezTo>
                      <a:pt x="28939" y="37475"/>
                      <a:pt x="26169" y="40244"/>
                      <a:pt x="22753" y="40244"/>
                    </a:cubicBezTo>
                    <a:lnTo>
                      <a:pt x="6186" y="40244"/>
                    </a:lnTo>
                    <a:cubicBezTo>
                      <a:pt x="2770" y="40244"/>
                      <a:pt x="0" y="37475"/>
                      <a:pt x="0" y="34058"/>
                    </a:cubicBezTo>
                    <a:lnTo>
                      <a:pt x="0" y="6186"/>
                    </a:lnTo>
                    <a:cubicBezTo>
                      <a:pt x="0" y="2769"/>
                      <a:pt x="2770" y="0"/>
                      <a:pt x="61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8" name="Google Shape;1678;p25"/>
              <p:cNvSpPr/>
              <p:nvPr/>
            </p:nvSpPr>
            <p:spPr>
              <a:xfrm>
                <a:off x="6269170" y="5177635"/>
                <a:ext cx="47141" cy="21615"/>
              </a:xfrm>
              <a:custGeom>
                <a:avLst/>
                <a:gdLst/>
                <a:ahLst/>
                <a:cxnLst/>
                <a:rect l="l" t="t" r="r" b="b"/>
                <a:pathLst>
                  <a:path w="47141" h="21615" extrusionOk="0">
                    <a:moveTo>
                      <a:pt x="10808" y="0"/>
                    </a:moveTo>
                    <a:lnTo>
                      <a:pt x="36334" y="0"/>
                    </a:lnTo>
                    <a:cubicBezTo>
                      <a:pt x="42306" y="0"/>
                      <a:pt x="47141" y="4835"/>
                      <a:pt x="47141" y="10808"/>
                    </a:cubicBezTo>
                    <a:cubicBezTo>
                      <a:pt x="47141" y="16780"/>
                      <a:pt x="42306" y="21615"/>
                      <a:pt x="36334" y="21615"/>
                    </a:cubicBezTo>
                    <a:lnTo>
                      <a:pt x="10808" y="21615"/>
                    </a:lnTo>
                    <a:cubicBezTo>
                      <a:pt x="4835" y="21615"/>
                      <a:pt x="0" y="16780"/>
                      <a:pt x="0" y="10808"/>
                    </a:cubicBezTo>
                    <a:cubicBezTo>
                      <a:pt x="0" y="4835"/>
                      <a:pt x="4835" y="0"/>
                      <a:pt x="108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9" name="Google Shape;1679;p25"/>
            <p:cNvGrpSpPr/>
            <p:nvPr/>
          </p:nvGrpSpPr>
          <p:grpSpPr>
            <a:xfrm flipH="1">
              <a:off x="6160450" y="4605640"/>
              <a:ext cx="967350" cy="448636"/>
              <a:chOff x="7466813" y="5016553"/>
              <a:chExt cx="659317" cy="305777"/>
            </a:xfrm>
          </p:grpSpPr>
          <p:sp>
            <p:nvSpPr>
              <p:cNvPr id="1680" name="Google Shape;1680;p25"/>
              <p:cNvSpPr/>
              <p:nvPr/>
            </p:nvSpPr>
            <p:spPr>
              <a:xfrm>
                <a:off x="7469242" y="5016553"/>
                <a:ext cx="652717" cy="221875"/>
              </a:xfrm>
              <a:custGeom>
                <a:avLst/>
                <a:gdLst/>
                <a:ahLst/>
                <a:cxnLst/>
                <a:rect l="l" t="t" r="r" b="b"/>
                <a:pathLst>
                  <a:path w="652717" h="221875" extrusionOk="0">
                    <a:moveTo>
                      <a:pt x="29728" y="150203"/>
                    </a:moveTo>
                    <a:cubicBezTo>
                      <a:pt x="67911" y="125459"/>
                      <a:pt x="146906" y="113372"/>
                      <a:pt x="167882" y="110457"/>
                    </a:cubicBezTo>
                    <a:cubicBezTo>
                      <a:pt x="171295" y="109959"/>
                      <a:pt x="174352" y="108537"/>
                      <a:pt x="176769" y="106119"/>
                    </a:cubicBezTo>
                    <a:cubicBezTo>
                      <a:pt x="192626" y="90619"/>
                      <a:pt x="256690" y="30466"/>
                      <a:pt x="309875" y="14681"/>
                    </a:cubicBezTo>
                    <a:cubicBezTo>
                      <a:pt x="371095" y="-3593"/>
                      <a:pt x="505337" y="-6153"/>
                      <a:pt x="539253" y="14681"/>
                    </a:cubicBezTo>
                    <a:cubicBezTo>
                      <a:pt x="559518" y="27195"/>
                      <a:pt x="585399" y="49877"/>
                      <a:pt x="604313" y="66159"/>
                    </a:cubicBezTo>
                    <a:cubicBezTo>
                      <a:pt x="604313" y="66159"/>
                      <a:pt x="643206" y="98156"/>
                      <a:pt x="649321" y="129512"/>
                    </a:cubicBezTo>
                    <a:cubicBezTo>
                      <a:pt x="655436" y="160940"/>
                      <a:pt x="653232" y="197985"/>
                      <a:pt x="643206" y="208010"/>
                    </a:cubicBezTo>
                    <a:cubicBezTo>
                      <a:pt x="633181" y="218036"/>
                      <a:pt x="613556" y="221875"/>
                      <a:pt x="613556" y="221875"/>
                    </a:cubicBezTo>
                    <a:lnTo>
                      <a:pt x="16219" y="221875"/>
                    </a:lnTo>
                    <a:cubicBezTo>
                      <a:pt x="8042" y="221875"/>
                      <a:pt x="1216" y="215689"/>
                      <a:pt x="363" y="207512"/>
                    </a:cubicBezTo>
                    <a:cubicBezTo>
                      <a:pt x="-1273" y="192439"/>
                      <a:pt x="1643" y="168406"/>
                      <a:pt x="29799" y="15020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81" name="Google Shape;1681;p25"/>
              <p:cNvGrpSpPr/>
              <p:nvPr/>
            </p:nvGrpSpPr>
            <p:grpSpPr>
              <a:xfrm>
                <a:off x="7658667" y="5030727"/>
                <a:ext cx="387827" cy="96780"/>
                <a:chOff x="7658667" y="5030727"/>
                <a:chExt cx="387827" cy="96780"/>
              </a:xfrm>
            </p:grpSpPr>
            <p:sp>
              <p:nvSpPr>
                <p:cNvPr id="1682" name="Google Shape;1682;p25"/>
                <p:cNvSpPr/>
                <p:nvPr/>
              </p:nvSpPr>
              <p:spPr>
                <a:xfrm>
                  <a:off x="7658667" y="5031447"/>
                  <a:ext cx="215442" cy="96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442" h="96060" extrusionOk="0">
                      <a:moveTo>
                        <a:pt x="203782" y="84968"/>
                      </a:moveTo>
                      <a:lnTo>
                        <a:pt x="0" y="96060"/>
                      </a:lnTo>
                      <a:cubicBezTo>
                        <a:pt x="0" y="96060"/>
                        <a:pt x="73521" y="33774"/>
                        <a:pt x="115187" y="15500"/>
                      </a:cubicBezTo>
                      <a:cubicBezTo>
                        <a:pt x="136163" y="6328"/>
                        <a:pt x="175696" y="1564"/>
                        <a:pt x="215443" y="0"/>
                      </a:cubicBezTo>
                      <a:lnTo>
                        <a:pt x="203782" y="8496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83" name="Google Shape;1683;p25"/>
                <p:cNvSpPr/>
                <p:nvPr/>
              </p:nvSpPr>
              <p:spPr>
                <a:xfrm>
                  <a:off x="7891175" y="5030727"/>
                  <a:ext cx="155319" cy="84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19" h="84053" extrusionOk="0">
                      <a:moveTo>
                        <a:pt x="0" y="152"/>
                      </a:moveTo>
                      <a:cubicBezTo>
                        <a:pt x="33347" y="-488"/>
                        <a:pt x="64988" y="934"/>
                        <a:pt x="83831" y="3707"/>
                      </a:cubicBezTo>
                      <a:cubicBezTo>
                        <a:pt x="109001" y="7404"/>
                        <a:pt x="133958" y="29802"/>
                        <a:pt x="150952" y="48431"/>
                      </a:cubicBezTo>
                      <a:cubicBezTo>
                        <a:pt x="160480" y="58883"/>
                        <a:pt x="153441" y="75734"/>
                        <a:pt x="139291" y="76517"/>
                      </a:cubicBezTo>
                      <a:lnTo>
                        <a:pt x="0" y="84054"/>
                      </a:lnTo>
                      <a:lnTo>
                        <a:pt x="0" y="15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684" name="Google Shape;1684;p25"/>
              <p:cNvSpPr/>
              <p:nvPr/>
            </p:nvSpPr>
            <p:spPr>
              <a:xfrm>
                <a:off x="7466813" y="5174127"/>
                <a:ext cx="63370" cy="41670"/>
              </a:xfrm>
              <a:custGeom>
                <a:avLst/>
                <a:gdLst/>
                <a:ahLst/>
                <a:cxnLst/>
                <a:rect l="l" t="t" r="r" b="b"/>
                <a:pathLst>
                  <a:path w="63370" h="41670" extrusionOk="0">
                    <a:moveTo>
                      <a:pt x="19571" y="2655"/>
                    </a:moveTo>
                    <a:cubicBezTo>
                      <a:pt x="19571" y="2655"/>
                      <a:pt x="63371" y="-3318"/>
                      <a:pt x="63371" y="2655"/>
                    </a:cubicBezTo>
                    <a:cubicBezTo>
                      <a:pt x="63371" y="8627"/>
                      <a:pt x="45382" y="33655"/>
                      <a:pt x="33863" y="37495"/>
                    </a:cubicBezTo>
                    <a:cubicBezTo>
                      <a:pt x="22273" y="41335"/>
                      <a:pt x="5564" y="43254"/>
                      <a:pt x="2365" y="40055"/>
                    </a:cubicBezTo>
                    <a:cubicBezTo>
                      <a:pt x="-835" y="36855"/>
                      <a:pt x="-4675" y="19221"/>
                      <a:pt x="19571" y="26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5" name="Google Shape;1685;p25"/>
              <p:cNvSpPr/>
              <p:nvPr/>
            </p:nvSpPr>
            <p:spPr>
              <a:xfrm>
                <a:off x="8103054" y="5144572"/>
                <a:ext cx="23076" cy="59157"/>
              </a:xfrm>
              <a:custGeom>
                <a:avLst/>
                <a:gdLst/>
                <a:ahLst/>
                <a:cxnLst/>
                <a:rect l="l" t="t" r="r" b="b"/>
                <a:pathLst>
                  <a:path w="23076" h="59157" extrusionOk="0">
                    <a:moveTo>
                      <a:pt x="17926" y="0"/>
                    </a:moveTo>
                    <a:cubicBezTo>
                      <a:pt x="17926" y="0"/>
                      <a:pt x="1643" y="853"/>
                      <a:pt x="1643" y="8888"/>
                    </a:cubicBezTo>
                    <a:cubicBezTo>
                      <a:pt x="1643" y="16922"/>
                      <a:pt x="-2054" y="49417"/>
                      <a:pt x="1643" y="53114"/>
                    </a:cubicBezTo>
                    <a:cubicBezTo>
                      <a:pt x="5341" y="56811"/>
                      <a:pt x="17926" y="59158"/>
                      <a:pt x="17926" y="59158"/>
                    </a:cubicBezTo>
                    <a:cubicBezTo>
                      <a:pt x="17926" y="59158"/>
                      <a:pt x="29516" y="27943"/>
                      <a:pt x="179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6" name="Google Shape;1686;p25"/>
              <p:cNvSpPr/>
              <p:nvPr/>
            </p:nvSpPr>
            <p:spPr>
              <a:xfrm rot="-798371">
                <a:off x="7904803" y="5179083"/>
                <a:ext cx="118662" cy="118662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1"/>
                      <a:pt x="26581" y="0"/>
                      <a:pt x="59371" y="0"/>
                    </a:cubicBezTo>
                    <a:cubicBezTo>
                      <a:pt x="92161" y="0"/>
                      <a:pt x="118742" y="26581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7" name="Google Shape;1687;p25"/>
              <p:cNvSpPr/>
              <p:nvPr/>
            </p:nvSpPr>
            <p:spPr>
              <a:xfrm>
                <a:off x="7930424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8" name="Google Shape;1688;p25"/>
              <p:cNvSpPr/>
              <p:nvPr/>
            </p:nvSpPr>
            <p:spPr>
              <a:xfrm rot="-2700000">
                <a:off x="7554797" y="5178916"/>
                <a:ext cx="118808" cy="118808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2"/>
                      <a:pt x="26581" y="0"/>
                      <a:pt x="59371" y="0"/>
                    </a:cubicBezTo>
                    <a:cubicBezTo>
                      <a:pt x="92161" y="0"/>
                      <a:pt x="118742" y="26582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9" name="Google Shape;1689;p25"/>
              <p:cNvSpPr/>
              <p:nvPr/>
            </p:nvSpPr>
            <p:spPr>
              <a:xfrm>
                <a:off x="7580312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90" name="Google Shape;1690;p25"/>
            <p:cNvSpPr/>
            <p:nvPr/>
          </p:nvSpPr>
          <p:spPr>
            <a:xfrm flipH="1">
              <a:off x="-641775" y="-2127401"/>
              <a:ext cx="10150446" cy="2574812"/>
            </a:xfrm>
            <a:custGeom>
              <a:avLst/>
              <a:gdLst/>
              <a:ahLst/>
              <a:cxnLst/>
              <a:rect l="l" t="t" r="r" b="b"/>
              <a:pathLst>
                <a:path w="5238940" h="1725167" extrusionOk="0">
                  <a:moveTo>
                    <a:pt x="4634484" y="367665"/>
                  </a:moveTo>
                  <a:cubicBezTo>
                    <a:pt x="4481227" y="367665"/>
                    <a:pt x="4341495" y="424815"/>
                    <a:pt x="4234910" y="518732"/>
                  </a:cubicBezTo>
                  <a:cubicBezTo>
                    <a:pt x="4182618" y="486061"/>
                    <a:pt x="4117848" y="466630"/>
                    <a:pt x="4047649" y="466630"/>
                  </a:cubicBezTo>
                  <a:cubicBezTo>
                    <a:pt x="3939159" y="466630"/>
                    <a:pt x="3843623" y="512826"/>
                    <a:pt x="3787045" y="583216"/>
                  </a:cubicBezTo>
                  <a:cubicBezTo>
                    <a:pt x="3727418" y="552450"/>
                    <a:pt x="3662077" y="531305"/>
                    <a:pt x="3592925" y="521875"/>
                  </a:cubicBezTo>
                  <a:cubicBezTo>
                    <a:pt x="3552635" y="227171"/>
                    <a:pt x="3300032" y="0"/>
                    <a:pt x="2994184" y="0"/>
                  </a:cubicBezTo>
                  <a:cubicBezTo>
                    <a:pt x="2788539" y="0"/>
                    <a:pt x="2606993" y="102775"/>
                    <a:pt x="2497741" y="259652"/>
                  </a:cubicBezTo>
                  <a:cubicBezTo>
                    <a:pt x="2387632" y="110681"/>
                    <a:pt x="2210848" y="14097"/>
                    <a:pt x="2011394" y="14097"/>
                  </a:cubicBezTo>
                  <a:cubicBezTo>
                    <a:pt x="1677543" y="14097"/>
                    <a:pt x="1406938" y="284702"/>
                    <a:pt x="1406938" y="618649"/>
                  </a:cubicBezTo>
                  <a:cubicBezTo>
                    <a:pt x="1406938" y="623126"/>
                    <a:pt x="1407224" y="627507"/>
                    <a:pt x="1407319" y="631888"/>
                  </a:cubicBezTo>
                  <a:cubicBezTo>
                    <a:pt x="1392079" y="630174"/>
                    <a:pt x="1376648" y="629222"/>
                    <a:pt x="1361027" y="629222"/>
                  </a:cubicBezTo>
                  <a:cubicBezTo>
                    <a:pt x="1335596" y="629222"/>
                    <a:pt x="1310735" y="631603"/>
                    <a:pt x="1286637" y="635984"/>
                  </a:cubicBezTo>
                  <a:cubicBezTo>
                    <a:pt x="1216724" y="379476"/>
                    <a:pt x="982218" y="190786"/>
                    <a:pt x="703517" y="190786"/>
                  </a:cubicBezTo>
                  <a:cubicBezTo>
                    <a:pt x="424815" y="190786"/>
                    <a:pt x="187928" y="381381"/>
                    <a:pt x="119253" y="639890"/>
                  </a:cubicBezTo>
                  <a:cubicBezTo>
                    <a:pt x="44387" y="740569"/>
                    <a:pt x="0" y="865346"/>
                    <a:pt x="0" y="1000411"/>
                  </a:cubicBezTo>
                  <a:cubicBezTo>
                    <a:pt x="0" y="1334262"/>
                    <a:pt x="270605" y="1604963"/>
                    <a:pt x="604552" y="1604963"/>
                  </a:cubicBezTo>
                  <a:cubicBezTo>
                    <a:pt x="804958" y="1604963"/>
                    <a:pt x="982409" y="1507427"/>
                    <a:pt x="1092422" y="1357217"/>
                  </a:cubicBezTo>
                  <a:cubicBezTo>
                    <a:pt x="1164717" y="1419035"/>
                    <a:pt x="1258443" y="1456468"/>
                    <a:pt x="1361027" y="1456468"/>
                  </a:cubicBezTo>
                  <a:cubicBezTo>
                    <a:pt x="1470851" y="1456468"/>
                    <a:pt x="1570673" y="1413605"/>
                    <a:pt x="1644682" y="1343692"/>
                  </a:cubicBezTo>
                  <a:cubicBezTo>
                    <a:pt x="1686973" y="1361504"/>
                    <a:pt x="1734693" y="1371600"/>
                    <a:pt x="1785176" y="1371600"/>
                  </a:cubicBezTo>
                  <a:cubicBezTo>
                    <a:pt x="1910620" y="1371600"/>
                    <a:pt x="2018824" y="1309783"/>
                    <a:pt x="2069402" y="1220343"/>
                  </a:cubicBezTo>
                  <a:cubicBezTo>
                    <a:pt x="2152460" y="1212437"/>
                    <a:pt x="2230660" y="1187768"/>
                    <a:pt x="2300478" y="1149668"/>
                  </a:cubicBezTo>
                  <a:cubicBezTo>
                    <a:pt x="2342769" y="1254062"/>
                    <a:pt x="2460022" y="1329214"/>
                    <a:pt x="2598230" y="1329214"/>
                  </a:cubicBezTo>
                  <a:cubicBezTo>
                    <a:pt x="2714816" y="1329214"/>
                    <a:pt x="2816447" y="1275779"/>
                    <a:pt x="2870835" y="1196435"/>
                  </a:cubicBezTo>
                  <a:cubicBezTo>
                    <a:pt x="2884265" y="1199198"/>
                    <a:pt x="2897791" y="1201388"/>
                    <a:pt x="2911507" y="1203293"/>
                  </a:cubicBezTo>
                  <a:cubicBezTo>
                    <a:pt x="2951798" y="1497997"/>
                    <a:pt x="3204401" y="1725168"/>
                    <a:pt x="3510248" y="1725168"/>
                  </a:cubicBezTo>
                  <a:cubicBezTo>
                    <a:pt x="3798189" y="1725168"/>
                    <a:pt x="4038886" y="1523810"/>
                    <a:pt x="4099751" y="1254252"/>
                  </a:cubicBezTo>
                  <a:cubicBezTo>
                    <a:pt x="4201097" y="1445990"/>
                    <a:pt x="4402455" y="1576673"/>
                    <a:pt x="4634389" y="1576673"/>
                  </a:cubicBezTo>
                  <a:cubicBezTo>
                    <a:pt x="4968240" y="1576673"/>
                    <a:pt x="5238941" y="1306068"/>
                    <a:pt x="5238941" y="972217"/>
                  </a:cubicBezTo>
                  <a:cubicBezTo>
                    <a:pt x="5238941" y="638365"/>
                    <a:pt x="4968335" y="367665"/>
                    <a:pt x="4634389" y="367665"/>
                  </a:cubicBez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91" name="Google Shape;1691;p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692" name="Google Shape;1692;p25"/>
          <p:cNvSpPr txBox="1">
            <a:spLocks noGrp="1"/>
          </p:cNvSpPr>
          <p:nvPr>
            <p:ph type="subTitle" idx="1"/>
          </p:nvPr>
        </p:nvSpPr>
        <p:spPr>
          <a:xfrm>
            <a:off x="4898325" y="2294088"/>
            <a:ext cx="2460900" cy="166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93" name="Google Shape;1693;p25"/>
          <p:cNvSpPr txBox="1">
            <a:spLocks noGrp="1"/>
          </p:cNvSpPr>
          <p:nvPr>
            <p:ph type="subTitle" idx="2"/>
          </p:nvPr>
        </p:nvSpPr>
        <p:spPr>
          <a:xfrm>
            <a:off x="1784750" y="2294088"/>
            <a:ext cx="2460900" cy="166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94" name="Google Shape;1694;p25"/>
          <p:cNvSpPr txBox="1">
            <a:spLocks noGrp="1"/>
          </p:cNvSpPr>
          <p:nvPr>
            <p:ph type="subTitle" idx="3"/>
          </p:nvPr>
        </p:nvSpPr>
        <p:spPr>
          <a:xfrm>
            <a:off x="1784751" y="1847088"/>
            <a:ext cx="24609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2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9pPr>
          </a:lstStyle>
          <a:p>
            <a:endParaRPr/>
          </a:p>
        </p:txBody>
      </p:sp>
      <p:sp>
        <p:nvSpPr>
          <p:cNvPr id="1695" name="Google Shape;1695;p25"/>
          <p:cNvSpPr txBox="1">
            <a:spLocks noGrp="1"/>
          </p:cNvSpPr>
          <p:nvPr>
            <p:ph type="subTitle" idx="4"/>
          </p:nvPr>
        </p:nvSpPr>
        <p:spPr>
          <a:xfrm>
            <a:off x="4898350" y="1847088"/>
            <a:ext cx="24609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2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9" name="Google Shape;1819;p28"/>
          <p:cNvGrpSpPr/>
          <p:nvPr/>
        </p:nvGrpSpPr>
        <p:grpSpPr>
          <a:xfrm>
            <a:off x="-2908021" y="-2148176"/>
            <a:ext cx="12492892" cy="7290975"/>
            <a:chOff x="-2908021" y="-2148176"/>
            <a:chExt cx="12492892" cy="7290975"/>
          </a:xfrm>
        </p:grpSpPr>
        <p:sp>
          <p:nvSpPr>
            <p:cNvPr id="1820" name="Google Shape;1820;p28"/>
            <p:cNvSpPr/>
            <p:nvPr/>
          </p:nvSpPr>
          <p:spPr>
            <a:xfrm>
              <a:off x="-2908021" y="3491870"/>
              <a:ext cx="4079121" cy="1475043"/>
            </a:xfrm>
            <a:custGeom>
              <a:avLst/>
              <a:gdLst/>
              <a:ahLst/>
              <a:cxnLst/>
              <a:rect l="l" t="t" r="r" b="b"/>
              <a:pathLst>
                <a:path w="4743164" h="1715166" extrusionOk="0">
                  <a:moveTo>
                    <a:pt x="24955" y="1715167"/>
                  </a:moveTo>
                  <a:cubicBezTo>
                    <a:pt x="8763" y="1654111"/>
                    <a:pt x="0" y="1590008"/>
                    <a:pt x="0" y="1523809"/>
                  </a:cubicBezTo>
                  <a:cubicBezTo>
                    <a:pt x="0" y="1113473"/>
                    <a:pt x="332613" y="780859"/>
                    <a:pt x="742950" y="780859"/>
                  </a:cubicBezTo>
                  <a:cubicBezTo>
                    <a:pt x="843725" y="780859"/>
                    <a:pt x="939737" y="801052"/>
                    <a:pt x="1027367" y="837343"/>
                  </a:cubicBezTo>
                  <a:cubicBezTo>
                    <a:pt x="1145953" y="584549"/>
                    <a:pt x="1402556" y="409384"/>
                    <a:pt x="1700213" y="409384"/>
                  </a:cubicBezTo>
                  <a:cubicBezTo>
                    <a:pt x="1771841" y="409384"/>
                    <a:pt x="1840992" y="419767"/>
                    <a:pt x="1906619" y="438626"/>
                  </a:cubicBezTo>
                  <a:cubicBezTo>
                    <a:pt x="2121980" y="171164"/>
                    <a:pt x="2452116" y="0"/>
                    <a:pt x="2822162" y="0"/>
                  </a:cubicBezTo>
                  <a:cubicBezTo>
                    <a:pt x="3305937" y="0"/>
                    <a:pt x="3721418" y="292417"/>
                    <a:pt x="3901535" y="710184"/>
                  </a:cubicBezTo>
                  <a:cubicBezTo>
                    <a:pt x="3910584" y="709898"/>
                    <a:pt x="3919728" y="709517"/>
                    <a:pt x="3928872" y="709517"/>
                  </a:cubicBezTo>
                  <a:cubicBezTo>
                    <a:pt x="4378547" y="709517"/>
                    <a:pt x="4743164" y="1074134"/>
                    <a:pt x="4743164" y="1523809"/>
                  </a:cubicBezTo>
                  <a:cubicBezTo>
                    <a:pt x="4743164" y="1589722"/>
                    <a:pt x="4735163" y="1653731"/>
                    <a:pt x="4720304" y="1715167"/>
                  </a:cubicBezTo>
                  <a:lnTo>
                    <a:pt x="24955" y="1715167"/>
                  </a:ln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21" name="Google Shape;1821;p28"/>
            <p:cNvGrpSpPr/>
            <p:nvPr/>
          </p:nvGrpSpPr>
          <p:grpSpPr>
            <a:xfrm>
              <a:off x="0" y="4608577"/>
              <a:ext cx="9145641" cy="534223"/>
              <a:chOff x="0" y="4608577"/>
              <a:chExt cx="9145641" cy="534223"/>
            </a:xfrm>
          </p:grpSpPr>
          <p:grpSp>
            <p:nvGrpSpPr>
              <p:cNvPr id="1822" name="Google Shape;1822;p28"/>
              <p:cNvGrpSpPr/>
              <p:nvPr/>
            </p:nvGrpSpPr>
            <p:grpSpPr>
              <a:xfrm>
                <a:off x="0" y="4608577"/>
                <a:ext cx="9145641" cy="534223"/>
                <a:chOff x="0" y="4608577"/>
                <a:chExt cx="9145641" cy="534223"/>
              </a:xfrm>
            </p:grpSpPr>
            <p:sp>
              <p:nvSpPr>
                <p:cNvPr id="1823" name="Google Shape;1823;p28"/>
                <p:cNvSpPr/>
                <p:nvPr/>
              </p:nvSpPr>
              <p:spPr>
                <a:xfrm>
                  <a:off x="0" y="4608577"/>
                  <a:ext cx="9145641" cy="53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2735" h="719492" extrusionOk="0">
                      <a:moveTo>
                        <a:pt x="0" y="0"/>
                      </a:moveTo>
                      <a:lnTo>
                        <a:pt x="5332736" y="0"/>
                      </a:lnTo>
                      <a:lnTo>
                        <a:pt x="5332736" y="719493"/>
                      </a:lnTo>
                      <a:lnTo>
                        <a:pt x="0" y="71949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824" name="Google Shape;1824;p28"/>
                <p:cNvGrpSpPr/>
                <p:nvPr/>
              </p:nvGrpSpPr>
              <p:grpSpPr>
                <a:xfrm>
                  <a:off x="199208" y="4805874"/>
                  <a:ext cx="8745603" cy="54742"/>
                  <a:chOff x="6211719" y="5092027"/>
                  <a:chExt cx="5100369" cy="31925"/>
                </a:xfrm>
              </p:grpSpPr>
              <p:sp>
                <p:nvSpPr>
                  <p:cNvPr id="1825" name="Google Shape;1825;p28"/>
                  <p:cNvSpPr/>
                  <p:nvPr/>
                </p:nvSpPr>
                <p:spPr>
                  <a:xfrm>
                    <a:off x="6211719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26" name="Google Shape;1826;p28"/>
                  <p:cNvSpPr/>
                  <p:nvPr/>
                </p:nvSpPr>
                <p:spPr>
                  <a:xfrm>
                    <a:off x="6744352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27" name="Google Shape;1827;p28"/>
                  <p:cNvSpPr/>
                  <p:nvPr/>
                </p:nvSpPr>
                <p:spPr>
                  <a:xfrm>
                    <a:off x="7276986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28" name="Google Shape;1828;p28"/>
                  <p:cNvSpPr/>
                  <p:nvPr/>
                </p:nvSpPr>
                <p:spPr>
                  <a:xfrm>
                    <a:off x="7809620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29" name="Google Shape;1829;p28"/>
                  <p:cNvSpPr/>
                  <p:nvPr/>
                </p:nvSpPr>
                <p:spPr>
                  <a:xfrm>
                    <a:off x="8342253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0" name="Google Shape;1830;p28"/>
                  <p:cNvSpPr/>
                  <p:nvPr/>
                </p:nvSpPr>
                <p:spPr>
                  <a:xfrm>
                    <a:off x="8874887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1" name="Google Shape;1831;p28"/>
                  <p:cNvSpPr/>
                  <p:nvPr/>
                </p:nvSpPr>
                <p:spPr>
                  <a:xfrm>
                    <a:off x="9407449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2" name="Google Shape;1832;p28"/>
                  <p:cNvSpPr/>
                  <p:nvPr/>
                </p:nvSpPr>
                <p:spPr>
                  <a:xfrm>
                    <a:off x="9940083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3" name="Google Shape;1833;p28"/>
                  <p:cNvSpPr/>
                  <p:nvPr/>
                </p:nvSpPr>
                <p:spPr>
                  <a:xfrm>
                    <a:off x="10472717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4" name="Google Shape;1834;p28"/>
                  <p:cNvSpPr/>
                  <p:nvPr/>
                </p:nvSpPr>
                <p:spPr>
                  <a:xfrm>
                    <a:off x="11005350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835" name="Google Shape;1835;p28"/>
              <p:cNvSpPr/>
              <p:nvPr/>
            </p:nvSpPr>
            <p:spPr>
              <a:xfrm>
                <a:off x="0" y="4608577"/>
                <a:ext cx="9145641" cy="84576"/>
              </a:xfrm>
              <a:custGeom>
                <a:avLst/>
                <a:gdLst/>
                <a:ahLst/>
                <a:cxnLst/>
                <a:rect l="l" t="t" r="r" b="b"/>
                <a:pathLst>
                  <a:path w="5332735" h="113907" extrusionOk="0">
                    <a:moveTo>
                      <a:pt x="0" y="0"/>
                    </a:moveTo>
                    <a:lnTo>
                      <a:pt x="5332736" y="0"/>
                    </a:lnTo>
                    <a:lnTo>
                      <a:pt x="5332736" y="113907"/>
                    </a:lnTo>
                    <a:lnTo>
                      <a:pt x="0" y="11390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36" name="Google Shape;1836;p28"/>
            <p:cNvSpPr/>
            <p:nvPr/>
          </p:nvSpPr>
          <p:spPr>
            <a:xfrm>
              <a:off x="8424002" y="3172003"/>
              <a:ext cx="715104" cy="1436561"/>
            </a:xfrm>
            <a:custGeom>
              <a:avLst/>
              <a:gdLst/>
              <a:ahLst/>
              <a:cxnLst/>
              <a:rect l="l" t="t" r="r" b="b"/>
              <a:pathLst>
                <a:path w="546925" h="1098708" extrusionOk="0">
                  <a:moveTo>
                    <a:pt x="0" y="0"/>
                  </a:moveTo>
                  <a:lnTo>
                    <a:pt x="546926" y="0"/>
                  </a:lnTo>
                  <a:lnTo>
                    <a:pt x="546926" y="1098709"/>
                  </a:lnTo>
                  <a:lnTo>
                    <a:pt x="0" y="109870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37" name="Google Shape;1837;p28"/>
            <p:cNvGrpSpPr/>
            <p:nvPr/>
          </p:nvGrpSpPr>
          <p:grpSpPr>
            <a:xfrm>
              <a:off x="3554259" y="4530235"/>
              <a:ext cx="1312007" cy="549286"/>
              <a:chOff x="7085447" y="4529933"/>
              <a:chExt cx="969129" cy="405736"/>
            </a:xfrm>
          </p:grpSpPr>
          <p:sp>
            <p:nvSpPr>
              <p:cNvPr id="1838" name="Google Shape;1838;p28"/>
              <p:cNvSpPr/>
              <p:nvPr/>
            </p:nvSpPr>
            <p:spPr>
              <a:xfrm>
                <a:off x="7085447" y="4529933"/>
                <a:ext cx="969129" cy="342290"/>
              </a:xfrm>
              <a:custGeom>
                <a:avLst/>
                <a:gdLst/>
                <a:ahLst/>
                <a:cxnLst/>
                <a:rect l="l" t="t" r="r" b="b"/>
                <a:pathLst>
                  <a:path w="969129" h="342290" extrusionOk="0">
                    <a:moveTo>
                      <a:pt x="28215" y="32376"/>
                    </a:moveTo>
                    <a:cubicBezTo>
                      <a:pt x="34401" y="14955"/>
                      <a:pt x="50755" y="3437"/>
                      <a:pt x="69241" y="3152"/>
                    </a:cubicBezTo>
                    <a:cubicBezTo>
                      <a:pt x="191255" y="1659"/>
                      <a:pt x="650367" y="-3318"/>
                      <a:pt x="673760" y="3508"/>
                    </a:cubicBezTo>
                    <a:cubicBezTo>
                      <a:pt x="700709" y="11400"/>
                      <a:pt x="786317" y="122392"/>
                      <a:pt x="808501" y="144576"/>
                    </a:cubicBezTo>
                    <a:cubicBezTo>
                      <a:pt x="830685" y="166760"/>
                      <a:pt x="935278" y="168325"/>
                      <a:pt x="954333" y="203236"/>
                    </a:cubicBezTo>
                    <a:cubicBezTo>
                      <a:pt x="973389" y="238077"/>
                      <a:pt x="971754" y="322121"/>
                      <a:pt x="962226" y="331649"/>
                    </a:cubicBezTo>
                    <a:cubicBezTo>
                      <a:pt x="952698" y="341176"/>
                      <a:pt x="69028" y="349851"/>
                      <a:pt x="50755" y="331649"/>
                    </a:cubicBezTo>
                    <a:cubicBezTo>
                      <a:pt x="32552" y="313446"/>
                      <a:pt x="12715" y="315793"/>
                      <a:pt x="1622" y="212764"/>
                    </a:cubicBezTo>
                    <a:cubicBezTo>
                      <a:pt x="-5914" y="142585"/>
                      <a:pt x="14492" y="70914"/>
                      <a:pt x="28215" y="323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9" name="Google Shape;1839;p28"/>
              <p:cNvSpPr/>
              <p:nvPr/>
            </p:nvSpPr>
            <p:spPr>
              <a:xfrm>
                <a:off x="7457659" y="4545528"/>
                <a:ext cx="178397" cy="309938"/>
              </a:xfrm>
              <a:custGeom>
                <a:avLst/>
                <a:gdLst/>
                <a:ahLst/>
                <a:cxnLst/>
                <a:rect l="l" t="t" r="r" b="b"/>
                <a:pathLst>
                  <a:path w="178397" h="309938" extrusionOk="0">
                    <a:moveTo>
                      <a:pt x="154720" y="0"/>
                    </a:moveTo>
                    <a:cubicBezTo>
                      <a:pt x="167797" y="0"/>
                      <a:pt x="178398" y="10601"/>
                      <a:pt x="178398" y="23677"/>
                    </a:cubicBezTo>
                    <a:lnTo>
                      <a:pt x="178398" y="286261"/>
                    </a:lnTo>
                    <a:cubicBezTo>
                      <a:pt x="178398" y="299338"/>
                      <a:pt x="167797" y="309938"/>
                      <a:pt x="154720" y="309938"/>
                    </a:cubicBezTo>
                    <a:lnTo>
                      <a:pt x="23677" y="309938"/>
                    </a:lnTo>
                    <a:cubicBezTo>
                      <a:pt x="10601" y="309938"/>
                      <a:pt x="0" y="299338"/>
                      <a:pt x="0" y="286261"/>
                    </a:cubicBezTo>
                    <a:lnTo>
                      <a:pt x="0" y="23677"/>
                    </a:lnTo>
                    <a:cubicBezTo>
                      <a:pt x="0" y="10601"/>
                      <a:pt x="10601" y="0"/>
                      <a:pt x="2367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0" name="Google Shape;1840;p28"/>
              <p:cNvSpPr/>
              <p:nvPr/>
            </p:nvSpPr>
            <p:spPr>
              <a:xfrm>
                <a:off x="7095175" y="4795243"/>
                <a:ext cx="959365" cy="76981"/>
              </a:xfrm>
              <a:custGeom>
                <a:avLst/>
                <a:gdLst/>
                <a:ahLst/>
                <a:cxnLst/>
                <a:rect l="l" t="t" r="r" b="b"/>
                <a:pathLst>
                  <a:path w="959365" h="76981" extrusionOk="0">
                    <a:moveTo>
                      <a:pt x="0" y="0"/>
                    </a:moveTo>
                    <a:cubicBezTo>
                      <a:pt x="11305" y="50412"/>
                      <a:pt x="26664" y="51976"/>
                      <a:pt x="41027" y="66339"/>
                    </a:cubicBezTo>
                    <a:cubicBezTo>
                      <a:pt x="59229" y="84542"/>
                      <a:pt x="942970" y="75867"/>
                      <a:pt x="952498" y="66339"/>
                    </a:cubicBezTo>
                    <a:cubicBezTo>
                      <a:pt x="957973" y="60864"/>
                      <a:pt x="960746" y="31072"/>
                      <a:pt x="958684" y="0"/>
                    </a:cubicBezTo>
                    <a:lnTo>
                      <a:pt x="7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41" name="Google Shape;1841;p28"/>
              <p:cNvGrpSpPr/>
              <p:nvPr/>
            </p:nvGrpSpPr>
            <p:grpSpPr>
              <a:xfrm>
                <a:off x="7832403" y="4798104"/>
                <a:ext cx="134298" cy="134298"/>
                <a:chOff x="7832403" y="4798104"/>
                <a:chExt cx="134298" cy="134298"/>
              </a:xfrm>
            </p:grpSpPr>
            <p:sp>
              <p:nvSpPr>
                <p:cNvPr id="1842" name="Google Shape;1842;p28"/>
                <p:cNvSpPr/>
                <p:nvPr/>
              </p:nvSpPr>
              <p:spPr>
                <a:xfrm rot="-4847797">
                  <a:off x="7841012" y="4806714"/>
                  <a:ext cx="117079" cy="117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35" h="117035" extrusionOk="0">
                      <a:moveTo>
                        <a:pt x="117036" y="58518"/>
                      </a:moveTo>
                      <a:cubicBezTo>
                        <a:pt x="117036" y="90836"/>
                        <a:pt x="90836" y="117036"/>
                        <a:pt x="58518" y="117036"/>
                      </a:cubicBezTo>
                      <a:cubicBezTo>
                        <a:pt x="26199" y="117036"/>
                        <a:pt x="0" y="90836"/>
                        <a:pt x="0" y="58518"/>
                      </a:cubicBezTo>
                      <a:cubicBezTo>
                        <a:pt x="0" y="26199"/>
                        <a:pt x="26199" y="0"/>
                        <a:pt x="58518" y="0"/>
                      </a:cubicBezTo>
                      <a:cubicBezTo>
                        <a:pt x="90836" y="0"/>
                        <a:pt x="117036" y="26199"/>
                        <a:pt x="117036" y="5851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43" name="Google Shape;1843;p28"/>
                <p:cNvSpPr/>
                <p:nvPr/>
              </p:nvSpPr>
              <p:spPr>
                <a:xfrm>
                  <a:off x="7866360" y="4832003"/>
                  <a:ext cx="66694" cy="66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94" h="66694" extrusionOk="0">
                      <a:moveTo>
                        <a:pt x="66695" y="33347"/>
                      </a:moveTo>
                      <a:cubicBezTo>
                        <a:pt x="66695" y="51763"/>
                        <a:pt x="51763" y="66695"/>
                        <a:pt x="33347" y="66695"/>
                      </a:cubicBezTo>
                      <a:cubicBezTo>
                        <a:pt x="14932" y="66695"/>
                        <a:pt x="0" y="51763"/>
                        <a:pt x="0" y="33347"/>
                      </a:cubicBezTo>
                      <a:cubicBezTo>
                        <a:pt x="0" y="14932"/>
                        <a:pt x="14932" y="0"/>
                        <a:pt x="33347" y="0"/>
                      </a:cubicBezTo>
                      <a:cubicBezTo>
                        <a:pt x="51763" y="0"/>
                        <a:pt x="66695" y="14932"/>
                        <a:pt x="66695" y="333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44" name="Google Shape;1844;p28"/>
              <p:cNvGrpSpPr/>
              <p:nvPr/>
            </p:nvGrpSpPr>
            <p:grpSpPr>
              <a:xfrm>
                <a:off x="7210291" y="4794935"/>
                <a:ext cx="140735" cy="140735"/>
                <a:chOff x="7210291" y="4794935"/>
                <a:chExt cx="140735" cy="140735"/>
              </a:xfrm>
            </p:grpSpPr>
            <p:sp>
              <p:nvSpPr>
                <p:cNvPr id="1845" name="Google Shape;1845;p28"/>
                <p:cNvSpPr/>
                <p:nvPr/>
              </p:nvSpPr>
              <p:spPr>
                <a:xfrm rot="-4601629">
                  <a:off x="7222180" y="4806824"/>
                  <a:ext cx="116956" cy="116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35" h="117035" extrusionOk="0">
                      <a:moveTo>
                        <a:pt x="117036" y="58518"/>
                      </a:moveTo>
                      <a:cubicBezTo>
                        <a:pt x="117036" y="90836"/>
                        <a:pt x="90836" y="117036"/>
                        <a:pt x="58518" y="117036"/>
                      </a:cubicBezTo>
                      <a:cubicBezTo>
                        <a:pt x="26199" y="117036"/>
                        <a:pt x="0" y="90836"/>
                        <a:pt x="0" y="58518"/>
                      </a:cubicBezTo>
                      <a:cubicBezTo>
                        <a:pt x="0" y="26199"/>
                        <a:pt x="26199" y="0"/>
                        <a:pt x="58518" y="0"/>
                      </a:cubicBezTo>
                      <a:cubicBezTo>
                        <a:pt x="90836" y="0"/>
                        <a:pt x="117036" y="26199"/>
                        <a:pt x="117036" y="5851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46" name="Google Shape;1846;p28"/>
                <p:cNvSpPr/>
                <p:nvPr/>
              </p:nvSpPr>
              <p:spPr>
                <a:xfrm>
                  <a:off x="7247478" y="4832003"/>
                  <a:ext cx="66694" cy="66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94" h="66694" extrusionOk="0">
                      <a:moveTo>
                        <a:pt x="66695" y="33347"/>
                      </a:moveTo>
                      <a:cubicBezTo>
                        <a:pt x="66695" y="51763"/>
                        <a:pt x="51763" y="66695"/>
                        <a:pt x="33347" y="66695"/>
                      </a:cubicBezTo>
                      <a:cubicBezTo>
                        <a:pt x="14932" y="66695"/>
                        <a:pt x="0" y="51763"/>
                        <a:pt x="0" y="33347"/>
                      </a:cubicBezTo>
                      <a:cubicBezTo>
                        <a:pt x="0" y="14932"/>
                        <a:pt x="14932" y="0"/>
                        <a:pt x="33347" y="0"/>
                      </a:cubicBezTo>
                      <a:cubicBezTo>
                        <a:pt x="51763" y="0"/>
                        <a:pt x="66695" y="14932"/>
                        <a:pt x="66695" y="333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47" name="Google Shape;1847;p28"/>
              <p:cNvGrpSpPr/>
              <p:nvPr/>
            </p:nvGrpSpPr>
            <p:grpSpPr>
              <a:xfrm>
                <a:off x="7087141" y="4555767"/>
                <a:ext cx="810788" cy="122012"/>
                <a:chOff x="7087141" y="4555767"/>
                <a:chExt cx="810788" cy="122012"/>
              </a:xfrm>
            </p:grpSpPr>
            <p:sp>
              <p:nvSpPr>
                <p:cNvPr id="1848" name="Google Shape;1848;p28"/>
                <p:cNvSpPr/>
                <p:nvPr/>
              </p:nvSpPr>
              <p:spPr>
                <a:xfrm>
                  <a:off x="7294335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49" name="Google Shape;1849;p28"/>
                <p:cNvSpPr/>
                <p:nvPr/>
              </p:nvSpPr>
              <p:spPr>
                <a:xfrm>
                  <a:off x="7380654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0" name="Google Shape;1850;p28"/>
                <p:cNvSpPr/>
                <p:nvPr/>
              </p:nvSpPr>
              <p:spPr>
                <a:xfrm>
                  <a:off x="7208016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1" name="Google Shape;1851;p28"/>
                <p:cNvSpPr/>
                <p:nvPr/>
              </p:nvSpPr>
              <p:spPr>
                <a:xfrm>
                  <a:off x="7756317" y="4555838"/>
                  <a:ext cx="141612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612" h="121941" extrusionOk="0">
                      <a:moveTo>
                        <a:pt x="36451" y="109143"/>
                      </a:moveTo>
                      <a:cubicBezTo>
                        <a:pt x="39864" y="116894"/>
                        <a:pt x="47472" y="121942"/>
                        <a:pt x="55933" y="121942"/>
                      </a:cubicBezTo>
                      <a:lnTo>
                        <a:pt x="141613" y="121942"/>
                      </a:lnTo>
                      <a:cubicBezTo>
                        <a:pt x="140048" y="120875"/>
                        <a:pt x="138697" y="119809"/>
                        <a:pt x="137560" y="118742"/>
                      </a:cubicBezTo>
                      <a:cubicBezTo>
                        <a:pt x="120922" y="102104"/>
                        <a:pt x="68661" y="35623"/>
                        <a:pt x="32185" y="0"/>
                      </a:cubicBezTo>
                      <a:lnTo>
                        <a:pt x="21306" y="0"/>
                      </a:lnTo>
                      <a:cubicBezTo>
                        <a:pt x="5948" y="0"/>
                        <a:pt x="-4362" y="15785"/>
                        <a:pt x="1824" y="29792"/>
                      </a:cubicBezTo>
                      <a:lnTo>
                        <a:pt x="36522" y="10914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2" name="Google Shape;1852;p28"/>
                <p:cNvSpPr/>
                <p:nvPr/>
              </p:nvSpPr>
              <p:spPr>
                <a:xfrm>
                  <a:off x="7087141" y="4555838"/>
                  <a:ext cx="107365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65" h="121941" extrusionOk="0">
                      <a:moveTo>
                        <a:pt x="107295" y="28584"/>
                      </a:moveTo>
                      <a:cubicBezTo>
                        <a:pt x="107295" y="12799"/>
                        <a:pt x="94496" y="0"/>
                        <a:pt x="78711" y="0"/>
                      </a:cubicBezTo>
                      <a:lnTo>
                        <a:pt x="29508" y="0"/>
                      </a:lnTo>
                      <a:cubicBezTo>
                        <a:pt x="28370" y="2062"/>
                        <a:pt x="27375" y="4195"/>
                        <a:pt x="26593" y="6470"/>
                      </a:cubicBezTo>
                      <a:cubicBezTo>
                        <a:pt x="17136" y="32992"/>
                        <a:pt x="4480" y="75298"/>
                        <a:pt x="0" y="121942"/>
                      </a:cubicBezTo>
                      <a:lnTo>
                        <a:pt x="78782" y="121942"/>
                      </a:lnTo>
                      <a:cubicBezTo>
                        <a:pt x="94567" y="121942"/>
                        <a:pt x="107366" y="109143"/>
                        <a:pt x="107366" y="93358"/>
                      </a:cubicBezTo>
                      <a:lnTo>
                        <a:pt x="107366" y="2858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3" name="Google Shape;1853;p28"/>
                <p:cNvSpPr/>
                <p:nvPr/>
              </p:nvSpPr>
              <p:spPr>
                <a:xfrm>
                  <a:off x="7467045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4" name="Google Shape;1854;p28"/>
                <p:cNvSpPr/>
                <p:nvPr/>
              </p:nvSpPr>
              <p:spPr>
                <a:xfrm>
                  <a:off x="7639754" y="4555767"/>
                  <a:ext cx="127846" cy="122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46" h="122012" extrusionOk="0">
                      <a:moveTo>
                        <a:pt x="74800" y="71"/>
                      </a:moveTo>
                      <a:lnTo>
                        <a:pt x="24815" y="71"/>
                      </a:lnTo>
                      <a:cubicBezTo>
                        <a:pt x="11092" y="71"/>
                        <a:pt x="0" y="11163"/>
                        <a:pt x="0" y="24886"/>
                      </a:cubicBezTo>
                      <a:lnTo>
                        <a:pt x="0" y="97198"/>
                      </a:lnTo>
                      <a:cubicBezTo>
                        <a:pt x="0" y="110921"/>
                        <a:pt x="11092" y="122013"/>
                        <a:pt x="24815" y="122013"/>
                      </a:cubicBezTo>
                      <a:lnTo>
                        <a:pt x="102957" y="122013"/>
                      </a:lnTo>
                      <a:cubicBezTo>
                        <a:pt x="120449" y="122013"/>
                        <a:pt x="132465" y="104450"/>
                        <a:pt x="126137" y="88168"/>
                      </a:cubicBezTo>
                      <a:lnTo>
                        <a:pt x="97980" y="15856"/>
                      </a:lnTo>
                      <a:cubicBezTo>
                        <a:pt x="94283" y="6328"/>
                        <a:pt x="85039" y="0"/>
                        <a:pt x="7480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5" name="Google Shape;1855;p28"/>
                <p:cNvSpPr/>
                <p:nvPr/>
              </p:nvSpPr>
              <p:spPr>
                <a:xfrm>
                  <a:off x="7553364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699" y="0"/>
                        <a:pt x="72809" y="11110"/>
                        <a:pt x="72809" y="24815"/>
                      </a:cubicBezTo>
                      <a:lnTo>
                        <a:pt x="72809" y="97127"/>
                      </a:lnTo>
                      <a:cubicBezTo>
                        <a:pt x="72809" y="110832"/>
                        <a:pt x="61699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56" name="Google Shape;1856;p28"/>
              <p:cNvSpPr/>
              <p:nvPr/>
            </p:nvSpPr>
            <p:spPr>
              <a:xfrm>
                <a:off x="7095175" y="4711625"/>
                <a:ext cx="337882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337882" h="11874" extrusionOk="0">
                    <a:moveTo>
                      <a:pt x="0" y="0"/>
                    </a:moveTo>
                    <a:lnTo>
                      <a:pt x="337882" y="0"/>
                    </a:lnTo>
                    <a:lnTo>
                      <a:pt x="337882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7" name="Google Shape;1857;p28"/>
              <p:cNvSpPr/>
              <p:nvPr/>
            </p:nvSpPr>
            <p:spPr>
              <a:xfrm>
                <a:off x="7095175" y="4742413"/>
                <a:ext cx="337882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337882" h="11874" extrusionOk="0">
                    <a:moveTo>
                      <a:pt x="0" y="0"/>
                    </a:moveTo>
                    <a:lnTo>
                      <a:pt x="337882" y="0"/>
                    </a:lnTo>
                    <a:lnTo>
                      <a:pt x="337882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8" name="Google Shape;1858;p28"/>
              <p:cNvSpPr/>
              <p:nvPr/>
            </p:nvSpPr>
            <p:spPr>
              <a:xfrm>
                <a:off x="7658170" y="4711625"/>
                <a:ext cx="111489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111489" h="11874" extrusionOk="0">
                    <a:moveTo>
                      <a:pt x="0" y="0"/>
                    </a:moveTo>
                    <a:lnTo>
                      <a:pt x="111490" y="0"/>
                    </a:lnTo>
                    <a:lnTo>
                      <a:pt x="111490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9" name="Google Shape;1859;p28"/>
              <p:cNvSpPr/>
              <p:nvPr/>
            </p:nvSpPr>
            <p:spPr>
              <a:xfrm>
                <a:off x="7658170" y="4742413"/>
                <a:ext cx="111489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111489" h="11874" extrusionOk="0">
                    <a:moveTo>
                      <a:pt x="0" y="0"/>
                    </a:moveTo>
                    <a:lnTo>
                      <a:pt x="111490" y="0"/>
                    </a:lnTo>
                    <a:lnTo>
                      <a:pt x="111490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60" name="Google Shape;1860;p28"/>
            <p:cNvGrpSpPr/>
            <p:nvPr/>
          </p:nvGrpSpPr>
          <p:grpSpPr>
            <a:xfrm>
              <a:off x="1664650" y="4605640"/>
              <a:ext cx="967350" cy="448636"/>
              <a:chOff x="7466813" y="5016553"/>
              <a:chExt cx="659317" cy="305777"/>
            </a:xfrm>
          </p:grpSpPr>
          <p:sp>
            <p:nvSpPr>
              <p:cNvPr id="1861" name="Google Shape;1861;p28"/>
              <p:cNvSpPr/>
              <p:nvPr/>
            </p:nvSpPr>
            <p:spPr>
              <a:xfrm>
                <a:off x="7469242" y="5016553"/>
                <a:ext cx="652717" cy="221875"/>
              </a:xfrm>
              <a:custGeom>
                <a:avLst/>
                <a:gdLst/>
                <a:ahLst/>
                <a:cxnLst/>
                <a:rect l="l" t="t" r="r" b="b"/>
                <a:pathLst>
                  <a:path w="652717" h="221875" extrusionOk="0">
                    <a:moveTo>
                      <a:pt x="29728" y="150203"/>
                    </a:moveTo>
                    <a:cubicBezTo>
                      <a:pt x="67911" y="125459"/>
                      <a:pt x="146906" y="113372"/>
                      <a:pt x="167882" y="110457"/>
                    </a:cubicBezTo>
                    <a:cubicBezTo>
                      <a:pt x="171295" y="109959"/>
                      <a:pt x="174352" y="108537"/>
                      <a:pt x="176769" y="106119"/>
                    </a:cubicBezTo>
                    <a:cubicBezTo>
                      <a:pt x="192626" y="90619"/>
                      <a:pt x="256690" y="30466"/>
                      <a:pt x="309875" y="14681"/>
                    </a:cubicBezTo>
                    <a:cubicBezTo>
                      <a:pt x="371095" y="-3593"/>
                      <a:pt x="505337" y="-6153"/>
                      <a:pt x="539253" y="14681"/>
                    </a:cubicBezTo>
                    <a:cubicBezTo>
                      <a:pt x="559518" y="27195"/>
                      <a:pt x="585399" y="49877"/>
                      <a:pt x="604313" y="66159"/>
                    </a:cubicBezTo>
                    <a:cubicBezTo>
                      <a:pt x="604313" y="66159"/>
                      <a:pt x="643206" y="98156"/>
                      <a:pt x="649321" y="129512"/>
                    </a:cubicBezTo>
                    <a:cubicBezTo>
                      <a:pt x="655436" y="160940"/>
                      <a:pt x="653232" y="197985"/>
                      <a:pt x="643206" y="208010"/>
                    </a:cubicBezTo>
                    <a:cubicBezTo>
                      <a:pt x="633181" y="218036"/>
                      <a:pt x="613556" y="221875"/>
                      <a:pt x="613556" y="221875"/>
                    </a:cubicBezTo>
                    <a:lnTo>
                      <a:pt x="16219" y="221875"/>
                    </a:lnTo>
                    <a:cubicBezTo>
                      <a:pt x="8042" y="221875"/>
                      <a:pt x="1216" y="215689"/>
                      <a:pt x="363" y="207512"/>
                    </a:cubicBezTo>
                    <a:cubicBezTo>
                      <a:pt x="-1273" y="192439"/>
                      <a:pt x="1643" y="168406"/>
                      <a:pt x="29799" y="15020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62" name="Google Shape;1862;p28"/>
              <p:cNvGrpSpPr/>
              <p:nvPr/>
            </p:nvGrpSpPr>
            <p:grpSpPr>
              <a:xfrm>
                <a:off x="7658667" y="5030727"/>
                <a:ext cx="387827" cy="96780"/>
                <a:chOff x="7658667" y="5030727"/>
                <a:chExt cx="387827" cy="96780"/>
              </a:xfrm>
            </p:grpSpPr>
            <p:sp>
              <p:nvSpPr>
                <p:cNvPr id="1863" name="Google Shape;1863;p28"/>
                <p:cNvSpPr/>
                <p:nvPr/>
              </p:nvSpPr>
              <p:spPr>
                <a:xfrm>
                  <a:off x="7658667" y="5031447"/>
                  <a:ext cx="215442" cy="96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442" h="96060" extrusionOk="0">
                      <a:moveTo>
                        <a:pt x="203782" y="84968"/>
                      </a:moveTo>
                      <a:lnTo>
                        <a:pt x="0" y="96060"/>
                      </a:lnTo>
                      <a:cubicBezTo>
                        <a:pt x="0" y="96060"/>
                        <a:pt x="73521" y="33774"/>
                        <a:pt x="115187" y="15500"/>
                      </a:cubicBezTo>
                      <a:cubicBezTo>
                        <a:pt x="136163" y="6328"/>
                        <a:pt x="175696" y="1564"/>
                        <a:pt x="215443" y="0"/>
                      </a:cubicBezTo>
                      <a:lnTo>
                        <a:pt x="203782" y="8496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64" name="Google Shape;1864;p28"/>
                <p:cNvSpPr/>
                <p:nvPr/>
              </p:nvSpPr>
              <p:spPr>
                <a:xfrm>
                  <a:off x="7891175" y="5030727"/>
                  <a:ext cx="155319" cy="84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19" h="84053" extrusionOk="0">
                      <a:moveTo>
                        <a:pt x="0" y="152"/>
                      </a:moveTo>
                      <a:cubicBezTo>
                        <a:pt x="33347" y="-488"/>
                        <a:pt x="64988" y="934"/>
                        <a:pt x="83831" y="3707"/>
                      </a:cubicBezTo>
                      <a:cubicBezTo>
                        <a:pt x="109001" y="7404"/>
                        <a:pt x="133958" y="29802"/>
                        <a:pt x="150952" y="48431"/>
                      </a:cubicBezTo>
                      <a:cubicBezTo>
                        <a:pt x="160480" y="58883"/>
                        <a:pt x="153441" y="75734"/>
                        <a:pt x="139291" y="76517"/>
                      </a:cubicBezTo>
                      <a:lnTo>
                        <a:pt x="0" y="84054"/>
                      </a:lnTo>
                      <a:lnTo>
                        <a:pt x="0" y="15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65" name="Google Shape;1865;p28"/>
              <p:cNvSpPr/>
              <p:nvPr/>
            </p:nvSpPr>
            <p:spPr>
              <a:xfrm>
                <a:off x="7466813" y="5174127"/>
                <a:ext cx="63370" cy="41670"/>
              </a:xfrm>
              <a:custGeom>
                <a:avLst/>
                <a:gdLst/>
                <a:ahLst/>
                <a:cxnLst/>
                <a:rect l="l" t="t" r="r" b="b"/>
                <a:pathLst>
                  <a:path w="63370" h="41670" extrusionOk="0">
                    <a:moveTo>
                      <a:pt x="19571" y="2655"/>
                    </a:moveTo>
                    <a:cubicBezTo>
                      <a:pt x="19571" y="2655"/>
                      <a:pt x="63371" y="-3318"/>
                      <a:pt x="63371" y="2655"/>
                    </a:cubicBezTo>
                    <a:cubicBezTo>
                      <a:pt x="63371" y="8627"/>
                      <a:pt x="45382" y="33655"/>
                      <a:pt x="33863" y="37495"/>
                    </a:cubicBezTo>
                    <a:cubicBezTo>
                      <a:pt x="22273" y="41335"/>
                      <a:pt x="5564" y="43254"/>
                      <a:pt x="2365" y="40055"/>
                    </a:cubicBezTo>
                    <a:cubicBezTo>
                      <a:pt x="-835" y="36855"/>
                      <a:pt x="-4675" y="19221"/>
                      <a:pt x="19571" y="26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6" name="Google Shape;1866;p28"/>
              <p:cNvSpPr/>
              <p:nvPr/>
            </p:nvSpPr>
            <p:spPr>
              <a:xfrm>
                <a:off x="8103054" y="5144572"/>
                <a:ext cx="23076" cy="59157"/>
              </a:xfrm>
              <a:custGeom>
                <a:avLst/>
                <a:gdLst/>
                <a:ahLst/>
                <a:cxnLst/>
                <a:rect l="l" t="t" r="r" b="b"/>
                <a:pathLst>
                  <a:path w="23076" h="59157" extrusionOk="0">
                    <a:moveTo>
                      <a:pt x="17926" y="0"/>
                    </a:moveTo>
                    <a:cubicBezTo>
                      <a:pt x="17926" y="0"/>
                      <a:pt x="1643" y="853"/>
                      <a:pt x="1643" y="8888"/>
                    </a:cubicBezTo>
                    <a:cubicBezTo>
                      <a:pt x="1643" y="16922"/>
                      <a:pt x="-2054" y="49417"/>
                      <a:pt x="1643" y="53114"/>
                    </a:cubicBezTo>
                    <a:cubicBezTo>
                      <a:pt x="5341" y="56811"/>
                      <a:pt x="17926" y="59158"/>
                      <a:pt x="17926" y="59158"/>
                    </a:cubicBezTo>
                    <a:cubicBezTo>
                      <a:pt x="17926" y="59158"/>
                      <a:pt x="29516" y="27943"/>
                      <a:pt x="179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7" name="Google Shape;1867;p28"/>
              <p:cNvSpPr/>
              <p:nvPr/>
            </p:nvSpPr>
            <p:spPr>
              <a:xfrm rot="-798371">
                <a:off x="7904803" y="5179083"/>
                <a:ext cx="118662" cy="118662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1"/>
                      <a:pt x="26581" y="0"/>
                      <a:pt x="59371" y="0"/>
                    </a:cubicBezTo>
                    <a:cubicBezTo>
                      <a:pt x="92161" y="0"/>
                      <a:pt x="118742" y="26581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8" name="Google Shape;1868;p28"/>
              <p:cNvSpPr/>
              <p:nvPr/>
            </p:nvSpPr>
            <p:spPr>
              <a:xfrm>
                <a:off x="7930424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9" name="Google Shape;1869;p28"/>
              <p:cNvSpPr/>
              <p:nvPr/>
            </p:nvSpPr>
            <p:spPr>
              <a:xfrm rot="-2700000">
                <a:off x="7554797" y="5178916"/>
                <a:ext cx="118808" cy="118808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2"/>
                      <a:pt x="26581" y="0"/>
                      <a:pt x="59371" y="0"/>
                    </a:cubicBezTo>
                    <a:cubicBezTo>
                      <a:pt x="92161" y="0"/>
                      <a:pt x="118742" y="26582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0" name="Google Shape;1870;p28"/>
              <p:cNvSpPr/>
              <p:nvPr/>
            </p:nvSpPr>
            <p:spPr>
              <a:xfrm>
                <a:off x="7580312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71" name="Google Shape;1871;p28"/>
            <p:cNvGrpSpPr/>
            <p:nvPr/>
          </p:nvGrpSpPr>
          <p:grpSpPr>
            <a:xfrm>
              <a:off x="6763418" y="4562580"/>
              <a:ext cx="967343" cy="429503"/>
              <a:chOff x="10539306" y="5035130"/>
              <a:chExt cx="623569" cy="276884"/>
            </a:xfrm>
          </p:grpSpPr>
          <p:sp>
            <p:nvSpPr>
              <p:cNvPr id="1872" name="Google Shape;1872;p28"/>
              <p:cNvSpPr/>
              <p:nvPr/>
            </p:nvSpPr>
            <p:spPr>
              <a:xfrm>
                <a:off x="10541551" y="5035130"/>
                <a:ext cx="617415" cy="209769"/>
              </a:xfrm>
              <a:custGeom>
                <a:avLst/>
                <a:gdLst/>
                <a:ahLst/>
                <a:cxnLst/>
                <a:rect l="l" t="t" r="r" b="b"/>
                <a:pathLst>
                  <a:path w="617415" h="209769" extrusionOk="0">
                    <a:moveTo>
                      <a:pt x="28221" y="142079"/>
                    </a:moveTo>
                    <a:cubicBezTo>
                      <a:pt x="64341" y="118686"/>
                      <a:pt x="139000" y="107238"/>
                      <a:pt x="158838" y="104537"/>
                    </a:cubicBezTo>
                    <a:cubicBezTo>
                      <a:pt x="162037" y="104110"/>
                      <a:pt x="164952" y="102688"/>
                      <a:pt x="167228" y="100412"/>
                    </a:cubicBezTo>
                    <a:cubicBezTo>
                      <a:pt x="182230" y="85765"/>
                      <a:pt x="242811" y="28883"/>
                      <a:pt x="293151" y="13880"/>
                    </a:cubicBezTo>
                    <a:cubicBezTo>
                      <a:pt x="351100" y="-3398"/>
                      <a:pt x="478019" y="-5816"/>
                      <a:pt x="510087" y="13880"/>
                    </a:cubicBezTo>
                    <a:cubicBezTo>
                      <a:pt x="529285" y="25683"/>
                      <a:pt x="553744" y="47156"/>
                      <a:pt x="571591" y="62515"/>
                    </a:cubicBezTo>
                    <a:cubicBezTo>
                      <a:pt x="571591" y="62515"/>
                      <a:pt x="608352" y="92733"/>
                      <a:pt x="614182" y="122454"/>
                    </a:cubicBezTo>
                    <a:cubicBezTo>
                      <a:pt x="620013" y="152175"/>
                      <a:pt x="617880" y="187230"/>
                      <a:pt x="608423" y="196686"/>
                    </a:cubicBezTo>
                    <a:cubicBezTo>
                      <a:pt x="598966" y="206143"/>
                      <a:pt x="580337" y="209769"/>
                      <a:pt x="580337" y="209769"/>
                    </a:cubicBezTo>
                    <a:lnTo>
                      <a:pt x="15351" y="209769"/>
                    </a:lnTo>
                    <a:cubicBezTo>
                      <a:pt x="7601" y="209769"/>
                      <a:pt x="1202" y="203868"/>
                      <a:pt x="349" y="196188"/>
                    </a:cubicBezTo>
                    <a:cubicBezTo>
                      <a:pt x="-1216" y="181897"/>
                      <a:pt x="1558" y="159215"/>
                      <a:pt x="28150" y="1420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73" name="Google Shape;1873;p28"/>
              <p:cNvGrpSpPr/>
              <p:nvPr/>
            </p:nvGrpSpPr>
            <p:grpSpPr>
              <a:xfrm>
                <a:off x="10720796" y="5048597"/>
                <a:ext cx="366834" cy="91424"/>
                <a:chOff x="10720796" y="5048597"/>
                <a:chExt cx="366834" cy="91424"/>
              </a:xfrm>
            </p:grpSpPr>
            <p:sp>
              <p:nvSpPr>
                <p:cNvPr id="1874" name="Google Shape;1874;p28"/>
                <p:cNvSpPr/>
                <p:nvPr/>
              </p:nvSpPr>
              <p:spPr>
                <a:xfrm>
                  <a:off x="10720796" y="5049152"/>
                  <a:ext cx="203852" cy="90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52" h="90869" extrusionOk="0">
                      <a:moveTo>
                        <a:pt x="192761" y="80418"/>
                      </a:moveTo>
                      <a:lnTo>
                        <a:pt x="0" y="90870"/>
                      </a:lnTo>
                      <a:cubicBezTo>
                        <a:pt x="0" y="90870"/>
                        <a:pt x="69539" y="31925"/>
                        <a:pt x="109001" y="14718"/>
                      </a:cubicBezTo>
                      <a:cubicBezTo>
                        <a:pt x="128839" y="6044"/>
                        <a:pt x="166239" y="1564"/>
                        <a:pt x="203853" y="0"/>
                      </a:cubicBezTo>
                      <a:lnTo>
                        <a:pt x="192832" y="8041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75" name="Google Shape;1875;p28"/>
                <p:cNvSpPr/>
                <p:nvPr/>
              </p:nvSpPr>
              <p:spPr>
                <a:xfrm>
                  <a:off x="10940717" y="5048597"/>
                  <a:ext cx="146913" cy="7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913" h="79550" extrusionOk="0">
                      <a:moveTo>
                        <a:pt x="0" y="129"/>
                      </a:moveTo>
                      <a:cubicBezTo>
                        <a:pt x="31570" y="-440"/>
                        <a:pt x="61504" y="911"/>
                        <a:pt x="79280" y="3542"/>
                      </a:cubicBezTo>
                      <a:cubicBezTo>
                        <a:pt x="103028" y="7026"/>
                        <a:pt x="126706" y="28214"/>
                        <a:pt x="142775" y="45848"/>
                      </a:cubicBezTo>
                      <a:cubicBezTo>
                        <a:pt x="151805" y="55731"/>
                        <a:pt x="145121" y="71658"/>
                        <a:pt x="131754" y="72369"/>
                      </a:cubicBezTo>
                      <a:lnTo>
                        <a:pt x="0" y="79551"/>
                      </a:lnTo>
                      <a:lnTo>
                        <a:pt x="0" y="2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76" name="Google Shape;1876;p28"/>
              <p:cNvSpPr/>
              <p:nvPr/>
            </p:nvSpPr>
            <p:spPr>
              <a:xfrm>
                <a:off x="10539306" y="5184240"/>
                <a:ext cx="59974" cy="39447"/>
              </a:xfrm>
              <a:custGeom>
                <a:avLst/>
                <a:gdLst/>
                <a:ahLst/>
                <a:cxnLst/>
                <a:rect l="l" t="t" r="r" b="b"/>
                <a:pathLst>
                  <a:path w="59974" h="39447" extrusionOk="0">
                    <a:moveTo>
                      <a:pt x="18521" y="2497"/>
                    </a:moveTo>
                    <a:cubicBezTo>
                      <a:pt x="18521" y="2497"/>
                      <a:pt x="59974" y="-3121"/>
                      <a:pt x="59974" y="2497"/>
                    </a:cubicBezTo>
                    <a:cubicBezTo>
                      <a:pt x="59974" y="8114"/>
                      <a:pt x="42981" y="31791"/>
                      <a:pt x="32031" y="35488"/>
                    </a:cubicBezTo>
                    <a:cubicBezTo>
                      <a:pt x="21081" y="39115"/>
                      <a:pt x="5296" y="40963"/>
                      <a:pt x="2239" y="37906"/>
                    </a:cubicBezTo>
                    <a:cubicBezTo>
                      <a:pt x="-819" y="34848"/>
                      <a:pt x="-4374" y="18210"/>
                      <a:pt x="18521" y="24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7" name="Google Shape;1877;p28"/>
              <p:cNvSpPr/>
              <p:nvPr/>
            </p:nvSpPr>
            <p:spPr>
              <a:xfrm>
                <a:off x="11141102" y="5156233"/>
                <a:ext cx="21773" cy="55958"/>
              </a:xfrm>
              <a:custGeom>
                <a:avLst/>
                <a:gdLst/>
                <a:ahLst/>
                <a:cxnLst/>
                <a:rect l="l" t="t" r="r" b="b"/>
                <a:pathLst>
                  <a:path w="21773" h="55958" extrusionOk="0">
                    <a:moveTo>
                      <a:pt x="16907" y="0"/>
                    </a:moveTo>
                    <a:cubicBezTo>
                      <a:pt x="16907" y="0"/>
                      <a:pt x="1548" y="782"/>
                      <a:pt x="1548" y="8390"/>
                    </a:cubicBezTo>
                    <a:cubicBezTo>
                      <a:pt x="1548" y="15998"/>
                      <a:pt x="-1936" y="46786"/>
                      <a:pt x="1548" y="50270"/>
                    </a:cubicBezTo>
                    <a:cubicBezTo>
                      <a:pt x="5033" y="53754"/>
                      <a:pt x="16907" y="55958"/>
                      <a:pt x="16907" y="55958"/>
                    </a:cubicBezTo>
                    <a:cubicBezTo>
                      <a:pt x="16907" y="55958"/>
                      <a:pt x="27857" y="26450"/>
                      <a:pt x="169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8" name="Google Shape;1878;p28"/>
              <p:cNvSpPr/>
              <p:nvPr/>
            </p:nvSpPr>
            <p:spPr>
              <a:xfrm rot="-798371">
                <a:off x="10953883" y="5188449"/>
                <a:ext cx="112125" cy="112125"/>
              </a:xfrm>
              <a:custGeom>
                <a:avLst/>
                <a:gdLst/>
                <a:ahLst/>
                <a:cxnLst/>
                <a:rect l="l" t="t" r="r" b="b"/>
                <a:pathLst>
                  <a:path w="112200" h="112200" extrusionOk="0">
                    <a:moveTo>
                      <a:pt x="112201" y="56100"/>
                    </a:moveTo>
                    <a:cubicBezTo>
                      <a:pt x="112201" y="87084"/>
                      <a:pt x="87084" y="112201"/>
                      <a:pt x="56100" y="112201"/>
                    </a:cubicBezTo>
                    <a:cubicBezTo>
                      <a:pt x="25117" y="112201"/>
                      <a:pt x="0" y="87084"/>
                      <a:pt x="0" y="56100"/>
                    </a:cubicBezTo>
                    <a:cubicBezTo>
                      <a:pt x="0" y="25117"/>
                      <a:pt x="25117" y="0"/>
                      <a:pt x="56100" y="0"/>
                    </a:cubicBezTo>
                    <a:cubicBezTo>
                      <a:pt x="87084" y="0"/>
                      <a:pt x="112201" y="25117"/>
                      <a:pt x="112201" y="561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9" name="Google Shape;1879;p28"/>
              <p:cNvSpPr/>
              <p:nvPr/>
            </p:nvSpPr>
            <p:spPr>
              <a:xfrm>
                <a:off x="10977833" y="5212973"/>
                <a:ext cx="63992" cy="63992"/>
              </a:xfrm>
              <a:custGeom>
                <a:avLst/>
                <a:gdLst/>
                <a:ahLst/>
                <a:cxnLst/>
                <a:rect l="l" t="t" r="r" b="b"/>
                <a:pathLst>
                  <a:path w="63992" h="63992" extrusionOk="0">
                    <a:moveTo>
                      <a:pt x="0" y="31996"/>
                    </a:moveTo>
                    <a:cubicBezTo>
                      <a:pt x="0" y="49630"/>
                      <a:pt x="14292" y="63993"/>
                      <a:pt x="31996" y="63993"/>
                    </a:cubicBezTo>
                    <a:cubicBezTo>
                      <a:pt x="49701" y="63993"/>
                      <a:pt x="63993" y="49701"/>
                      <a:pt x="63993" y="31996"/>
                    </a:cubicBezTo>
                    <a:cubicBezTo>
                      <a:pt x="63993" y="14292"/>
                      <a:pt x="49701" y="0"/>
                      <a:pt x="31996" y="0"/>
                    </a:cubicBezTo>
                    <a:cubicBezTo>
                      <a:pt x="14292" y="0"/>
                      <a:pt x="0" y="14292"/>
                      <a:pt x="0" y="319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0" name="Google Shape;1880;p28"/>
              <p:cNvSpPr/>
              <p:nvPr/>
            </p:nvSpPr>
            <p:spPr>
              <a:xfrm rot="-798371">
                <a:off x="10622740" y="5188492"/>
                <a:ext cx="112125" cy="112125"/>
              </a:xfrm>
              <a:custGeom>
                <a:avLst/>
                <a:gdLst/>
                <a:ahLst/>
                <a:cxnLst/>
                <a:rect l="l" t="t" r="r" b="b"/>
                <a:pathLst>
                  <a:path w="112200" h="112200" extrusionOk="0">
                    <a:moveTo>
                      <a:pt x="112201" y="56100"/>
                    </a:moveTo>
                    <a:cubicBezTo>
                      <a:pt x="112201" y="87084"/>
                      <a:pt x="87084" y="112201"/>
                      <a:pt x="56100" y="112201"/>
                    </a:cubicBezTo>
                    <a:cubicBezTo>
                      <a:pt x="25117" y="112201"/>
                      <a:pt x="0" y="87084"/>
                      <a:pt x="0" y="56100"/>
                    </a:cubicBezTo>
                    <a:cubicBezTo>
                      <a:pt x="0" y="25117"/>
                      <a:pt x="25117" y="0"/>
                      <a:pt x="56100" y="0"/>
                    </a:cubicBezTo>
                    <a:cubicBezTo>
                      <a:pt x="87084" y="0"/>
                      <a:pt x="112201" y="25117"/>
                      <a:pt x="112201" y="561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1" name="Google Shape;1881;p28"/>
              <p:cNvSpPr/>
              <p:nvPr/>
            </p:nvSpPr>
            <p:spPr>
              <a:xfrm>
                <a:off x="10646706" y="5212973"/>
                <a:ext cx="63992" cy="63992"/>
              </a:xfrm>
              <a:custGeom>
                <a:avLst/>
                <a:gdLst/>
                <a:ahLst/>
                <a:cxnLst/>
                <a:rect l="l" t="t" r="r" b="b"/>
                <a:pathLst>
                  <a:path w="63992" h="63992" extrusionOk="0">
                    <a:moveTo>
                      <a:pt x="0" y="31996"/>
                    </a:moveTo>
                    <a:cubicBezTo>
                      <a:pt x="0" y="49630"/>
                      <a:pt x="14292" y="63993"/>
                      <a:pt x="31996" y="63993"/>
                    </a:cubicBezTo>
                    <a:cubicBezTo>
                      <a:pt x="49701" y="63993"/>
                      <a:pt x="63993" y="49701"/>
                      <a:pt x="63993" y="31996"/>
                    </a:cubicBezTo>
                    <a:cubicBezTo>
                      <a:pt x="63993" y="14292"/>
                      <a:pt x="49701" y="0"/>
                      <a:pt x="31996" y="0"/>
                    </a:cubicBezTo>
                    <a:cubicBezTo>
                      <a:pt x="14292" y="0"/>
                      <a:pt x="0" y="14292"/>
                      <a:pt x="0" y="319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82" name="Google Shape;1882;p28"/>
            <p:cNvSpPr/>
            <p:nvPr/>
          </p:nvSpPr>
          <p:spPr>
            <a:xfrm rot="10800000" flipH="1">
              <a:off x="-565575" y="-2148176"/>
              <a:ext cx="10150446" cy="2574812"/>
            </a:xfrm>
            <a:custGeom>
              <a:avLst/>
              <a:gdLst/>
              <a:ahLst/>
              <a:cxnLst/>
              <a:rect l="l" t="t" r="r" b="b"/>
              <a:pathLst>
                <a:path w="5238940" h="1725167" extrusionOk="0">
                  <a:moveTo>
                    <a:pt x="4634484" y="367665"/>
                  </a:moveTo>
                  <a:cubicBezTo>
                    <a:pt x="4481227" y="367665"/>
                    <a:pt x="4341495" y="424815"/>
                    <a:pt x="4234910" y="518732"/>
                  </a:cubicBezTo>
                  <a:cubicBezTo>
                    <a:pt x="4182618" y="486061"/>
                    <a:pt x="4117848" y="466630"/>
                    <a:pt x="4047649" y="466630"/>
                  </a:cubicBezTo>
                  <a:cubicBezTo>
                    <a:pt x="3939159" y="466630"/>
                    <a:pt x="3843623" y="512826"/>
                    <a:pt x="3787045" y="583216"/>
                  </a:cubicBezTo>
                  <a:cubicBezTo>
                    <a:pt x="3727418" y="552450"/>
                    <a:pt x="3662077" y="531305"/>
                    <a:pt x="3592925" y="521875"/>
                  </a:cubicBezTo>
                  <a:cubicBezTo>
                    <a:pt x="3552635" y="227171"/>
                    <a:pt x="3300032" y="0"/>
                    <a:pt x="2994184" y="0"/>
                  </a:cubicBezTo>
                  <a:cubicBezTo>
                    <a:pt x="2788539" y="0"/>
                    <a:pt x="2606993" y="102775"/>
                    <a:pt x="2497741" y="259652"/>
                  </a:cubicBezTo>
                  <a:cubicBezTo>
                    <a:pt x="2387632" y="110681"/>
                    <a:pt x="2210848" y="14097"/>
                    <a:pt x="2011394" y="14097"/>
                  </a:cubicBezTo>
                  <a:cubicBezTo>
                    <a:pt x="1677543" y="14097"/>
                    <a:pt x="1406938" y="284702"/>
                    <a:pt x="1406938" y="618649"/>
                  </a:cubicBezTo>
                  <a:cubicBezTo>
                    <a:pt x="1406938" y="623126"/>
                    <a:pt x="1407224" y="627507"/>
                    <a:pt x="1407319" y="631888"/>
                  </a:cubicBezTo>
                  <a:cubicBezTo>
                    <a:pt x="1392079" y="630174"/>
                    <a:pt x="1376648" y="629222"/>
                    <a:pt x="1361027" y="629222"/>
                  </a:cubicBezTo>
                  <a:cubicBezTo>
                    <a:pt x="1335596" y="629222"/>
                    <a:pt x="1310735" y="631603"/>
                    <a:pt x="1286637" y="635984"/>
                  </a:cubicBezTo>
                  <a:cubicBezTo>
                    <a:pt x="1216724" y="379476"/>
                    <a:pt x="982218" y="190786"/>
                    <a:pt x="703517" y="190786"/>
                  </a:cubicBezTo>
                  <a:cubicBezTo>
                    <a:pt x="424815" y="190786"/>
                    <a:pt x="187928" y="381381"/>
                    <a:pt x="119253" y="639890"/>
                  </a:cubicBezTo>
                  <a:cubicBezTo>
                    <a:pt x="44387" y="740569"/>
                    <a:pt x="0" y="865346"/>
                    <a:pt x="0" y="1000411"/>
                  </a:cubicBezTo>
                  <a:cubicBezTo>
                    <a:pt x="0" y="1334262"/>
                    <a:pt x="270605" y="1604963"/>
                    <a:pt x="604552" y="1604963"/>
                  </a:cubicBezTo>
                  <a:cubicBezTo>
                    <a:pt x="804958" y="1604963"/>
                    <a:pt x="982409" y="1507427"/>
                    <a:pt x="1092422" y="1357217"/>
                  </a:cubicBezTo>
                  <a:cubicBezTo>
                    <a:pt x="1164717" y="1419035"/>
                    <a:pt x="1258443" y="1456468"/>
                    <a:pt x="1361027" y="1456468"/>
                  </a:cubicBezTo>
                  <a:cubicBezTo>
                    <a:pt x="1470851" y="1456468"/>
                    <a:pt x="1570673" y="1413605"/>
                    <a:pt x="1644682" y="1343692"/>
                  </a:cubicBezTo>
                  <a:cubicBezTo>
                    <a:pt x="1686973" y="1361504"/>
                    <a:pt x="1734693" y="1371600"/>
                    <a:pt x="1785176" y="1371600"/>
                  </a:cubicBezTo>
                  <a:cubicBezTo>
                    <a:pt x="1910620" y="1371600"/>
                    <a:pt x="2018824" y="1309783"/>
                    <a:pt x="2069402" y="1220343"/>
                  </a:cubicBezTo>
                  <a:cubicBezTo>
                    <a:pt x="2152460" y="1212437"/>
                    <a:pt x="2230660" y="1187768"/>
                    <a:pt x="2300478" y="1149668"/>
                  </a:cubicBezTo>
                  <a:cubicBezTo>
                    <a:pt x="2342769" y="1254062"/>
                    <a:pt x="2460022" y="1329214"/>
                    <a:pt x="2598230" y="1329214"/>
                  </a:cubicBezTo>
                  <a:cubicBezTo>
                    <a:pt x="2714816" y="1329214"/>
                    <a:pt x="2816447" y="1275779"/>
                    <a:pt x="2870835" y="1196435"/>
                  </a:cubicBezTo>
                  <a:cubicBezTo>
                    <a:pt x="2884265" y="1199198"/>
                    <a:pt x="2897791" y="1201388"/>
                    <a:pt x="2911507" y="1203293"/>
                  </a:cubicBezTo>
                  <a:cubicBezTo>
                    <a:pt x="2951798" y="1497997"/>
                    <a:pt x="3204401" y="1725168"/>
                    <a:pt x="3510248" y="1725168"/>
                  </a:cubicBezTo>
                  <a:cubicBezTo>
                    <a:pt x="3798189" y="1725168"/>
                    <a:pt x="4038886" y="1523810"/>
                    <a:pt x="4099751" y="1254252"/>
                  </a:cubicBezTo>
                  <a:cubicBezTo>
                    <a:pt x="4201097" y="1445990"/>
                    <a:pt x="4402455" y="1576673"/>
                    <a:pt x="4634389" y="1576673"/>
                  </a:cubicBezTo>
                  <a:cubicBezTo>
                    <a:pt x="4968240" y="1576673"/>
                    <a:pt x="5238941" y="1306068"/>
                    <a:pt x="5238941" y="972217"/>
                  </a:cubicBezTo>
                  <a:cubicBezTo>
                    <a:pt x="5238941" y="638365"/>
                    <a:pt x="4968335" y="367665"/>
                    <a:pt x="4634389" y="367665"/>
                  </a:cubicBez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83" name="Google Shape;1883;p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884" name="Google Shape;1884;p28"/>
          <p:cNvSpPr txBox="1">
            <a:spLocks noGrp="1"/>
          </p:cNvSpPr>
          <p:nvPr>
            <p:ph type="subTitle" idx="1"/>
          </p:nvPr>
        </p:nvSpPr>
        <p:spPr>
          <a:xfrm>
            <a:off x="937625" y="2295577"/>
            <a:ext cx="2175300" cy="14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885" name="Google Shape;1885;p28"/>
          <p:cNvSpPr txBox="1">
            <a:spLocks noGrp="1"/>
          </p:cNvSpPr>
          <p:nvPr>
            <p:ph type="subTitle" idx="2"/>
          </p:nvPr>
        </p:nvSpPr>
        <p:spPr>
          <a:xfrm>
            <a:off x="3484347" y="2295577"/>
            <a:ext cx="2175300" cy="14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886" name="Google Shape;1886;p28"/>
          <p:cNvSpPr txBox="1">
            <a:spLocks noGrp="1"/>
          </p:cNvSpPr>
          <p:nvPr>
            <p:ph type="subTitle" idx="3"/>
          </p:nvPr>
        </p:nvSpPr>
        <p:spPr>
          <a:xfrm>
            <a:off x="6031075" y="2295577"/>
            <a:ext cx="2175300" cy="14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887" name="Google Shape;1887;p28"/>
          <p:cNvSpPr txBox="1">
            <a:spLocks noGrp="1"/>
          </p:cNvSpPr>
          <p:nvPr>
            <p:ph type="subTitle" idx="4"/>
          </p:nvPr>
        </p:nvSpPr>
        <p:spPr>
          <a:xfrm>
            <a:off x="937625" y="1848566"/>
            <a:ext cx="21753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2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9pPr>
          </a:lstStyle>
          <a:p>
            <a:endParaRPr/>
          </a:p>
        </p:txBody>
      </p:sp>
      <p:sp>
        <p:nvSpPr>
          <p:cNvPr id="1888" name="Google Shape;1888;p28"/>
          <p:cNvSpPr txBox="1">
            <a:spLocks noGrp="1"/>
          </p:cNvSpPr>
          <p:nvPr>
            <p:ph type="subTitle" idx="5"/>
          </p:nvPr>
        </p:nvSpPr>
        <p:spPr>
          <a:xfrm>
            <a:off x="3484350" y="1848566"/>
            <a:ext cx="21753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2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9pPr>
          </a:lstStyle>
          <a:p>
            <a:endParaRPr/>
          </a:p>
        </p:txBody>
      </p:sp>
      <p:sp>
        <p:nvSpPr>
          <p:cNvPr id="1889" name="Google Shape;1889;p28"/>
          <p:cNvSpPr txBox="1">
            <a:spLocks noGrp="1"/>
          </p:cNvSpPr>
          <p:nvPr>
            <p:ph type="subTitle" idx="6"/>
          </p:nvPr>
        </p:nvSpPr>
        <p:spPr>
          <a:xfrm>
            <a:off x="6031075" y="1848566"/>
            <a:ext cx="21753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2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3" name="Google Shape;1963;p30"/>
          <p:cNvGrpSpPr/>
          <p:nvPr/>
        </p:nvGrpSpPr>
        <p:grpSpPr>
          <a:xfrm>
            <a:off x="-565575" y="-2203601"/>
            <a:ext cx="12382548" cy="7346400"/>
            <a:chOff x="-565575" y="-2203601"/>
            <a:chExt cx="12382548" cy="7346400"/>
          </a:xfrm>
        </p:grpSpPr>
        <p:sp>
          <p:nvSpPr>
            <p:cNvPr id="1964" name="Google Shape;1964;p30"/>
            <p:cNvSpPr/>
            <p:nvPr/>
          </p:nvSpPr>
          <p:spPr>
            <a:xfrm>
              <a:off x="7737852" y="3491870"/>
              <a:ext cx="4079121" cy="1475043"/>
            </a:xfrm>
            <a:custGeom>
              <a:avLst/>
              <a:gdLst/>
              <a:ahLst/>
              <a:cxnLst/>
              <a:rect l="l" t="t" r="r" b="b"/>
              <a:pathLst>
                <a:path w="4743164" h="1715166" extrusionOk="0">
                  <a:moveTo>
                    <a:pt x="24955" y="1715167"/>
                  </a:moveTo>
                  <a:cubicBezTo>
                    <a:pt x="8763" y="1654111"/>
                    <a:pt x="0" y="1590008"/>
                    <a:pt x="0" y="1523809"/>
                  </a:cubicBezTo>
                  <a:cubicBezTo>
                    <a:pt x="0" y="1113473"/>
                    <a:pt x="332613" y="780859"/>
                    <a:pt x="742950" y="780859"/>
                  </a:cubicBezTo>
                  <a:cubicBezTo>
                    <a:pt x="843725" y="780859"/>
                    <a:pt x="939737" y="801052"/>
                    <a:pt x="1027367" y="837343"/>
                  </a:cubicBezTo>
                  <a:cubicBezTo>
                    <a:pt x="1145953" y="584549"/>
                    <a:pt x="1402556" y="409384"/>
                    <a:pt x="1700213" y="409384"/>
                  </a:cubicBezTo>
                  <a:cubicBezTo>
                    <a:pt x="1771841" y="409384"/>
                    <a:pt x="1840992" y="419767"/>
                    <a:pt x="1906619" y="438626"/>
                  </a:cubicBezTo>
                  <a:cubicBezTo>
                    <a:pt x="2121980" y="171164"/>
                    <a:pt x="2452116" y="0"/>
                    <a:pt x="2822162" y="0"/>
                  </a:cubicBezTo>
                  <a:cubicBezTo>
                    <a:pt x="3305937" y="0"/>
                    <a:pt x="3721418" y="292417"/>
                    <a:pt x="3901535" y="710184"/>
                  </a:cubicBezTo>
                  <a:cubicBezTo>
                    <a:pt x="3910584" y="709898"/>
                    <a:pt x="3919728" y="709517"/>
                    <a:pt x="3928872" y="709517"/>
                  </a:cubicBezTo>
                  <a:cubicBezTo>
                    <a:pt x="4378547" y="709517"/>
                    <a:pt x="4743164" y="1074134"/>
                    <a:pt x="4743164" y="1523809"/>
                  </a:cubicBezTo>
                  <a:cubicBezTo>
                    <a:pt x="4743164" y="1589722"/>
                    <a:pt x="4735163" y="1653731"/>
                    <a:pt x="4720304" y="1715167"/>
                  </a:cubicBezTo>
                  <a:lnTo>
                    <a:pt x="24955" y="1715167"/>
                  </a:ln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65" name="Google Shape;1965;p30"/>
            <p:cNvGrpSpPr/>
            <p:nvPr/>
          </p:nvGrpSpPr>
          <p:grpSpPr>
            <a:xfrm>
              <a:off x="0" y="4608577"/>
              <a:ext cx="9145641" cy="534223"/>
              <a:chOff x="0" y="4608577"/>
              <a:chExt cx="9145641" cy="534223"/>
            </a:xfrm>
          </p:grpSpPr>
          <p:grpSp>
            <p:nvGrpSpPr>
              <p:cNvPr id="1966" name="Google Shape;1966;p30"/>
              <p:cNvGrpSpPr/>
              <p:nvPr/>
            </p:nvGrpSpPr>
            <p:grpSpPr>
              <a:xfrm>
                <a:off x="0" y="4608577"/>
                <a:ext cx="9145641" cy="534223"/>
                <a:chOff x="0" y="4608577"/>
                <a:chExt cx="9145641" cy="534223"/>
              </a:xfrm>
            </p:grpSpPr>
            <p:sp>
              <p:nvSpPr>
                <p:cNvPr id="1967" name="Google Shape;1967;p30"/>
                <p:cNvSpPr/>
                <p:nvPr/>
              </p:nvSpPr>
              <p:spPr>
                <a:xfrm>
                  <a:off x="0" y="4608577"/>
                  <a:ext cx="9145641" cy="53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2735" h="719492" extrusionOk="0">
                      <a:moveTo>
                        <a:pt x="0" y="0"/>
                      </a:moveTo>
                      <a:lnTo>
                        <a:pt x="5332736" y="0"/>
                      </a:lnTo>
                      <a:lnTo>
                        <a:pt x="5332736" y="719493"/>
                      </a:lnTo>
                      <a:lnTo>
                        <a:pt x="0" y="71949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968" name="Google Shape;1968;p30"/>
                <p:cNvGrpSpPr/>
                <p:nvPr/>
              </p:nvGrpSpPr>
              <p:grpSpPr>
                <a:xfrm>
                  <a:off x="199208" y="4805874"/>
                  <a:ext cx="8745603" cy="54742"/>
                  <a:chOff x="6211719" y="5092027"/>
                  <a:chExt cx="5100369" cy="31925"/>
                </a:xfrm>
              </p:grpSpPr>
              <p:sp>
                <p:nvSpPr>
                  <p:cNvPr id="1969" name="Google Shape;1969;p30"/>
                  <p:cNvSpPr/>
                  <p:nvPr/>
                </p:nvSpPr>
                <p:spPr>
                  <a:xfrm>
                    <a:off x="6211719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0" name="Google Shape;1970;p30"/>
                  <p:cNvSpPr/>
                  <p:nvPr/>
                </p:nvSpPr>
                <p:spPr>
                  <a:xfrm>
                    <a:off x="6744352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1" name="Google Shape;1971;p30"/>
                  <p:cNvSpPr/>
                  <p:nvPr/>
                </p:nvSpPr>
                <p:spPr>
                  <a:xfrm>
                    <a:off x="7276986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2" name="Google Shape;1972;p30"/>
                  <p:cNvSpPr/>
                  <p:nvPr/>
                </p:nvSpPr>
                <p:spPr>
                  <a:xfrm>
                    <a:off x="7809620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3" name="Google Shape;1973;p30"/>
                  <p:cNvSpPr/>
                  <p:nvPr/>
                </p:nvSpPr>
                <p:spPr>
                  <a:xfrm>
                    <a:off x="8342253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4" name="Google Shape;1974;p30"/>
                  <p:cNvSpPr/>
                  <p:nvPr/>
                </p:nvSpPr>
                <p:spPr>
                  <a:xfrm>
                    <a:off x="8874887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5" name="Google Shape;1975;p30"/>
                  <p:cNvSpPr/>
                  <p:nvPr/>
                </p:nvSpPr>
                <p:spPr>
                  <a:xfrm>
                    <a:off x="9407449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6" name="Google Shape;1976;p30"/>
                  <p:cNvSpPr/>
                  <p:nvPr/>
                </p:nvSpPr>
                <p:spPr>
                  <a:xfrm>
                    <a:off x="9940083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7" name="Google Shape;1977;p30"/>
                  <p:cNvSpPr/>
                  <p:nvPr/>
                </p:nvSpPr>
                <p:spPr>
                  <a:xfrm>
                    <a:off x="10472717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8" name="Google Shape;1978;p30"/>
                  <p:cNvSpPr/>
                  <p:nvPr/>
                </p:nvSpPr>
                <p:spPr>
                  <a:xfrm>
                    <a:off x="11005350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979" name="Google Shape;1979;p30"/>
              <p:cNvSpPr/>
              <p:nvPr/>
            </p:nvSpPr>
            <p:spPr>
              <a:xfrm>
                <a:off x="0" y="4608577"/>
                <a:ext cx="9145641" cy="84576"/>
              </a:xfrm>
              <a:custGeom>
                <a:avLst/>
                <a:gdLst/>
                <a:ahLst/>
                <a:cxnLst/>
                <a:rect l="l" t="t" r="r" b="b"/>
                <a:pathLst>
                  <a:path w="5332735" h="113907" extrusionOk="0">
                    <a:moveTo>
                      <a:pt x="0" y="0"/>
                    </a:moveTo>
                    <a:lnTo>
                      <a:pt x="5332736" y="0"/>
                    </a:lnTo>
                    <a:lnTo>
                      <a:pt x="5332736" y="113907"/>
                    </a:lnTo>
                    <a:lnTo>
                      <a:pt x="0" y="11390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80" name="Google Shape;1980;p30"/>
            <p:cNvSpPr/>
            <p:nvPr/>
          </p:nvSpPr>
          <p:spPr>
            <a:xfrm flipH="1">
              <a:off x="-565575" y="-2203601"/>
              <a:ext cx="10150446" cy="2574812"/>
            </a:xfrm>
            <a:custGeom>
              <a:avLst/>
              <a:gdLst/>
              <a:ahLst/>
              <a:cxnLst/>
              <a:rect l="l" t="t" r="r" b="b"/>
              <a:pathLst>
                <a:path w="5238940" h="1725167" extrusionOk="0">
                  <a:moveTo>
                    <a:pt x="4634484" y="367665"/>
                  </a:moveTo>
                  <a:cubicBezTo>
                    <a:pt x="4481227" y="367665"/>
                    <a:pt x="4341495" y="424815"/>
                    <a:pt x="4234910" y="518732"/>
                  </a:cubicBezTo>
                  <a:cubicBezTo>
                    <a:pt x="4182618" y="486061"/>
                    <a:pt x="4117848" y="466630"/>
                    <a:pt x="4047649" y="466630"/>
                  </a:cubicBezTo>
                  <a:cubicBezTo>
                    <a:pt x="3939159" y="466630"/>
                    <a:pt x="3843623" y="512826"/>
                    <a:pt x="3787045" y="583216"/>
                  </a:cubicBezTo>
                  <a:cubicBezTo>
                    <a:pt x="3727418" y="552450"/>
                    <a:pt x="3662077" y="531305"/>
                    <a:pt x="3592925" y="521875"/>
                  </a:cubicBezTo>
                  <a:cubicBezTo>
                    <a:pt x="3552635" y="227171"/>
                    <a:pt x="3300032" y="0"/>
                    <a:pt x="2994184" y="0"/>
                  </a:cubicBezTo>
                  <a:cubicBezTo>
                    <a:pt x="2788539" y="0"/>
                    <a:pt x="2606993" y="102775"/>
                    <a:pt x="2497741" y="259652"/>
                  </a:cubicBezTo>
                  <a:cubicBezTo>
                    <a:pt x="2387632" y="110681"/>
                    <a:pt x="2210848" y="14097"/>
                    <a:pt x="2011394" y="14097"/>
                  </a:cubicBezTo>
                  <a:cubicBezTo>
                    <a:pt x="1677543" y="14097"/>
                    <a:pt x="1406938" y="284702"/>
                    <a:pt x="1406938" y="618649"/>
                  </a:cubicBezTo>
                  <a:cubicBezTo>
                    <a:pt x="1406938" y="623126"/>
                    <a:pt x="1407224" y="627507"/>
                    <a:pt x="1407319" y="631888"/>
                  </a:cubicBezTo>
                  <a:cubicBezTo>
                    <a:pt x="1392079" y="630174"/>
                    <a:pt x="1376648" y="629222"/>
                    <a:pt x="1361027" y="629222"/>
                  </a:cubicBezTo>
                  <a:cubicBezTo>
                    <a:pt x="1335596" y="629222"/>
                    <a:pt x="1310735" y="631603"/>
                    <a:pt x="1286637" y="635984"/>
                  </a:cubicBezTo>
                  <a:cubicBezTo>
                    <a:pt x="1216724" y="379476"/>
                    <a:pt x="982218" y="190786"/>
                    <a:pt x="703517" y="190786"/>
                  </a:cubicBezTo>
                  <a:cubicBezTo>
                    <a:pt x="424815" y="190786"/>
                    <a:pt x="187928" y="381381"/>
                    <a:pt x="119253" y="639890"/>
                  </a:cubicBezTo>
                  <a:cubicBezTo>
                    <a:pt x="44387" y="740569"/>
                    <a:pt x="0" y="865346"/>
                    <a:pt x="0" y="1000411"/>
                  </a:cubicBezTo>
                  <a:cubicBezTo>
                    <a:pt x="0" y="1334262"/>
                    <a:pt x="270605" y="1604963"/>
                    <a:pt x="604552" y="1604963"/>
                  </a:cubicBezTo>
                  <a:cubicBezTo>
                    <a:pt x="804958" y="1604963"/>
                    <a:pt x="982409" y="1507427"/>
                    <a:pt x="1092422" y="1357217"/>
                  </a:cubicBezTo>
                  <a:cubicBezTo>
                    <a:pt x="1164717" y="1419035"/>
                    <a:pt x="1258443" y="1456468"/>
                    <a:pt x="1361027" y="1456468"/>
                  </a:cubicBezTo>
                  <a:cubicBezTo>
                    <a:pt x="1470851" y="1456468"/>
                    <a:pt x="1570673" y="1413605"/>
                    <a:pt x="1644682" y="1343692"/>
                  </a:cubicBezTo>
                  <a:cubicBezTo>
                    <a:pt x="1686973" y="1361504"/>
                    <a:pt x="1734693" y="1371600"/>
                    <a:pt x="1785176" y="1371600"/>
                  </a:cubicBezTo>
                  <a:cubicBezTo>
                    <a:pt x="1910620" y="1371600"/>
                    <a:pt x="2018824" y="1309783"/>
                    <a:pt x="2069402" y="1220343"/>
                  </a:cubicBezTo>
                  <a:cubicBezTo>
                    <a:pt x="2152460" y="1212437"/>
                    <a:pt x="2230660" y="1187768"/>
                    <a:pt x="2300478" y="1149668"/>
                  </a:cubicBezTo>
                  <a:cubicBezTo>
                    <a:pt x="2342769" y="1254062"/>
                    <a:pt x="2460022" y="1329214"/>
                    <a:pt x="2598230" y="1329214"/>
                  </a:cubicBezTo>
                  <a:cubicBezTo>
                    <a:pt x="2714816" y="1329214"/>
                    <a:pt x="2816447" y="1275779"/>
                    <a:pt x="2870835" y="1196435"/>
                  </a:cubicBezTo>
                  <a:cubicBezTo>
                    <a:pt x="2884265" y="1199198"/>
                    <a:pt x="2897791" y="1201388"/>
                    <a:pt x="2911507" y="1203293"/>
                  </a:cubicBezTo>
                  <a:cubicBezTo>
                    <a:pt x="2951798" y="1497997"/>
                    <a:pt x="3204401" y="1725168"/>
                    <a:pt x="3510248" y="1725168"/>
                  </a:cubicBezTo>
                  <a:cubicBezTo>
                    <a:pt x="3798189" y="1725168"/>
                    <a:pt x="4038886" y="1523810"/>
                    <a:pt x="4099751" y="1254252"/>
                  </a:cubicBezTo>
                  <a:cubicBezTo>
                    <a:pt x="4201097" y="1445990"/>
                    <a:pt x="4402455" y="1576673"/>
                    <a:pt x="4634389" y="1576673"/>
                  </a:cubicBezTo>
                  <a:cubicBezTo>
                    <a:pt x="4968240" y="1576673"/>
                    <a:pt x="5238941" y="1306068"/>
                    <a:pt x="5238941" y="972217"/>
                  </a:cubicBezTo>
                  <a:cubicBezTo>
                    <a:pt x="5238941" y="638365"/>
                    <a:pt x="4968335" y="367665"/>
                    <a:pt x="4634389" y="367665"/>
                  </a:cubicBez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81" name="Google Shape;1981;p30"/>
            <p:cNvGrpSpPr/>
            <p:nvPr/>
          </p:nvGrpSpPr>
          <p:grpSpPr>
            <a:xfrm>
              <a:off x="108740" y="1855660"/>
              <a:ext cx="604480" cy="2752836"/>
              <a:chOff x="1422287" y="2072214"/>
              <a:chExt cx="409956" cy="1867089"/>
            </a:xfrm>
          </p:grpSpPr>
          <p:sp>
            <p:nvSpPr>
              <p:cNvPr id="1982" name="Google Shape;1982;p30"/>
              <p:cNvSpPr/>
              <p:nvPr/>
            </p:nvSpPr>
            <p:spPr>
              <a:xfrm>
                <a:off x="1435717" y="2255093"/>
                <a:ext cx="372618" cy="1684210"/>
              </a:xfrm>
              <a:custGeom>
                <a:avLst/>
                <a:gdLst/>
                <a:ahLst/>
                <a:cxnLst/>
                <a:rect l="l" t="t" r="r" b="b"/>
                <a:pathLst>
                  <a:path w="372618" h="1684210" extrusionOk="0">
                    <a:moveTo>
                      <a:pt x="372618" y="248984"/>
                    </a:moveTo>
                    <a:cubicBezTo>
                      <a:pt x="372618" y="238982"/>
                      <a:pt x="372142" y="229171"/>
                      <a:pt x="371285" y="219456"/>
                    </a:cubicBezTo>
                    <a:lnTo>
                      <a:pt x="371285" y="216408"/>
                    </a:lnTo>
                    <a:lnTo>
                      <a:pt x="370999" y="216408"/>
                    </a:lnTo>
                    <a:cubicBezTo>
                      <a:pt x="359093" y="94297"/>
                      <a:pt x="280988" y="0"/>
                      <a:pt x="186309" y="0"/>
                    </a:cubicBezTo>
                    <a:cubicBezTo>
                      <a:pt x="83439" y="0"/>
                      <a:pt x="0" y="111442"/>
                      <a:pt x="0" y="248888"/>
                    </a:cubicBezTo>
                    <a:cubicBezTo>
                      <a:pt x="0" y="261366"/>
                      <a:pt x="667" y="273653"/>
                      <a:pt x="2000" y="285655"/>
                    </a:cubicBezTo>
                    <a:lnTo>
                      <a:pt x="2000" y="1684210"/>
                    </a:lnTo>
                    <a:lnTo>
                      <a:pt x="371285" y="1684210"/>
                    </a:lnTo>
                    <a:lnTo>
                      <a:pt x="371285" y="278321"/>
                    </a:lnTo>
                    <a:cubicBezTo>
                      <a:pt x="372142" y="268605"/>
                      <a:pt x="372618" y="258794"/>
                      <a:pt x="372618" y="24879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3" name="Google Shape;1983;p30"/>
              <p:cNvSpPr/>
              <p:nvPr/>
            </p:nvSpPr>
            <p:spPr>
              <a:xfrm>
                <a:off x="1422287" y="2519127"/>
                <a:ext cx="409956" cy="14858"/>
              </a:xfrm>
              <a:custGeom>
                <a:avLst/>
                <a:gdLst/>
                <a:ahLst/>
                <a:cxnLst/>
                <a:rect l="l" t="t" r="r" b="b"/>
                <a:pathLst>
                  <a:path w="409956" h="14858" extrusionOk="0">
                    <a:moveTo>
                      <a:pt x="402527" y="14859"/>
                    </a:moveTo>
                    <a:lnTo>
                      <a:pt x="7429" y="14859"/>
                    </a:lnTo>
                    <a:cubicBezTo>
                      <a:pt x="3334" y="14859"/>
                      <a:pt x="0" y="11525"/>
                      <a:pt x="0" y="7429"/>
                    </a:cubicBezTo>
                    <a:lnTo>
                      <a:pt x="0" y="7429"/>
                    </a:lnTo>
                    <a:cubicBezTo>
                      <a:pt x="0" y="3334"/>
                      <a:pt x="3334" y="0"/>
                      <a:pt x="7429" y="0"/>
                    </a:cubicBezTo>
                    <a:lnTo>
                      <a:pt x="402527" y="0"/>
                    </a:lnTo>
                    <a:cubicBezTo>
                      <a:pt x="406622" y="0"/>
                      <a:pt x="409956" y="3334"/>
                      <a:pt x="409956" y="7429"/>
                    </a:cubicBezTo>
                    <a:lnTo>
                      <a:pt x="409956" y="7429"/>
                    </a:lnTo>
                    <a:cubicBezTo>
                      <a:pt x="409956" y="11525"/>
                      <a:pt x="406622" y="14859"/>
                      <a:pt x="402527" y="1485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4" name="Google Shape;1984;p30"/>
              <p:cNvSpPr/>
              <p:nvPr/>
            </p:nvSpPr>
            <p:spPr>
              <a:xfrm>
                <a:off x="1422287" y="2533890"/>
                <a:ext cx="409956" cy="14858"/>
              </a:xfrm>
              <a:custGeom>
                <a:avLst/>
                <a:gdLst/>
                <a:ahLst/>
                <a:cxnLst/>
                <a:rect l="l" t="t" r="r" b="b"/>
                <a:pathLst>
                  <a:path w="409956" h="14858" extrusionOk="0">
                    <a:moveTo>
                      <a:pt x="402527" y="14859"/>
                    </a:moveTo>
                    <a:lnTo>
                      <a:pt x="7429" y="14859"/>
                    </a:lnTo>
                    <a:cubicBezTo>
                      <a:pt x="3334" y="14859"/>
                      <a:pt x="0" y="11525"/>
                      <a:pt x="0" y="7429"/>
                    </a:cubicBezTo>
                    <a:lnTo>
                      <a:pt x="0" y="7429"/>
                    </a:lnTo>
                    <a:cubicBezTo>
                      <a:pt x="0" y="3334"/>
                      <a:pt x="3334" y="0"/>
                      <a:pt x="7429" y="0"/>
                    </a:cubicBezTo>
                    <a:lnTo>
                      <a:pt x="402527" y="0"/>
                    </a:lnTo>
                    <a:cubicBezTo>
                      <a:pt x="406622" y="0"/>
                      <a:pt x="409956" y="3334"/>
                      <a:pt x="409956" y="7429"/>
                    </a:cubicBezTo>
                    <a:lnTo>
                      <a:pt x="409956" y="7429"/>
                    </a:lnTo>
                    <a:cubicBezTo>
                      <a:pt x="409956" y="11525"/>
                      <a:pt x="406622" y="14859"/>
                      <a:pt x="402527" y="1485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5" name="Google Shape;1985;p30"/>
              <p:cNvSpPr/>
              <p:nvPr/>
            </p:nvSpPr>
            <p:spPr>
              <a:xfrm>
                <a:off x="1458103" y="2267923"/>
                <a:ext cx="141663" cy="244059"/>
              </a:xfrm>
              <a:custGeom>
                <a:avLst/>
                <a:gdLst/>
                <a:ahLst/>
                <a:cxnLst/>
                <a:rect l="l" t="t" r="r" b="b"/>
                <a:pathLst>
                  <a:path w="141663" h="244059" extrusionOk="0">
                    <a:moveTo>
                      <a:pt x="4856" y="243964"/>
                    </a:moveTo>
                    <a:cubicBezTo>
                      <a:pt x="2855" y="243964"/>
                      <a:pt x="1236" y="242440"/>
                      <a:pt x="1046" y="240535"/>
                    </a:cubicBezTo>
                    <a:cubicBezTo>
                      <a:pt x="-13813" y="77372"/>
                      <a:pt x="134586" y="1172"/>
                      <a:pt x="136110" y="410"/>
                    </a:cubicBezTo>
                    <a:cubicBezTo>
                      <a:pt x="138015" y="-542"/>
                      <a:pt x="140301" y="220"/>
                      <a:pt x="141254" y="2125"/>
                    </a:cubicBezTo>
                    <a:cubicBezTo>
                      <a:pt x="142206" y="4030"/>
                      <a:pt x="141444" y="6316"/>
                      <a:pt x="139539" y="7268"/>
                    </a:cubicBezTo>
                    <a:cubicBezTo>
                      <a:pt x="138110" y="8030"/>
                      <a:pt x="-5622" y="81944"/>
                      <a:pt x="8666" y="239869"/>
                    </a:cubicBezTo>
                    <a:cubicBezTo>
                      <a:pt x="8856" y="241964"/>
                      <a:pt x="7332" y="243869"/>
                      <a:pt x="5237" y="244060"/>
                    </a:cubicBezTo>
                    <a:cubicBezTo>
                      <a:pt x="5141" y="244060"/>
                      <a:pt x="5046" y="244060"/>
                      <a:pt x="4856" y="2440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6" name="Google Shape;1986;p30"/>
              <p:cNvSpPr/>
              <p:nvPr/>
            </p:nvSpPr>
            <p:spPr>
              <a:xfrm>
                <a:off x="1647223" y="2268003"/>
                <a:ext cx="140538" cy="243979"/>
              </a:xfrm>
              <a:custGeom>
                <a:avLst/>
                <a:gdLst/>
                <a:ahLst/>
                <a:cxnLst/>
                <a:rect l="l" t="t" r="r" b="b"/>
                <a:pathLst>
                  <a:path w="140538" h="243979" extrusionOk="0">
                    <a:moveTo>
                      <a:pt x="136728" y="243885"/>
                    </a:moveTo>
                    <a:cubicBezTo>
                      <a:pt x="134633" y="243885"/>
                      <a:pt x="132918" y="242170"/>
                      <a:pt x="132918" y="240075"/>
                    </a:cubicBezTo>
                    <a:cubicBezTo>
                      <a:pt x="132918" y="138633"/>
                      <a:pt x="97581" y="80817"/>
                      <a:pt x="67863" y="50146"/>
                    </a:cubicBezTo>
                    <a:cubicBezTo>
                      <a:pt x="35763" y="16999"/>
                      <a:pt x="3093" y="7569"/>
                      <a:pt x="2807" y="7474"/>
                    </a:cubicBezTo>
                    <a:cubicBezTo>
                      <a:pt x="807" y="6903"/>
                      <a:pt x="-432" y="4807"/>
                      <a:pt x="140" y="2807"/>
                    </a:cubicBezTo>
                    <a:cubicBezTo>
                      <a:pt x="711" y="807"/>
                      <a:pt x="2807" y="-432"/>
                      <a:pt x="4807" y="140"/>
                    </a:cubicBezTo>
                    <a:cubicBezTo>
                      <a:pt x="6141" y="521"/>
                      <a:pt x="140538" y="40145"/>
                      <a:pt x="140538" y="240170"/>
                    </a:cubicBezTo>
                    <a:cubicBezTo>
                      <a:pt x="140538" y="242265"/>
                      <a:pt x="138824" y="243980"/>
                      <a:pt x="136728" y="24398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7" name="Google Shape;1987;p30"/>
              <p:cNvSpPr/>
              <p:nvPr/>
            </p:nvSpPr>
            <p:spPr>
              <a:xfrm>
                <a:off x="1625265" y="2260618"/>
                <a:ext cx="7620" cy="247650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247650" extrusionOk="0">
                    <a:moveTo>
                      <a:pt x="3810" y="247650"/>
                    </a:moveTo>
                    <a:cubicBezTo>
                      <a:pt x="1715" y="247650"/>
                      <a:pt x="0" y="245935"/>
                      <a:pt x="0" y="243840"/>
                    </a:cubicBezTo>
                    <a:lnTo>
                      <a:pt x="0" y="3810"/>
                    </a:lnTo>
                    <a:cubicBezTo>
                      <a:pt x="0" y="1714"/>
                      <a:pt x="1715" y="0"/>
                      <a:pt x="3810" y="0"/>
                    </a:cubicBezTo>
                    <a:cubicBezTo>
                      <a:pt x="5906" y="0"/>
                      <a:pt x="7620" y="1714"/>
                      <a:pt x="7620" y="3810"/>
                    </a:cubicBezTo>
                    <a:lnTo>
                      <a:pt x="7620" y="243840"/>
                    </a:lnTo>
                    <a:cubicBezTo>
                      <a:pt x="7620" y="245935"/>
                      <a:pt x="5906" y="247650"/>
                      <a:pt x="3810" y="24765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8" name="Google Shape;1988;p30"/>
              <p:cNvSpPr/>
              <p:nvPr/>
            </p:nvSpPr>
            <p:spPr>
              <a:xfrm>
                <a:off x="1485057" y="2593040"/>
                <a:ext cx="29527" cy="1266539"/>
              </a:xfrm>
              <a:custGeom>
                <a:avLst/>
                <a:gdLst/>
                <a:ahLst/>
                <a:cxnLst/>
                <a:rect l="l" t="t" r="r" b="b"/>
                <a:pathLst>
                  <a:path w="29527" h="1266539" extrusionOk="0">
                    <a:moveTo>
                      <a:pt x="14764" y="1266539"/>
                    </a:moveTo>
                    <a:lnTo>
                      <a:pt x="14764" y="1266539"/>
                    </a:lnTo>
                    <a:cubicBezTo>
                      <a:pt x="6668" y="1266539"/>
                      <a:pt x="0" y="1259872"/>
                      <a:pt x="0" y="1251776"/>
                    </a:cubicBezTo>
                    <a:lnTo>
                      <a:pt x="0" y="14764"/>
                    </a:lnTo>
                    <a:cubicBezTo>
                      <a:pt x="0" y="6668"/>
                      <a:pt x="6668" y="0"/>
                      <a:pt x="14764" y="0"/>
                    </a:cubicBezTo>
                    <a:lnTo>
                      <a:pt x="14764" y="0"/>
                    </a:lnTo>
                    <a:cubicBezTo>
                      <a:pt x="22860" y="0"/>
                      <a:pt x="29528" y="6668"/>
                      <a:pt x="29528" y="14764"/>
                    </a:cubicBezTo>
                    <a:lnTo>
                      <a:pt x="29528" y="1251776"/>
                    </a:lnTo>
                    <a:cubicBezTo>
                      <a:pt x="29528" y="1259872"/>
                      <a:pt x="22860" y="1266539"/>
                      <a:pt x="14764" y="126653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9" name="Google Shape;1989;p30"/>
              <p:cNvSpPr/>
              <p:nvPr/>
            </p:nvSpPr>
            <p:spPr>
              <a:xfrm>
                <a:off x="1599547" y="2593040"/>
                <a:ext cx="29527" cy="1266539"/>
              </a:xfrm>
              <a:custGeom>
                <a:avLst/>
                <a:gdLst/>
                <a:ahLst/>
                <a:cxnLst/>
                <a:rect l="l" t="t" r="r" b="b"/>
                <a:pathLst>
                  <a:path w="29527" h="1266539" extrusionOk="0">
                    <a:moveTo>
                      <a:pt x="14764" y="1266539"/>
                    </a:moveTo>
                    <a:lnTo>
                      <a:pt x="14764" y="1266539"/>
                    </a:lnTo>
                    <a:cubicBezTo>
                      <a:pt x="6667" y="1266539"/>
                      <a:pt x="0" y="1259872"/>
                      <a:pt x="0" y="1251776"/>
                    </a:cubicBezTo>
                    <a:lnTo>
                      <a:pt x="0" y="14764"/>
                    </a:lnTo>
                    <a:cubicBezTo>
                      <a:pt x="0" y="6668"/>
                      <a:pt x="6667" y="0"/>
                      <a:pt x="14764" y="0"/>
                    </a:cubicBezTo>
                    <a:lnTo>
                      <a:pt x="14764" y="0"/>
                    </a:lnTo>
                    <a:cubicBezTo>
                      <a:pt x="22860" y="0"/>
                      <a:pt x="29527" y="6668"/>
                      <a:pt x="29527" y="14764"/>
                    </a:cubicBezTo>
                    <a:lnTo>
                      <a:pt x="29527" y="1251776"/>
                    </a:lnTo>
                    <a:cubicBezTo>
                      <a:pt x="29527" y="1259872"/>
                      <a:pt x="22860" y="1266539"/>
                      <a:pt x="14764" y="126653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0" name="Google Shape;1990;p30"/>
              <p:cNvSpPr/>
              <p:nvPr/>
            </p:nvSpPr>
            <p:spPr>
              <a:xfrm>
                <a:off x="1714038" y="2593040"/>
                <a:ext cx="29527" cy="1266539"/>
              </a:xfrm>
              <a:custGeom>
                <a:avLst/>
                <a:gdLst/>
                <a:ahLst/>
                <a:cxnLst/>
                <a:rect l="l" t="t" r="r" b="b"/>
                <a:pathLst>
                  <a:path w="29527" h="1266539" extrusionOk="0">
                    <a:moveTo>
                      <a:pt x="14764" y="1266539"/>
                    </a:moveTo>
                    <a:lnTo>
                      <a:pt x="14764" y="1266539"/>
                    </a:lnTo>
                    <a:cubicBezTo>
                      <a:pt x="6668" y="1266539"/>
                      <a:pt x="0" y="1259872"/>
                      <a:pt x="0" y="1251776"/>
                    </a:cubicBezTo>
                    <a:lnTo>
                      <a:pt x="0" y="14764"/>
                    </a:lnTo>
                    <a:cubicBezTo>
                      <a:pt x="0" y="6668"/>
                      <a:pt x="6668" y="0"/>
                      <a:pt x="14764" y="0"/>
                    </a:cubicBezTo>
                    <a:lnTo>
                      <a:pt x="14764" y="0"/>
                    </a:lnTo>
                    <a:cubicBezTo>
                      <a:pt x="22860" y="0"/>
                      <a:pt x="29527" y="6668"/>
                      <a:pt x="29527" y="14764"/>
                    </a:cubicBezTo>
                    <a:lnTo>
                      <a:pt x="29527" y="1251776"/>
                    </a:lnTo>
                    <a:cubicBezTo>
                      <a:pt x="29527" y="1259872"/>
                      <a:pt x="22860" y="1266539"/>
                      <a:pt x="14764" y="126653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1" name="Google Shape;1991;p30"/>
              <p:cNvSpPr/>
              <p:nvPr/>
            </p:nvSpPr>
            <p:spPr>
              <a:xfrm>
                <a:off x="1592118" y="2242139"/>
                <a:ext cx="62864" cy="14858"/>
              </a:xfrm>
              <a:custGeom>
                <a:avLst/>
                <a:gdLst/>
                <a:ahLst/>
                <a:cxnLst/>
                <a:rect l="l" t="t" r="r" b="b"/>
                <a:pathLst>
                  <a:path w="62864" h="14858" extrusionOk="0">
                    <a:moveTo>
                      <a:pt x="55435" y="14859"/>
                    </a:moveTo>
                    <a:lnTo>
                      <a:pt x="7429" y="14859"/>
                    </a:lnTo>
                    <a:cubicBezTo>
                      <a:pt x="3334" y="14859"/>
                      <a:pt x="0" y="11525"/>
                      <a:pt x="0" y="7429"/>
                    </a:cubicBezTo>
                    <a:lnTo>
                      <a:pt x="0" y="7429"/>
                    </a:lnTo>
                    <a:cubicBezTo>
                      <a:pt x="0" y="3334"/>
                      <a:pt x="3334" y="0"/>
                      <a:pt x="7429" y="0"/>
                    </a:cubicBezTo>
                    <a:lnTo>
                      <a:pt x="55435" y="0"/>
                    </a:lnTo>
                    <a:cubicBezTo>
                      <a:pt x="59531" y="0"/>
                      <a:pt x="62865" y="3334"/>
                      <a:pt x="62865" y="7429"/>
                    </a:cubicBezTo>
                    <a:lnTo>
                      <a:pt x="62865" y="7429"/>
                    </a:lnTo>
                    <a:cubicBezTo>
                      <a:pt x="62865" y="11525"/>
                      <a:pt x="59531" y="14859"/>
                      <a:pt x="55435" y="1485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2" name="Google Shape;1992;p30"/>
              <p:cNvSpPr/>
              <p:nvPr/>
            </p:nvSpPr>
            <p:spPr>
              <a:xfrm>
                <a:off x="1614311" y="2072214"/>
                <a:ext cx="14859" cy="188309"/>
              </a:xfrm>
              <a:custGeom>
                <a:avLst/>
                <a:gdLst/>
                <a:ahLst/>
                <a:cxnLst/>
                <a:rect l="l" t="t" r="r" b="b"/>
                <a:pathLst>
                  <a:path w="14859" h="188309" extrusionOk="0">
                    <a:moveTo>
                      <a:pt x="7430" y="188309"/>
                    </a:moveTo>
                    <a:lnTo>
                      <a:pt x="7430" y="188309"/>
                    </a:lnTo>
                    <a:cubicBezTo>
                      <a:pt x="3334" y="188309"/>
                      <a:pt x="0" y="184975"/>
                      <a:pt x="0" y="180880"/>
                    </a:cubicBezTo>
                    <a:lnTo>
                      <a:pt x="0" y="7429"/>
                    </a:lnTo>
                    <a:cubicBezTo>
                      <a:pt x="0" y="3334"/>
                      <a:pt x="3334" y="0"/>
                      <a:pt x="7430" y="0"/>
                    </a:cubicBezTo>
                    <a:lnTo>
                      <a:pt x="7430" y="0"/>
                    </a:lnTo>
                    <a:cubicBezTo>
                      <a:pt x="11525" y="0"/>
                      <a:pt x="14859" y="3334"/>
                      <a:pt x="14859" y="7429"/>
                    </a:cubicBezTo>
                    <a:lnTo>
                      <a:pt x="14859" y="180880"/>
                    </a:lnTo>
                    <a:cubicBezTo>
                      <a:pt x="14859" y="184975"/>
                      <a:pt x="11525" y="188309"/>
                      <a:pt x="7430" y="18830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93" name="Google Shape;1993;p30"/>
            <p:cNvGrpSpPr/>
            <p:nvPr/>
          </p:nvGrpSpPr>
          <p:grpSpPr>
            <a:xfrm flipH="1">
              <a:off x="2534518" y="4587982"/>
              <a:ext cx="1036190" cy="494122"/>
              <a:chOff x="6254310" y="4961498"/>
              <a:chExt cx="749071" cy="357205"/>
            </a:xfrm>
          </p:grpSpPr>
          <p:sp>
            <p:nvSpPr>
              <p:cNvPr id="1994" name="Google Shape;1994;p30"/>
              <p:cNvSpPr/>
              <p:nvPr/>
            </p:nvSpPr>
            <p:spPr>
              <a:xfrm>
                <a:off x="6275909" y="4961498"/>
                <a:ext cx="708346" cy="310063"/>
              </a:xfrm>
              <a:custGeom>
                <a:avLst/>
                <a:gdLst/>
                <a:ahLst/>
                <a:cxnLst/>
                <a:rect l="l" t="t" r="r" b="b"/>
                <a:pathLst>
                  <a:path w="708346" h="310063" extrusionOk="0">
                    <a:moveTo>
                      <a:pt x="681255" y="310064"/>
                    </a:moveTo>
                    <a:lnTo>
                      <a:pt x="10966" y="310064"/>
                    </a:lnTo>
                    <a:cubicBezTo>
                      <a:pt x="10966" y="310064"/>
                      <a:pt x="-13707" y="235975"/>
                      <a:pt x="10966" y="211302"/>
                    </a:cubicBezTo>
                    <a:cubicBezTo>
                      <a:pt x="35638" y="186629"/>
                      <a:pt x="150115" y="157406"/>
                      <a:pt x="156869" y="150722"/>
                    </a:cubicBezTo>
                    <a:cubicBezTo>
                      <a:pt x="163624" y="144038"/>
                      <a:pt x="253356" y="27287"/>
                      <a:pt x="269070" y="11573"/>
                    </a:cubicBezTo>
                    <a:cubicBezTo>
                      <a:pt x="284784" y="-4141"/>
                      <a:pt x="625866" y="-3572"/>
                      <a:pt x="654591" y="11573"/>
                    </a:cubicBezTo>
                    <a:cubicBezTo>
                      <a:pt x="665755" y="17475"/>
                      <a:pt x="700311" y="204689"/>
                      <a:pt x="708203" y="280272"/>
                    </a:cubicBezTo>
                    <a:cubicBezTo>
                      <a:pt x="709838" y="296270"/>
                      <a:pt x="697324" y="310064"/>
                      <a:pt x="681255" y="310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5" name="Google Shape;1995;p30"/>
              <p:cNvSpPr/>
              <p:nvPr/>
            </p:nvSpPr>
            <p:spPr>
              <a:xfrm>
                <a:off x="6395307" y="4961498"/>
                <a:ext cx="571811" cy="167164"/>
              </a:xfrm>
              <a:custGeom>
                <a:avLst/>
                <a:gdLst/>
                <a:ahLst/>
                <a:cxnLst/>
                <a:rect l="l" t="t" r="r" b="b"/>
                <a:pathLst>
                  <a:path w="571811" h="167164" extrusionOk="0">
                    <a:moveTo>
                      <a:pt x="0" y="164658"/>
                    </a:moveTo>
                    <a:cubicBezTo>
                      <a:pt x="19909" y="158045"/>
                      <a:pt x="35125" y="153068"/>
                      <a:pt x="37471" y="150722"/>
                    </a:cubicBezTo>
                    <a:cubicBezTo>
                      <a:pt x="44226" y="143967"/>
                      <a:pt x="133958" y="27287"/>
                      <a:pt x="149672" y="11573"/>
                    </a:cubicBezTo>
                    <a:cubicBezTo>
                      <a:pt x="165386" y="-4141"/>
                      <a:pt x="506468" y="-3572"/>
                      <a:pt x="535193" y="11573"/>
                    </a:cubicBezTo>
                    <a:cubicBezTo>
                      <a:pt x="542233" y="15270"/>
                      <a:pt x="558657" y="91635"/>
                      <a:pt x="571812" y="166365"/>
                    </a:cubicBezTo>
                    <a:cubicBezTo>
                      <a:pt x="453211" y="168427"/>
                      <a:pt x="142988" y="166009"/>
                      <a:pt x="0" y="1646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996" name="Google Shape;1996;p30"/>
              <p:cNvGrpSpPr/>
              <p:nvPr/>
            </p:nvGrpSpPr>
            <p:grpSpPr>
              <a:xfrm>
                <a:off x="6457451" y="4978709"/>
                <a:ext cx="489261" cy="124694"/>
                <a:chOff x="6457451" y="4978709"/>
                <a:chExt cx="489261" cy="124694"/>
              </a:xfrm>
            </p:grpSpPr>
            <p:sp>
              <p:nvSpPr>
                <p:cNvPr id="1997" name="Google Shape;1997;p30"/>
                <p:cNvSpPr/>
                <p:nvPr/>
              </p:nvSpPr>
              <p:spPr>
                <a:xfrm>
                  <a:off x="6457451" y="4980324"/>
                  <a:ext cx="193116" cy="123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16" h="123008" extrusionOk="0">
                      <a:moveTo>
                        <a:pt x="162897" y="123008"/>
                      </a:moveTo>
                      <a:lnTo>
                        <a:pt x="0" y="123008"/>
                      </a:lnTo>
                      <a:cubicBezTo>
                        <a:pt x="0" y="123008"/>
                        <a:pt x="79920" y="15856"/>
                        <a:pt x="112201" y="7395"/>
                      </a:cubicBezTo>
                      <a:cubicBezTo>
                        <a:pt x="125568" y="3840"/>
                        <a:pt x="155858" y="1493"/>
                        <a:pt x="193116" y="0"/>
                      </a:cubicBezTo>
                      <a:lnTo>
                        <a:pt x="162897" y="12300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98" name="Google Shape;1998;p30"/>
                <p:cNvSpPr/>
                <p:nvPr/>
              </p:nvSpPr>
              <p:spPr>
                <a:xfrm>
                  <a:off x="6645946" y="4978709"/>
                  <a:ext cx="149529" cy="124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529" h="124694" extrusionOk="0">
                      <a:moveTo>
                        <a:pt x="0" y="124624"/>
                      </a:moveTo>
                      <a:cubicBezTo>
                        <a:pt x="3768" y="99595"/>
                        <a:pt x="15358" y="24084"/>
                        <a:pt x="19980" y="1117"/>
                      </a:cubicBezTo>
                      <a:cubicBezTo>
                        <a:pt x="58518" y="-20"/>
                        <a:pt x="102602" y="-305"/>
                        <a:pt x="142846" y="335"/>
                      </a:cubicBezTo>
                      <a:lnTo>
                        <a:pt x="149530" y="124695"/>
                      </a:lnTo>
                      <a:lnTo>
                        <a:pt x="0" y="12469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99" name="Google Shape;1999;p30"/>
                <p:cNvSpPr/>
                <p:nvPr/>
              </p:nvSpPr>
              <p:spPr>
                <a:xfrm>
                  <a:off x="6810052" y="4979328"/>
                  <a:ext cx="136660" cy="123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660" h="123932" extrusionOk="0">
                      <a:moveTo>
                        <a:pt x="71" y="0"/>
                      </a:moveTo>
                      <a:cubicBezTo>
                        <a:pt x="54892" y="1280"/>
                        <a:pt x="98336" y="4124"/>
                        <a:pt x="103028" y="8319"/>
                      </a:cubicBezTo>
                      <a:cubicBezTo>
                        <a:pt x="115400" y="19269"/>
                        <a:pt x="136660" y="123933"/>
                        <a:pt x="136660" y="123933"/>
                      </a:cubicBezTo>
                      <a:lnTo>
                        <a:pt x="7110" y="123933"/>
                      </a:lnTo>
                      <a:cubicBezTo>
                        <a:pt x="6613" y="97483"/>
                        <a:pt x="4906" y="33561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00" name="Google Shape;2000;p30"/>
              <p:cNvGrpSpPr/>
              <p:nvPr/>
            </p:nvGrpSpPr>
            <p:grpSpPr>
              <a:xfrm>
                <a:off x="6374616" y="5204654"/>
                <a:ext cx="114049" cy="114049"/>
                <a:chOff x="6374616" y="5204654"/>
                <a:chExt cx="114049" cy="114049"/>
              </a:xfrm>
            </p:grpSpPr>
            <p:sp>
              <p:nvSpPr>
                <p:cNvPr id="2001" name="Google Shape;2001;p30"/>
                <p:cNvSpPr/>
                <p:nvPr/>
              </p:nvSpPr>
              <p:spPr>
                <a:xfrm>
                  <a:off x="6374616" y="5204654"/>
                  <a:ext cx="114049" cy="114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049" h="114049" extrusionOk="0">
                      <a:moveTo>
                        <a:pt x="114049" y="57025"/>
                      </a:moveTo>
                      <a:cubicBezTo>
                        <a:pt x="114049" y="88519"/>
                        <a:pt x="88519" y="114049"/>
                        <a:pt x="57025" y="114049"/>
                      </a:cubicBezTo>
                      <a:cubicBezTo>
                        <a:pt x="25531" y="114049"/>
                        <a:pt x="0" y="88519"/>
                        <a:pt x="0" y="57025"/>
                      </a:cubicBezTo>
                      <a:cubicBezTo>
                        <a:pt x="0" y="25531"/>
                        <a:pt x="25531" y="0"/>
                        <a:pt x="57025" y="0"/>
                      </a:cubicBezTo>
                      <a:cubicBezTo>
                        <a:pt x="88519" y="0"/>
                        <a:pt x="114049" y="25531"/>
                        <a:pt x="114049" y="570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02" name="Google Shape;2002;p30"/>
                <p:cNvSpPr/>
                <p:nvPr/>
              </p:nvSpPr>
              <p:spPr>
                <a:xfrm>
                  <a:off x="6399075" y="5229185"/>
                  <a:ext cx="64988" cy="6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88" h="64988" extrusionOk="0">
                      <a:moveTo>
                        <a:pt x="0" y="32494"/>
                      </a:moveTo>
                      <a:cubicBezTo>
                        <a:pt x="0" y="50483"/>
                        <a:pt x="14576" y="64988"/>
                        <a:pt x="32494" y="64988"/>
                      </a:cubicBezTo>
                      <a:cubicBezTo>
                        <a:pt x="50412" y="64988"/>
                        <a:pt x="64988" y="50412"/>
                        <a:pt x="64988" y="32494"/>
                      </a:cubicBezTo>
                      <a:cubicBezTo>
                        <a:pt x="64988" y="14576"/>
                        <a:pt x="50412" y="0"/>
                        <a:pt x="32494" y="0"/>
                      </a:cubicBezTo>
                      <a:cubicBezTo>
                        <a:pt x="14576" y="0"/>
                        <a:pt x="0" y="14576"/>
                        <a:pt x="0" y="324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03" name="Google Shape;2003;p30"/>
              <p:cNvGrpSpPr/>
              <p:nvPr/>
            </p:nvGrpSpPr>
            <p:grpSpPr>
              <a:xfrm>
                <a:off x="6789361" y="5204654"/>
                <a:ext cx="114049" cy="114049"/>
                <a:chOff x="6789361" y="5204654"/>
                <a:chExt cx="114049" cy="114049"/>
              </a:xfrm>
            </p:grpSpPr>
            <p:sp>
              <p:nvSpPr>
                <p:cNvPr id="2004" name="Google Shape;2004;p30"/>
                <p:cNvSpPr/>
                <p:nvPr/>
              </p:nvSpPr>
              <p:spPr>
                <a:xfrm>
                  <a:off x="6789361" y="5204654"/>
                  <a:ext cx="114049" cy="114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049" h="114049" extrusionOk="0">
                      <a:moveTo>
                        <a:pt x="114049" y="57025"/>
                      </a:moveTo>
                      <a:cubicBezTo>
                        <a:pt x="114049" y="88519"/>
                        <a:pt x="88519" y="114049"/>
                        <a:pt x="57025" y="114049"/>
                      </a:cubicBezTo>
                      <a:cubicBezTo>
                        <a:pt x="25531" y="114049"/>
                        <a:pt x="0" y="88519"/>
                        <a:pt x="0" y="57025"/>
                      </a:cubicBezTo>
                      <a:cubicBezTo>
                        <a:pt x="0" y="25531"/>
                        <a:pt x="25531" y="0"/>
                        <a:pt x="57025" y="0"/>
                      </a:cubicBezTo>
                      <a:cubicBezTo>
                        <a:pt x="88519" y="0"/>
                        <a:pt x="114049" y="25531"/>
                        <a:pt x="114049" y="570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05" name="Google Shape;2005;p30"/>
                <p:cNvSpPr/>
                <p:nvPr/>
              </p:nvSpPr>
              <p:spPr>
                <a:xfrm>
                  <a:off x="6813891" y="5229185"/>
                  <a:ext cx="64988" cy="6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88" h="64988" extrusionOk="0">
                      <a:moveTo>
                        <a:pt x="0" y="32494"/>
                      </a:moveTo>
                      <a:cubicBezTo>
                        <a:pt x="0" y="50483"/>
                        <a:pt x="14576" y="64988"/>
                        <a:pt x="32494" y="64988"/>
                      </a:cubicBezTo>
                      <a:cubicBezTo>
                        <a:pt x="50412" y="64988"/>
                        <a:pt x="64988" y="50412"/>
                        <a:pt x="64988" y="32494"/>
                      </a:cubicBezTo>
                      <a:cubicBezTo>
                        <a:pt x="64988" y="14576"/>
                        <a:pt x="50412" y="0"/>
                        <a:pt x="32494" y="0"/>
                      </a:cubicBezTo>
                      <a:cubicBezTo>
                        <a:pt x="14576" y="0"/>
                        <a:pt x="0" y="14576"/>
                        <a:pt x="0" y="324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006" name="Google Shape;2006;p30"/>
              <p:cNvSpPr/>
              <p:nvPr/>
            </p:nvSpPr>
            <p:spPr>
              <a:xfrm>
                <a:off x="6930216" y="5204654"/>
                <a:ext cx="73165" cy="66979"/>
              </a:xfrm>
              <a:custGeom>
                <a:avLst/>
                <a:gdLst/>
                <a:ahLst/>
                <a:cxnLst/>
                <a:rect l="l" t="t" r="r" b="b"/>
                <a:pathLst>
                  <a:path w="73165" h="66979" extrusionOk="0">
                    <a:moveTo>
                      <a:pt x="55460" y="0"/>
                    </a:moveTo>
                    <a:cubicBezTo>
                      <a:pt x="65238" y="0"/>
                      <a:pt x="73165" y="7927"/>
                      <a:pt x="73165" y="17705"/>
                    </a:cubicBezTo>
                    <a:lnTo>
                      <a:pt x="73165" y="49274"/>
                    </a:lnTo>
                    <a:cubicBezTo>
                      <a:pt x="73165" y="59052"/>
                      <a:pt x="65239" y="66979"/>
                      <a:pt x="55460" y="66979"/>
                    </a:cubicBezTo>
                    <a:lnTo>
                      <a:pt x="17705" y="66979"/>
                    </a:lnTo>
                    <a:cubicBezTo>
                      <a:pt x="7927" y="66979"/>
                      <a:pt x="0" y="59052"/>
                      <a:pt x="0" y="49274"/>
                    </a:cubicBezTo>
                    <a:lnTo>
                      <a:pt x="0" y="17705"/>
                    </a:lnTo>
                    <a:cubicBezTo>
                      <a:pt x="0" y="7927"/>
                      <a:pt x="7927" y="0"/>
                      <a:pt x="177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7" name="Google Shape;2007;p30"/>
              <p:cNvSpPr/>
              <p:nvPr/>
            </p:nvSpPr>
            <p:spPr>
              <a:xfrm>
                <a:off x="6254310" y="5204654"/>
                <a:ext cx="73165" cy="66979"/>
              </a:xfrm>
              <a:custGeom>
                <a:avLst/>
                <a:gdLst/>
                <a:ahLst/>
                <a:cxnLst/>
                <a:rect l="l" t="t" r="r" b="b"/>
                <a:pathLst>
                  <a:path w="73165" h="66979" extrusionOk="0">
                    <a:moveTo>
                      <a:pt x="55460" y="0"/>
                    </a:moveTo>
                    <a:cubicBezTo>
                      <a:pt x="65238" y="0"/>
                      <a:pt x="73165" y="7927"/>
                      <a:pt x="73165" y="17705"/>
                    </a:cubicBezTo>
                    <a:lnTo>
                      <a:pt x="73165" y="49274"/>
                    </a:lnTo>
                    <a:cubicBezTo>
                      <a:pt x="73165" y="59052"/>
                      <a:pt x="65238" y="66979"/>
                      <a:pt x="55460" y="66979"/>
                    </a:cubicBezTo>
                    <a:lnTo>
                      <a:pt x="17705" y="66979"/>
                    </a:lnTo>
                    <a:cubicBezTo>
                      <a:pt x="7927" y="66979"/>
                      <a:pt x="0" y="59052"/>
                      <a:pt x="0" y="49274"/>
                    </a:cubicBezTo>
                    <a:lnTo>
                      <a:pt x="0" y="17705"/>
                    </a:lnTo>
                    <a:cubicBezTo>
                      <a:pt x="0" y="7927"/>
                      <a:pt x="7927" y="0"/>
                      <a:pt x="177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8" name="Google Shape;2008;p30"/>
              <p:cNvSpPr/>
              <p:nvPr/>
            </p:nvSpPr>
            <p:spPr>
              <a:xfrm>
                <a:off x="6962355" y="5157157"/>
                <a:ext cx="28938" cy="40244"/>
              </a:xfrm>
              <a:custGeom>
                <a:avLst/>
                <a:gdLst/>
                <a:ahLst/>
                <a:cxnLst/>
                <a:rect l="l" t="t" r="r" b="b"/>
                <a:pathLst>
                  <a:path w="28938" h="40244" extrusionOk="0">
                    <a:moveTo>
                      <a:pt x="22753" y="0"/>
                    </a:moveTo>
                    <a:cubicBezTo>
                      <a:pt x="26169" y="0"/>
                      <a:pt x="28939" y="2770"/>
                      <a:pt x="28939" y="6186"/>
                    </a:cubicBezTo>
                    <a:lnTo>
                      <a:pt x="28939" y="34058"/>
                    </a:lnTo>
                    <a:cubicBezTo>
                      <a:pt x="28939" y="37475"/>
                      <a:pt x="26169" y="40244"/>
                      <a:pt x="22753" y="40244"/>
                    </a:cubicBezTo>
                    <a:lnTo>
                      <a:pt x="6186" y="40244"/>
                    </a:lnTo>
                    <a:cubicBezTo>
                      <a:pt x="2770" y="40244"/>
                      <a:pt x="0" y="37475"/>
                      <a:pt x="0" y="34058"/>
                    </a:cubicBezTo>
                    <a:lnTo>
                      <a:pt x="0" y="6186"/>
                    </a:lnTo>
                    <a:cubicBezTo>
                      <a:pt x="0" y="2769"/>
                      <a:pt x="2770" y="0"/>
                      <a:pt x="61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9" name="Google Shape;2009;p30"/>
              <p:cNvSpPr/>
              <p:nvPr/>
            </p:nvSpPr>
            <p:spPr>
              <a:xfrm>
                <a:off x="6269170" y="5177635"/>
                <a:ext cx="47141" cy="21615"/>
              </a:xfrm>
              <a:custGeom>
                <a:avLst/>
                <a:gdLst/>
                <a:ahLst/>
                <a:cxnLst/>
                <a:rect l="l" t="t" r="r" b="b"/>
                <a:pathLst>
                  <a:path w="47141" h="21615" extrusionOk="0">
                    <a:moveTo>
                      <a:pt x="10808" y="0"/>
                    </a:moveTo>
                    <a:lnTo>
                      <a:pt x="36334" y="0"/>
                    </a:lnTo>
                    <a:cubicBezTo>
                      <a:pt x="42306" y="0"/>
                      <a:pt x="47141" y="4835"/>
                      <a:pt x="47141" y="10808"/>
                    </a:cubicBezTo>
                    <a:cubicBezTo>
                      <a:pt x="47141" y="16780"/>
                      <a:pt x="42306" y="21615"/>
                      <a:pt x="36334" y="21615"/>
                    </a:cubicBezTo>
                    <a:lnTo>
                      <a:pt x="10808" y="21615"/>
                    </a:lnTo>
                    <a:cubicBezTo>
                      <a:pt x="4835" y="21615"/>
                      <a:pt x="0" y="16780"/>
                      <a:pt x="0" y="10808"/>
                    </a:cubicBezTo>
                    <a:cubicBezTo>
                      <a:pt x="0" y="4835"/>
                      <a:pt x="4835" y="0"/>
                      <a:pt x="108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10" name="Google Shape;2010;p30"/>
            <p:cNvGrpSpPr/>
            <p:nvPr/>
          </p:nvGrpSpPr>
          <p:grpSpPr>
            <a:xfrm flipH="1">
              <a:off x="6352210" y="4525143"/>
              <a:ext cx="1036183" cy="480559"/>
              <a:chOff x="7466813" y="5016553"/>
              <a:chExt cx="659317" cy="305777"/>
            </a:xfrm>
          </p:grpSpPr>
          <p:sp>
            <p:nvSpPr>
              <p:cNvPr id="2011" name="Google Shape;2011;p30"/>
              <p:cNvSpPr/>
              <p:nvPr/>
            </p:nvSpPr>
            <p:spPr>
              <a:xfrm>
                <a:off x="7469242" y="5016553"/>
                <a:ext cx="652717" cy="221875"/>
              </a:xfrm>
              <a:custGeom>
                <a:avLst/>
                <a:gdLst/>
                <a:ahLst/>
                <a:cxnLst/>
                <a:rect l="l" t="t" r="r" b="b"/>
                <a:pathLst>
                  <a:path w="652717" h="221875" extrusionOk="0">
                    <a:moveTo>
                      <a:pt x="29728" y="150203"/>
                    </a:moveTo>
                    <a:cubicBezTo>
                      <a:pt x="67911" y="125459"/>
                      <a:pt x="146906" y="113372"/>
                      <a:pt x="167882" y="110457"/>
                    </a:cubicBezTo>
                    <a:cubicBezTo>
                      <a:pt x="171295" y="109959"/>
                      <a:pt x="174352" y="108537"/>
                      <a:pt x="176769" y="106119"/>
                    </a:cubicBezTo>
                    <a:cubicBezTo>
                      <a:pt x="192626" y="90619"/>
                      <a:pt x="256690" y="30466"/>
                      <a:pt x="309875" y="14681"/>
                    </a:cubicBezTo>
                    <a:cubicBezTo>
                      <a:pt x="371095" y="-3593"/>
                      <a:pt x="505337" y="-6153"/>
                      <a:pt x="539253" y="14681"/>
                    </a:cubicBezTo>
                    <a:cubicBezTo>
                      <a:pt x="559518" y="27195"/>
                      <a:pt x="585399" y="49877"/>
                      <a:pt x="604313" y="66159"/>
                    </a:cubicBezTo>
                    <a:cubicBezTo>
                      <a:pt x="604313" y="66159"/>
                      <a:pt x="643206" y="98156"/>
                      <a:pt x="649321" y="129512"/>
                    </a:cubicBezTo>
                    <a:cubicBezTo>
                      <a:pt x="655436" y="160940"/>
                      <a:pt x="653232" y="197985"/>
                      <a:pt x="643206" y="208010"/>
                    </a:cubicBezTo>
                    <a:cubicBezTo>
                      <a:pt x="633181" y="218036"/>
                      <a:pt x="613556" y="221875"/>
                      <a:pt x="613556" y="221875"/>
                    </a:cubicBezTo>
                    <a:lnTo>
                      <a:pt x="16219" y="221875"/>
                    </a:lnTo>
                    <a:cubicBezTo>
                      <a:pt x="8042" y="221875"/>
                      <a:pt x="1216" y="215689"/>
                      <a:pt x="363" y="207512"/>
                    </a:cubicBezTo>
                    <a:cubicBezTo>
                      <a:pt x="-1273" y="192439"/>
                      <a:pt x="1643" y="168406"/>
                      <a:pt x="29799" y="15020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012" name="Google Shape;2012;p30"/>
              <p:cNvGrpSpPr/>
              <p:nvPr/>
            </p:nvGrpSpPr>
            <p:grpSpPr>
              <a:xfrm>
                <a:off x="7658667" y="5030727"/>
                <a:ext cx="387827" cy="96780"/>
                <a:chOff x="7658667" y="5030727"/>
                <a:chExt cx="387827" cy="96780"/>
              </a:xfrm>
            </p:grpSpPr>
            <p:sp>
              <p:nvSpPr>
                <p:cNvPr id="2013" name="Google Shape;2013;p30"/>
                <p:cNvSpPr/>
                <p:nvPr/>
              </p:nvSpPr>
              <p:spPr>
                <a:xfrm>
                  <a:off x="7658667" y="5031447"/>
                  <a:ext cx="215442" cy="96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442" h="96060" extrusionOk="0">
                      <a:moveTo>
                        <a:pt x="203782" y="84968"/>
                      </a:moveTo>
                      <a:lnTo>
                        <a:pt x="0" y="96060"/>
                      </a:lnTo>
                      <a:cubicBezTo>
                        <a:pt x="0" y="96060"/>
                        <a:pt x="73521" y="33774"/>
                        <a:pt x="115187" y="15500"/>
                      </a:cubicBezTo>
                      <a:cubicBezTo>
                        <a:pt x="136163" y="6328"/>
                        <a:pt x="175696" y="1564"/>
                        <a:pt x="215443" y="0"/>
                      </a:cubicBezTo>
                      <a:lnTo>
                        <a:pt x="203782" y="8496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14" name="Google Shape;2014;p30"/>
                <p:cNvSpPr/>
                <p:nvPr/>
              </p:nvSpPr>
              <p:spPr>
                <a:xfrm>
                  <a:off x="7891175" y="5030727"/>
                  <a:ext cx="155319" cy="84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19" h="84053" extrusionOk="0">
                      <a:moveTo>
                        <a:pt x="0" y="152"/>
                      </a:moveTo>
                      <a:cubicBezTo>
                        <a:pt x="33347" y="-488"/>
                        <a:pt x="64988" y="934"/>
                        <a:pt x="83831" y="3707"/>
                      </a:cubicBezTo>
                      <a:cubicBezTo>
                        <a:pt x="109001" y="7404"/>
                        <a:pt x="133958" y="29802"/>
                        <a:pt x="150952" y="48431"/>
                      </a:cubicBezTo>
                      <a:cubicBezTo>
                        <a:pt x="160480" y="58883"/>
                        <a:pt x="153441" y="75734"/>
                        <a:pt x="139291" y="76517"/>
                      </a:cubicBezTo>
                      <a:lnTo>
                        <a:pt x="0" y="84054"/>
                      </a:lnTo>
                      <a:lnTo>
                        <a:pt x="0" y="15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015" name="Google Shape;2015;p30"/>
              <p:cNvSpPr/>
              <p:nvPr/>
            </p:nvSpPr>
            <p:spPr>
              <a:xfrm>
                <a:off x="7466813" y="5174127"/>
                <a:ext cx="63370" cy="41670"/>
              </a:xfrm>
              <a:custGeom>
                <a:avLst/>
                <a:gdLst/>
                <a:ahLst/>
                <a:cxnLst/>
                <a:rect l="l" t="t" r="r" b="b"/>
                <a:pathLst>
                  <a:path w="63370" h="41670" extrusionOk="0">
                    <a:moveTo>
                      <a:pt x="19571" y="2655"/>
                    </a:moveTo>
                    <a:cubicBezTo>
                      <a:pt x="19571" y="2655"/>
                      <a:pt x="63371" y="-3318"/>
                      <a:pt x="63371" y="2655"/>
                    </a:cubicBezTo>
                    <a:cubicBezTo>
                      <a:pt x="63371" y="8627"/>
                      <a:pt x="45382" y="33655"/>
                      <a:pt x="33863" y="37495"/>
                    </a:cubicBezTo>
                    <a:cubicBezTo>
                      <a:pt x="22273" y="41335"/>
                      <a:pt x="5564" y="43254"/>
                      <a:pt x="2365" y="40055"/>
                    </a:cubicBezTo>
                    <a:cubicBezTo>
                      <a:pt x="-835" y="36855"/>
                      <a:pt x="-4675" y="19221"/>
                      <a:pt x="19571" y="26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6" name="Google Shape;2016;p30"/>
              <p:cNvSpPr/>
              <p:nvPr/>
            </p:nvSpPr>
            <p:spPr>
              <a:xfrm>
                <a:off x="8103054" y="5144572"/>
                <a:ext cx="23076" cy="59157"/>
              </a:xfrm>
              <a:custGeom>
                <a:avLst/>
                <a:gdLst/>
                <a:ahLst/>
                <a:cxnLst/>
                <a:rect l="l" t="t" r="r" b="b"/>
                <a:pathLst>
                  <a:path w="23076" h="59157" extrusionOk="0">
                    <a:moveTo>
                      <a:pt x="17926" y="0"/>
                    </a:moveTo>
                    <a:cubicBezTo>
                      <a:pt x="17926" y="0"/>
                      <a:pt x="1643" y="853"/>
                      <a:pt x="1643" y="8888"/>
                    </a:cubicBezTo>
                    <a:cubicBezTo>
                      <a:pt x="1643" y="16922"/>
                      <a:pt x="-2054" y="49417"/>
                      <a:pt x="1643" y="53114"/>
                    </a:cubicBezTo>
                    <a:cubicBezTo>
                      <a:pt x="5341" y="56811"/>
                      <a:pt x="17926" y="59158"/>
                      <a:pt x="17926" y="59158"/>
                    </a:cubicBezTo>
                    <a:cubicBezTo>
                      <a:pt x="17926" y="59158"/>
                      <a:pt x="29516" y="27943"/>
                      <a:pt x="179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7" name="Google Shape;2017;p30"/>
              <p:cNvSpPr/>
              <p:nvPr/>
            </p:nvSpPr>
            <p:spPr>
              <a:xfrm rot="-798371">
                <a:off x="7904803" y="5179083"/>
                <a:ext cx="118662" cy="118662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1"/>
                      <a:pt x="26581" y="0"/>
                      <a:pt x="59371" y="0"/>
                    </a:cubicBezTo>
                    <a:cubicBezTo>
                      <a:pt x="92161" y="0"/>
                      <a:pt x="118742" y="26581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8" name="Google Shape;2018;p30"/>
              <p:cNvSpPr/>
              <p:nvPr/>
            </p:nvSpPr>
            <p:spPr>
              <a:xfrm>
                <a:off x="7930424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9" name="Google Shape;2019;p30"/>
              <p:cNvSpPr/>
              <p:nvPr/>
            </p:nvSpPr>
            <p:spPr>
              <a:xfrm rot="-2700000">
                <a:off x="7554797" y="5178916"/>
                <a:ext cx="118808" cy="118808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2"/>
                      <a:pt x="26581" y="0"/>
                      <a:pt x="59371" y="0"/>
                    </a:cubicBezTo>
                    <a:cubicBezTo>
                      <a:pt x="92161" y="0"/>
                      <a:pt x="118742" y="26582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0" name="Google Shape;2020;p30"/>
              <p:cNvSpPr/>
              <p:nvPr/>
            </p:nvSpPr>
            <p:spPr>
              <a:xfrm>
                <a:off x="7580312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21" name="Google Shape;2021;p3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022" name="Google Shape;2022;p30"/>
          <p:cNvSpPr txBox="1">
            <a:spLocks noGrp="1"/>
          </p:cNvSpPr>
          <p:nvPr>
            <p:ph type="subTitle" idx="1"/>
          </p:nvPr>
        </p:nvSpPr>
        <p:spPr>
          <a:xfrm>
            <a:off x="1481824" y="1754958"/>
            <a:ext cx="28110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23" name="Google Shape;2023;p30"/>
          <p:cNvSpPr txBox="1">
            <a:spLocks noGrp="1"/>
          </p:cNvSpPr>
          <p:nvPr>
            <p:ph type="subTitle" idx="2"/>
          </p:nvPr>
        </p:nvSpPr>
        <p:spPr>
          <a:xfrm>
            <a:off x="4851176" y="1754958"/>
            <a:ext cx="28110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24" name="Google Shape;2024;p30"/>
          <p:cNvSpPr txBox="1">
            <a:spLocks noGrp="1"/>
          </p:cNvSpPr>
          <p:nvPr>
            <p:ph type="subTitle" idx="3"/>
          </p:nvPr>
        </p:nvSpPr>
        <p:spPr>
          <a:xfrm>
            <a:off x="1481824" y="3217998"/>
            <a:ext cx="28110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25" name="Google Shape;2025;p30"/>
          <p:cNvSpPr txBox="1">
            <a:spLocks noGrp="1"/>
          </p:cNvSpPr>
          <p:nvPr>
            <p:ph type="subTitle" idx="4"/>
          </p:nvPr>
        </p:nvSpPr>
        <p:spPr>
          <a:xfrm>
            <a:off x="4851176" y="3217998"/>
            <a:ext cx="28110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26" name="Google Shape;2026;p30"/>
          <p:cNvSpPr txBox="1">
            <a:spLocks noGrp="1"/>
          </p:cNvSpPr>
          <p:nvPr>
            <p:ph type="subTitle" idx="5"/>
          </p:nvPr>
        </p:nvSpPr>
        <p:spPr>
          <a:xfrm>
            <a:off x="1481824" y="1306902"/>
            <a:ext cx="28110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2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9pPr>
          </a:lstStyle>
          <a:p>
            <a:endParaRPr/>
          </a:p>
        </p:txBody>
      </p:sp>
      <p:sp>
        <p:nvSpPr>
          <p:cNvPr id="2027" name="Google Shape;2027;p30"/>
          <p:cNvSpPr txBox="1">
            <a:spLocks noGrp="1"/>
          </p:cNvSpPr>
          <p:nvPr>
            <p:ph type="subTitle" idx="6"/>
          </p:nvPr>
        </p:nvSpPr>
        <p:spPr>
          <a:xfrm>
            <a:off x="1481824" y="2769942"/>
            <a:ext cx="28110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2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9pPr>
          </a:lstStyle>
          <a:p>
            <a:endParaRPr/>
          </a:p>
        </p:txBody>
      </p:sp>
      <p:sp>
        <p:nvSpPr>
          <p:cNvPr id="2028" name="Google Shape;2028;p30"/>
          <p:cNvSpPr txBox="1">
            <a:spLocks noGrp="1"/>
          </p:cNvSpPr>
          <p:nvPr>
            <p:ph type="subTitle" idx="7"/>
          </p:nvPr>
        </p:nvSpPr>
        <p:spPr>
          <a:xfrm>
            <a:off x="4851149" y="1306902"/>
            <a:ext cx="28110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2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9pPr>
          </a:lstStyle>
          <a:p>
            <a:endParaRPr/>
          </a:p>
        </p:txBody>
      </p:sp>
      <p:sp>
        <p:nvSpPr>
          <p:cNvPr id="2029" name="Google Shape;2029;p30"/>
          <p:cNvSpPr txBox="1">
            <a:spLocks noGrp="1"/>
          </p:cNvSpPr>
          <p:nvPr>
            <p:ph type="subTitle" idx="8"/>
          </p:nvPr>
        </p:nvSpPr>
        <p:spPr>
          <a:xfrm>
            <a:off x="4851149" y="2769942"/>
            <a:ext cx="28110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2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2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3" name="Google Shape;2123;p32"/>
          <p:cNvGrpSpPr/>
          <p:nvPr/>
        </p:nvGrpSpPr>
        <p:grpSpPr>
          <a:xfrm>
            <a:off x="-3130173" y="-2148176"/>
            <a:ext cx="15404346" cy="7290975"/>
            <a:chOff x="-3130173" y="-2148176"/>
            <a:chExt cx="15404346" cy="7290975"/>
          </a:xfrm>
        </p:grpSpPr>
        <p:sp>
          <p:nvSpPr>
            <p:cNvPr id="2124" name="Google Shape;2124;p32"/>
            <p:cNvSpPr/>
            <p:nvPr/>
          </p:nvSpPr>
          <p:spPr>
            <a:xfrm flipH="1">
              <a:off x="-3130173" y="3644270"/>
              <a:ext cx="4079121" cy="1475043"/>
            </a:xfrm>
            <a:custGeom>
              <a:avLst/>
              <a:gdLst/>
              <a:ahLst/>
              <a:cxnLst/>
              <a:rect l="l" t="t" r="r" b="b"/>
              <a:pathLst>
                <a:path w="4743164" h="1715166" extrusionOk="0">
                  <a:moveTo>
                    <a:pt x="24955" y="1715167"/>
                  </a:moveTo>
                  <a:cubicBezTo>
                    <a:pt x="8763" y="1654111"/>
                    <a:pt x="0" y="1590008"/>
                    <a:pt x="0" y="1523809"/>
                  </a:cubicBezTo>
                  <a:cubicBezTo>
                    <a:pt x="0" y="1113473"/>
                    <a:pt x="332613" y="780859"/>
                    <a:pt x="742950" y="780859"/>
                  </a:cubicBezTo>
                  <a:cubicBezTo>
                    <a:pt x="843725" y="780859"/>
                    <a:pt x="939737" y="801052"/>
                    <a:pt x="1027367" y="837343"/>
                  </a:cubicBezTo>
                  <a:cubicBezTo>
                    <a:pt x="1145953" y="584549"/>
                    <a:pt x="1402556" y="409384"/>
                    <a:pt x="1700213" y="409384"/>
                  </a:cubicBezTo>
                  <a:cubicBezTo>
                    <a:pt x="1771841" y="409384"/>
                    <a:pt x="1840992" y="419767"/>
                    <a:pt x="1906619" y="438626"/>
                  </a:cubicBezTo>
                  <a:cubicBezTo>
                    <a:pt x="2121980" y="171164"/>
                    <a:pt x="2452116" y="0"/>
                    <a:pt x="2822162" y="0"/>
                  </a:cubicBezTo>
                  <a:cubicBezTo>
                    <a:pt x="3305937" y="0"/>
                    <a:pt x="3721418" y="292417"/>
                    <a:pt x="3901535" y="710184"/>
                  </a:cubicBezTo>
                  <a:cubicBezTo>
                    <a:pt x="3910584" y="709898"/>
                    <a:pt x="3919728" y="709517"/>
                    <a:pt x="3928872" y="709517"/>
                  </a:cubicBezTo>
                  <a:cubicBezTo>
                    <a:pt x="4378547" y="709517"/>
                    <a:pt x="4743164" y="1074134"/>
                    <a:pt x="4743164" y="1523809"/>
                  </a:cubicBezTo>
                  <a:cubicBezTo>
                    <a:pt x="4743164" y="1589722"/>
                    <a:pt x="4735163" y="1653731"/>
                    <a:pt x="4720304" y="1715167"/>
                  </a:cubicBezTo>
                  <a:lnTo>
                    <a:pt x="24955" y="1715167"/>
                  </a:ln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5" name="Google Shape;2125;p32"/>
            <p:cNvSpPr/>
            <p:nvPr/>
          </p:nvSpPr>
          <p:spPr>
            <a:xfrm>
              <a:off x="8195052" y="3491870"/>
              <a:ext cx="4079121" cy="1475043"/>
            </a:xfrm>
            <a:custGeom>
              <a:avLst/>
              <a:gdLst/>
              <a:ahLst/>
              <a:cxnLst/>
              <a:rect l="l" t="t" r="r" b="b"/>
              <a:pathLst>
                <a:path w="4743164" h="1715166" extrusionOk="0">
                  <a:moveTo>
                    <a:pt x="24955" y="1715167"/>
                  </a:moveTo>
                  <a:cubicBezTo>
                    <a:pt x="8763" y="1654111"/>
                    <a:pt x="0" y="1590008"/>
                    <a:pt x="0" y="1523809"/>
                  </a:cubicBezTo>
                  <a:cubicBezTo>
                    <a:pt x="0" y="1113473"/>
                    <a:pt x="332613" y="780859"/>
                    <a:pt x="742950" y="780859"/>
                  </a:cubicBezTo>
                  <a:cubicBezTo>
                    <a:pt x="843725" y="780859"/>
                    <a:pt x="939737" y="801052"/>
                    <a:pt x="1027367" y="837343"/>
                  </a:cubicBezTo>
                  <a:cubicBezTo>
                    <a:pt x="1145953" y="584549"/>
                    <a:pt x="1402556" y="409384"/>
                    <a:pt x="1700213" y="409384"/>
                  </a:cubicBezTo>
                  <a:cubicBezTo>
                    <a:pt x="1771841" y="409384"/>
                    <a:pt x="1840992" y="419767"/>
                    <a:pt x="1906619" y="438626"/>
                  </a:cubicBezTo>
                  <a:cubicBezTo>
                    <a:pt x="2121980" y="171164"/>
                    <a:pt x="2452116" y="0"/>
                    <a:pt x="2822162" y="0"/>
                  </a:cubicBezTo>
                  <a:cubicBezTo>
                    <a:pt x="3305937" y="0"/>
                    <a:pt x="3721418" y="292417"/>
                    <a:pt x="3901535" y="710184"/>
                  </a:cubicBezTo>
                  <a:cubicBezTo>
                    <a:pt x="3910584" y="709898"/>
                    <a:pt x="3919728" y="709517"/>
                    <a:pt x="3928872" y="709517"/>
                  </a:cubicBezTo>
                  <a:cubicBezTo>
                    <a:pt x="4378547" y="709517"/>
                    <a:pt x="4743164" y="1074134"/>
                    <a:pt x="4743164" y="1523809"/>
                  </a:cubicBezTo>
                  <a:cubicBezTo>
                    <a:pt x="4743164" y="1589722"/>
                    <a:pt x="4735163" y="1653731"/>
                    <a:pt x="4720304" y="1715167"/>
                  </a:cubicBezTo>
                  <a:lnTo>
                    <a:pt x="24955" y="1715167"/>
                  </a:ln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26" name="Google Shape;2126;p32"/>
            <p:cNvGrpSpPr/>
            <p:nvPr/>
          </p:nvGrpSpPr>
          <p:grpSpPr>
            <a:xfrm>
              <a:off x="0" y="4608577"/>
              <a:ext cx="9145641" cy="534223"/>
              <a:chOff x="0" y="4608577"/>
              <a:chExt cx="9145641" cy="534223"/>
            </a:xfrm>
          </p:grpSpPr>
          <p:grpSp>
            <p:nvGrpSpPr>
              <p:cNvPr id="2127" name="Google Shape;2127;p32"/>
              <p:cNvGrpSpPr/>
              <p:nvPr/>
            </p:nvGrpSpPr>
            <p:grpSpPr>
              <a:xfrm>
                <a:off x="0" y="4608577"/>
                <a:ext cx="9145641" cy="534223"/>
                <a:chOff x="0" y="4608577"/>
                <a:chExt cx="9145641" cy="534223"/>
              </a:xfrm>
            </p:grpSpPr>
            <p:sp>
              <p:nvSpPr>
                <p:cNvPr id="2128" name="Google Shape;2128;p32"/>
                <p:cNvSpPr/>
                <p:nvPr/>
              </p:nvSpPr>
              <p:spPr>
                <a:xfrm>
                  <a:off x="0" y="4608577"/>
                  <a:ext cx="9145641" cy="53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2735" h="719492" extrusionOk="0">
                      <a:moveTo>
                        <a:pt x="0" y="0"/>
                      </a:moveTo>
                      <a:lnTo>
                        <a:pt x="5332736" y="0"/>
                      </a:lnTo>
                      <a:lnTo>
                        <a:pt x="5332736" y="719493"/>
                      </a:lnTo>
                      <a:lnTo>
                        <a:pt x="0" y="71949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129" name="Google Shape;2129;p32"/>
                <p:cNvGrpSpPr/>
                <p:nvPr/>
              </p:nvGrpSpPr>
              <p:grpSpPr>
                <a:xfrm>
                  <a:off x="199208" y="4805874"/>
                  <a:ext cx="8745603" cy="54742"/>
                  <a:chOff x="6211719" y="5092027"/>
                  <a:chExt cx="5100369" cy="31925"/>
                </a:xfrm>
              </p:grpSpPr>
              <p:sp>
                <p:nvSpPr>
                  <p:cNvPr id="2130" name="Google Shape;2130;p32"/>
                  <p:cNvSpPr/>
                  <p:nvPr/>
                </p:nvSpPr>
                <p:spPr>
                  <a:xfrm>
                    <a:off x="6211719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31" name="Google Shape;2131;p32"/>
                  <p:cNvSpPr/>
                  <p:nvPr/>
                </p:nvSpPr>
                <p:spPr>
                  <a:xfrm>
                    <a:off x="6744352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32" name="Google Shape;2132;p32"/>
                  <p:cNvSpPr/>
                  <p:nvPr/>
                </p:nvSpPr>
                <p:spPr>
                  <a:xfrm>
                    <a:off x="7276986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33" name="Google Shape;2133;p32"/>
                  <p:cNvSpPr/>
                  <p:nvPr/>
                </p:nvSpPr>
                <p:spPr>
                  <a:xfrm>
                    <a:off x="7809620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34" name="Google Shape;2134;p32"/>
                  <p:cNvSpPr/>
                  <p:nvPr/>
                </p:nvSpPr>
                <p:spPr>
                  <a:xfrm>
                    <a:off x="8342253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35" name="Google Shape;2135;p32"/>
                  <p:cNvSpPr/>
                  <p:nvPr/>
                </p:nvSpPr>
                <p:spPr>
                  <a:xfrm>
                    <a:off x="8874887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36" name="Google Shape;2136;p32"/>
                  <p:cNvSpPr/>
                  <p:nvPr/>
                </p:nvSpPr>
                <p:spPr>
                  <a:xfrm>
                    <a:off x="9407449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37" name="Google Shape;2137;p32"/>
                  <p:cNvSpPr/>
                  <p:nvPr/>
                </p:nvSpPr>
                <p:spPr>
                  <a:xfrm>
                    <a:off x="9940083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38" name="Google Shape;2138;p32"/>
                  <p:cNvSpPr/>
                  <p:nvPr/>
                </p:nvSpPr>
                <p:spPr>
                  <a:xfrm>
                    <a:off x="10472717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39" name="Google Shape;2139;p32"/>
                  <p:cNvSpPr/>
                  <p:nvPr/>
                </p:nvSpPr>
                <p:spPr>
                  <a:xfrm>
                    <a:off x="11005350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140" name="Google Shape;2140;p32"/>
              <p:cNvSpPr/>
              <p:nvPr/>
            </p:nvSpPr>
            <p:spPr>
              <a:xfrm>
                <a:off x="0" y="4608577"/>
                <a:ext cx="9145641" cy="84576"/>
              </a:xfrm>
              <a:custGeom>
                <a:avLst/>
                <a:gdLst/>
                <a:ahLst/>
                <a:cxnLst/>
                <a:rect l="l" t="t" r="r" b="b"/>
                <a:pathLst>
                  <a:path w="5332735" h="113907" extrusionOk="0">
                    <a:moveTo>
                      <a:pt x="0" y="0"/>
                    </a:moveTo>
                    <a:lnTo>
                      <a:pt x="5332736" y="0"/>
                    </a:lnTo>
                    <a:lnTo>
                      <a:pt x="5332736" y="113907"/>
                    </a:lnTo>
                    <a:lnTo>
                      <a:pt x="0" y="11390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41" name="Google Shape;2141;p32"/>
            <p:cNvGrpSpPr/>
            <p:nvPr/>
          </p:nvGrpSpPr>
          <p:grpSpPr>
            <a:xfrm>
              <a:off x="5521308" y="4532422"/>
              <a:ext cx="879484" cy="419394"/>
              <a:chOff x="6254310" y="4961498"/>
              <a:chExt cx="749071" cy="357205"/>
            </a:xfrm>
          </p:grpSpPr>
          <p:sp>
            <p:nvSpPr>
              <p:cNvPr id="2142" name="Google Shape;2142;p32"/>
              <p:cNvSpPr/>
              <p:nvPr/>
            </p:nvSpPr>
            <p:spPr>
              <a:xfrm>
                <a:off x="6275909" y="4961498"/>
                <a:ext cx="708346" cy="310063"/>
              </a:xfrm>
              <a:custGeom>
                <a:avLst/>
                <a:gdLst/>
                <a:ahLst/>
                <a:cxnLst/>
                <a:rect l="l" t="t" r="r" b="b"/>
                <a:pathLst>
                  <a:path w="708346" h="310063" extrusionOk="0">
                    <a:moveTo>
                      <a:pt x="681255" y="310064"/>
                    </a:moveTo>
                    <a:lnTo>
                      <a:pt x="10966" y="310064"/>
                    </a:lnTo>
                    <a:cubicBezTo>
                      <a:pt x="10966" y="310064"/>
                      <a:pt x="-13707" y="235975"/>
                      <a:pt x="10966" y="211302"/>
                    </a:cubicBezTo>
                    <a:cubicBezTo>
                      <a:pt x="35638" y="186629"/>
                      <a:pt x="150115" y="157406"/>
                      <a:pt x="156869" y="150722"/>
                    </a:cubicBezTo>
                    <a:cubicBezTo>
                      <a:pt x="163624" y="144038"/>
                      <a:pt x="253356" y="27287"/>
                      <a:pt x="269070" y="11573"/>
                    </a:cubicBezTo>
                    <a:cubicBezTo>
                      <a:pt x="284784" y="-4141"/>
                      <a:pt x="625866" y="-3572"/>
                      <a:pt x="654591" y="11573"/>
                    </a:cubicBezTo>
                    <a:cubicBezTo>
                      <a:pt x="665755" y="17475"/>
                      <a:pt x="700311" y="204689"/>
                      <a:pt x="708203" y="280272"/>
                    </a:cubicBezTo>
                    <a:cubicBezTo>
                      <a:pt x="709838" y="296270"/>
                      <a:pt x="697324" y="310064"/>
                      <a:pt x="681255" y="31006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3" name="Google Shape;2143;p32"/>
              <p:cNvSpPr/>
              <p:nvPr/>
            </p:nvSpPr>
            <p:spPr>
              <a:xfrm>
                <a:off x="6395307" y="4961498"/>
                <a:ext cx="571811" cy="167164"/>
              </a:xfrm>
              <a:custGeom>
                <a:avLst/>
                <a:gdLst/>
                <a:ahLst/>
                <a:cxnLst/>
                <a:rect l="l" t="t" r="r" b="b"/>
                <a:pathLst>
                  <a:path w="571811" h="167164" extrusionOk="0">
                    <a:moveTo>
                      <a:pt x="0" y="164658"/>
                    </a:moveTo>
                    <a:cubicBezTo>
                      <a:pt x="19909" y="158045"/>
                      <a:pt x="35125" y="153068"/>
                      <a:pt x="37471" y="150722"/>
                    </a:cubicBezTo>
                    <a:cubicBezTo>
                      <a:pt x="44226" y="143967"/>
                      <a:pt x="133958" y="27287"/>
                      <a:pt x="149672" y="11573"/>
                    </a:cubicBezTo>
                    <a:cubicBezTo>
                      <a:pt x="165386" y="-4141"/>
                      <a:pt x="506468" y="-3572"/>
                      <a:pt x="535193" y="11573"/>
                    </a:cubicBezTo>
                    <a:cubicBezTo>
                      <a:pt x="542233" y="15270"/>
                      <a:pt x="558657" y="91635"/>
                      <a:pt x="571812" y="166365"/>
                    </a:cubicBezTo>
                    <a:cubicBezTo>
                      <a:pt x="453211" y="168427"/>
                      <a:pt x="142988" y="166009"/>
                      <a:pt x="0" y="16465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144" name="Google Shape;2144;p32"/>
              <p:cNvGrpSpPr/>
              <p:nvPr/>
            </p:nvGrpSpPr>
            <p:grpSpPr>
              <a:xfrm>
                <a:off x="6457451" y="4978709"/>
                <a:ext cx="489261" cy="124694"/>
                <a:chOff x="6457451" y="4978709"/>
                <a:chExt cx="489261" cy="124694"/>
              </a:xfrm>
            </p:grpSpPr>
            <p:sp>
              <p:nvSpPr>
                <p:cNvPr id="2145" name="Google Shape;2145;p32"/>
                <p:cNvSpPr/>
                <p:nvPr/>
              </p:nvSpPr>
              <p:spPr>
                <a:xfrm>
                  <a:off x="6457451" y="4980324"/>
                  <a:ext cx="193116" cy="123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16" h="123008" extrusionOk="0">
                      <a:moveTo>
                        <a:pt x="162897" y="123008"/>
                      </a:moveTo>
                      <a:lnTo>
                        <a:pt x="0" y="123008"/>
                      </a:lnTo>
                      <a:cubicBezTo>
                        <a:pt x="0" y="123008"/>
                        <a:pt x="79920" y="15856"/>
                        <a:pt x="112201" y="7395"/>
                      </a:cubicBezTo>
                      <a:cubicBezTo>
                        <a:pt x="125568" y="3840"/>
                        <a:pt x="155858" y="1493"/>
                        <a:pt x="193116" y="0"/>
                      </a:cubicBezTo>
                      <a:lnTo>
                        <a:pt x="162897" y="12300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6" name="Google Shape;2146;p32"/>
                <p:cNvSpPr/>
                <p:nvPr/>
              </p:nvSpPr>
              <p:spPr>
                <a:xfrm>
                  <a:off x="6645946" y="4978709"/>
                  <a:ext cx="149529" cy="124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529" h="124694" extrusionOk="0">
                      <a:moveTo>
                        <a:pt x="0" y="124624"/>
                      </a:moveTo>
                      <a:cubicBezTo>
                        <a:pt x="3768" y="99595"/>
                        <a:pt x="15358" y="24084"/>
                        <a:pt x="19980" y="1117"/>
                      </a:cubicBezTo>
                      <a:cubicBezTo>
                        <a:pt x="58518" y="-20"/>
                        <a:pt x="102602" y="-305"/>
                        <a:pt x="142846" y="335"/>
                      </a:cubicBezTo>
                      <a:lnTo>
                        <a:pt x="149530" y="124695"/>
                      </a:lnTo>
                      <a:lnTo>
                        <a:pt x="0" y="12469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7" name="Google Shape;2147;p32"/>
                <p:cNvSpPr/>
                <p:nvPr/>
              </p:nvSpPr>
              <p:spPr>
                <a:xfrm>
                  <a:off x="6810052" y="4979328"/>
                  <a:ext cx="136660" cy="123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660" h="123932" extrusionOk="0">
                      <a:moveTo>
                        <a:pt x="71" y="0"/>
                      </a:moveTo>
                      <a:cubicBezTo>
                        <a:pt x="54892" y="1280"/>
                        <a:pt x="98336" y="4124"/>
                        <a:pt x="103028" y="8319"/>
                      </a:cubicBezTo>
                      <a:cubicBezTo>
                        <a:pt x="115400" y="19269"/>
                        <a:pt x="136660" y="123933"/>
                        <a:pt x="136660" y="123933"/>
                      </a:cubicBezTo>
                      <a:lnTo>
                        <a:pt x="7110" y="123933"/>
                      </a:lnTo>
                      <a:cubicBezTo>
                        <a:pt x="6613" y="97483"/>
                        <a:pt x="4906" y="33561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48" name="Google Shape;2148;p32"/>
              <p:cNvGrpSpPr/>
              <p:nvPr/>
            </p:nvGrpSpPr>
            <p:grpSpPr>
              <a:xfrm>
                <a:off x="6374616" y="5204654"/>
                <a:ext cx="114049" cy="114049"/>
                <a:chOff x="6374616" y="5204654"/>
                <a:chExt cx="114049" cy="114049"/>
              </a:xfrm>
            </p:grpSpPr>
            <p:sp>
              <p:nvSpPr>
                <p:cNvPr id="2149" name="Google Shape;2149;p32"/>
                <p:cNvSpPr/>
                <p:nvPr/>
              </p:nvSpPr>
              <p:spPr>
                <a:xfrm>
                  <a:off x="6374616" y="5204654"/>
                  <a:ext cx="114049" cy="114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049" h="114049" extrusionOk="0">
                      <a:moveTo>
                        <a:pt x="114049" y="57025"/>
                      </a:moveTo>
                      <a:cubicBezTo>
                        <a:pt x="114049" y="88519"/>
                        <a:pt x="88519" y="114049"/>
                        <a:pt x="57025" y="114049"/>
                      </a:cubicBezTo>
                      <a:cubicBezTo>
                        <a:pt x="25531" y="114049"/>
                        <a:pt x="0" y="88519"/>
                        <a:pt x="0" y="57025"/>
                      </a:cubicBezTo>
                      <a:cubicBezTo>
                        <a:pt x="0" y="25531"/>
                        <a:pt x="25531" y="0"/>
                        <a:pt x="57025" y="0"/>
                      </a:cubicBezTo>
                      <a:cubicBezTo>
                        <a:pt x="88519" y="0"/>
                        <a:pt x="114049" y="25531"/>
                        <a:pt x="114049" y="570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0" name="Google Shape;2150;p32"/>
                <p:cNvSpPr/>
                <p:nvPr/>
              </p:nvSpPr>
              <p:spPr>
                <a:xfrm>
                  <a:off x="6399075" y="5229185"/>
                  <a:ext cx="64988" cy="6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88" h="64988" extrusionOk="0">
                      <a:moveTo>
                        <a:pt x="0" y="32494"/>
                      </a:moveTo>
                      <a:cubicBezTo>
                        <a:pt x="0" y="50483"/>
                        <a:pt x="14576" y="64988"/>
                        <a:pt x="32494" y="64988"/>
                      </a:cubicBezTo>
                      <a:cubicBezTo>
                        <a:pt x="50412" y="64988"/>
                        <a:pt x="64988" y="50412"/>
                        <a:pt x="64988" y="32494"/>
                      </a:cubicBezTo>
                      <a:cubicBezTo>
                        <a:pt x="64988" y="14576"/>
                        <a:pt x="50412" y="0"/>
                        <a:pt x="32494" y="0"/>
                      </a:cubicBezTo>
                      <a:cubicBezTo>
                        <a:pt x="14576" y="0"/>
                        <a:pt x="0" y="14576"/>
                        <a:pt x="0" y="324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51" name="Google Shape;2151;p32"/>
              <p:cNvGrpSpPr/>
              <p:nvPr/>
            </p:nvGrpSpPr>
            <p:grpSpPr>
              <a:xfrm>
                <a:off x="6789361" y="5204654"/>
                <a:ext cx="114049" cy="114049"/>
                <a:chOff x="6789361" y="5204654"/>
                <a:chExt cx="114049" cy="114049"/>
              </a:xfrm>
            </p:grpSpPr>
            <p:sp>
              <p:nvSpPr>
                <p:cNvPr id="2152" name="Google Shape;2152;p32"/>
                <p:cNvSpPr/>
                <p:nvPr/>
              </p:nvSpPr>
              <p:spPr>
                <a:xfrm>
                  <a:off x="6789361" y="5204654"/>
                  <a:ext cx="114049" cy="114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049" h="114049" extrusionOk="0">
                      <a:moveTo>
                        <a:pt x="114049" y="57025"/>
                      </a:moveTo>
                      <a:cubicBezTo>
                        <a:pt x="114049" y="88519"/>
                        <a:pt x="88519" y="114049"/>
                        <a:pt x="57025" y="114049"/>
                      </a:cubicBezTo>
                      <a:cubicBezTo>
                        <a:pt x="25531" y="114049"/>
                        <a:pt x="0" y="88519"/>
                        <a:pt x="0" y="57025"/>
                      </a:cubicBezTo>
                      <a:cubicBezTo>
                        <a:pt x="0" y="25531"/>
                        <a:pt x="25531" y="0"/>
                        <a:pt x="57025" y="0"/>
                      </a:cubicBezTo>
                      <a:cubicBezTo>
                        <a:pt x="88519" y="0"/>
                        <a:pt x="114049" y="25531"/>
                        <a:pt x="114049" y="570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3" name="Google Shape;2153;p32"/>
                <p:cNvSpPr/>
                <p:nvPr/>
              </p:nvSpPr>
              <p:spPr>
                <a:xfrm>
                  <a:off x="6813891" y="5229185"/>
                  <a:ext cx="64988" cy="6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88" h="64988" extrusionOk="0">
                      <a:moveTo>
                        <a:pt x="0" y="32494"/>
                      </a:moveTo>
                      <a:cubicBezTo>
                        <a:pt x="0" y="50483"/>
                        <a:pt x="14576" y="64988"/>
                        <a:pt x="32494" y="64988"/>
                      </a:cubicBezTo>
                      <a:cubicBezTo>
                        <a:pt x="50412" y="64988"/>
                        <a:pt x="64988" y="50412"/>
                        <a:pt x="64988" y="32494"/>
                      </a:cubicBezTo>
                      <a:cubicBezTo>
                        <a:pt x="64988" y="14576"/>
                        <a:pt x="50412" y="0"/>
                        <a:pt x="32494" y="0"/>
                      </a:cubicBezTo>
                      <a:cubicBezTo>
                        <a:pt x="14576" y="0"/>
                        <a:pt x="0" y="14576"/>
                        <a:pt x="0" y="324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154" name="Google Shape;2154;p32"/>
              <p:cNvSpPr/>
              <p:nvPr/>
            </p:nvSpPr>
            <p:spPr>
              <a:xfrm>
                <a:off x="6930216" y="5204654"/>
                <a:ext cx="73165" cy="66979"/>
              </a:xfrm>
              <a:custGeom>
                <a:avLst/>
                <a:gdLst/>
                <a:ahLst/>
                <a:cxnLst/>
                <a:rect l="l" t="t" r="r" b="b"/>
                <a:pathLst>
                  <a:path w="73165" h="66979" extrusionOk="0">
                    <a:moveTo>
                      <a:pt x="55460" y="0"/>
                    </a:moveTo>
                    <a:cubicBezTo>
                      <a:pt x="65238" y="0"/>
                      <a:pt x="73165" y="7927"/>
                      <a:pt x="73165" y="17705"/>
                    </a:cubicBezTo>
                    <a:lnTo>
                      <a:pt x="73165" y="49274"/>
                    </a:lnTo>
                    <a:cubicBezTo>
                      <a:pt x="73165" y="59052"/>
                      <a:pt x="65239" y="66979"/>
                      <a:pt x="55460" y="66979"/>
                    </a:cubicBezTo>
                    <a:lnTo>
                      <a:pt x="17705" y="66979"/>
                    </a:lnTo>
                    <a:cubicBezTo>
                      <a:pt x="7927" y="66979"/>
                      <a:pt x="0" y="59052"/>
                      <a:pt x="0" y="49274"/>
                    </a:cubicBezTo>
                    <a:lnTo>
                      <a:pt x="0" y="17705"/>
                    </a:lnTo>
                    <a:cubicBezTo>
                      <a:pt x="0" y="7927"/>
                      <a:pt x="7927" y="0"/>
                      <a:pt x="177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5" name="Google Shape;2155;p32"/>
              <p:cNvSpPr/>
              <p:nvPr/>
            </p:nvSpPr>
            <p:spPr>
              <a:xfrm>
                <a:off x="6254310" y="5204654"/>
                <a:ext cx="73165" cy="66979"/>
              </a:xfrm>
              <a:custGeom>
                <a:avLst/>
                <a:gdLst/>
                <a:ahLst/>
                <a:cxnLst/>
                <a:rect l="l" t="t" r="r" b="b"/>
                <a:pathLst>
                  <a:path w="73165" h="66979" extrusionOk="0">
                    <a:moveTo>
                      <a:pt x="55460" y="0"/>
                    </a:moveTo>
                    <a:cubicBezTo>
                      <a:pt x="65238" y="0"/>
                      <a:pt x="73165" y="7927"/>
                      <a:pt x="73165" y="17705"/>
                    </a:cubicBezTo>
                    <a:lnTo>
                      <a:pt x="73165" y="49274"/>
                    </a:lnTo>
                    <a:cubicBezTo>
                      <a:pt x="73165" y="59052"/>
                      <a:pt x="65238" y="66979"/>
                      <a:pt x="55460" y="66979"/>
                    </a:cubicBezTo>
                    <a:lnTo>
                      <a:pt x="17705" y="66979"/>
                    </a:lnTo>
                    <a:cubicBezTo>
                      <a:pt x="7927" y="66979"/>
                      <a:pt x="0" y="59052"/>
                      <a:pt x="0" y="49274"/>
                    </a:cubicBezTo>
                    <a:lnTo>
                      <a:pt x="0" y="17705"/>
                    </a:lnTo>
                    <a:cubicBezTo>
                      <a:pt x="0" y="7927"/>
                      <a:pt x="7927" y="0"/>
                      <a:pt x="177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6" name="Google Shape;2156;p32"/>
              <p:cNvSpPr/>
              <p:nvPr/>
            </p:nvSpPr>
            <p:spPr>
              <a:xfrm>
                <a:off x="6962355" y="5157157"/>
                <a:ext cx="28938" cy="40244"/>
              </a:xfrm>
              <a:custGeom>
                <a:avLst/>
                <a:gdLst/>
                <a:ahLst/>
                <a:cxnLst/>
                <a:rect l="l" t="t" r="r" b="b"/>
                <a:pathLst>
                  <a:path w="28938" h="40244" extrusionOk="0">
                    <a:moveTo>
                      <a:pt x="22753" y="0"/>
                    </a:moveTo>
                    <a:cubicBezTo>
                      <a:pt x="26169" y="0"/>
                      <a:pt x="28939" y="2770"/>
                      <a:pt x="28939" y="6186"/>
                    </a:cubicBezTo>
                    <a:lnTo>
                      <a:pt x="28939" y="34058"/>
                    </a:lnTo>
                    <a:cubicBezTo>
                      <a:pt x="28939" y="37475"/>
                      <a:pt x="26169" y="40244"/>
                      <a:pt x="22753" y="40244"/>
                    </a:cubicBezTo>
                    <a:lnTo>
                      <a:pt x="6186" y="40244"/>
                    </a:lnTo>
                    <a:cubicBezTo>
                      <a:pt x="2770" y="40244"/>
                      <a:pt x="0" y="37475"/>
                      <a:pt x="0" y="34058"/>
                    </a:cubicBezTo>
                    <a:lnTo>
                      <a:pt x="0" y="6186"/>
                    </a:lnTo>
                    <a:cubicBezTo>
                      <a:pt x="0" y="2769"/>
                      <a:pt x="2770" y="0"/>
                      <a:pt x="61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7" name="Google Shape;2157;p32"/>
              <p:cNvSpPr/>
              <p:nvPr/>
            </p:nvSpPr>
            <p:spPr>
              <a:xfrm>
                <a:off x="6269170" y="5177635"/>
                <a:ext cx="47141" cy="21615"/>
              </a:xfrm>
              <a:custGeom>
                <a:avLst/>
                <a:gdLst/>
                <a:ahLst/>
                <a:cxnLst/>
                <a:rect l="l" t="t" r="r" b="b"/>
                <a:pathLst>
                  <a:path w="47141" h="21615" extrusionOk="0">
                    <a:moveTo>
                      <a:pt x="10808" y="0"/>
                    </a:moveTo>
                    <a:lnTo>
                      <a:pt x="36334" y="0"/>
                    </a:lnTo>
                    <a:cubicBezTo>
                      <a:pt x="42306" y="0"/>
                      <a:pt x="47141" y="4835"/>
                      <a:pt x="47141" y="10808"/>
                    </a:cubicBezTo>
                    <a:cubicBezTo>
                      <a:pt x="47141" y="16780"/>
                      <a:pt x="42306" y="21615"/>
                      <a:pt x="36334" y="21615"/>
                    </a:cubicBezTo>
                    <a:lnTo>
                      <a:pt x="10808" y="21615"/>
                    </a:lnTo>
                    <a:cubicBezTo>
                      <a:pt x="4835" y="21615"/>
                      <a:pt x="0" y="16780"/>
                      <a:pt x="0" y="10808"/>
                    </a:cubicBezTo>
                    <a:cubicBezTo>
                      <a:pt x="0" y="4835"/>
                      <a:pt x="4835" y="0"/>
                      <a:pt x="108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58" name="Google Shape;2158;p32"/>
            <p:cNvGrpSpPr/>
            <p:nvPr/>
          </p:nvGrpSpPr>
          <p:grpSpPr>
            <a:xfrm>
              <a:off x="2868475" y="4604002"/>
              <a:ext cx="967350" cy="448636"/>
              <a:chOff x="7466813" y="5016553"/>
              <a:chExt cx="659317" cy="305777"/>
            </a:xfrm>
          </p:grpSpPr>
          <p:sp>
            <p:nvSpPr>
              <p:cNvPr id="2159" name="Google Shape;2159;p32"/>
              <p:cNvSpPr/>
              <p:nvPr/>
            </p:nvSpPr>
            <p:spPr>
              <a:xfrm>
                <a:off x="7469242" y="5016553"/>
                <a:ext cx="652717" cy="221875"/>
              </a:xfrm>
              <a:custGeom>
                <a:avLst/>
                <a:gdLst/>
                <a:ahLst/>
                <a:cxnLst/>
                <a:rect l="l" t="t" r="r" b="b"/>
                <a:pathLst>
                  <a:path w="652717" h="221875" extrusionOk="0">
                    <a:moveTo>
                      <a:pt x="29728" y="150203"/>
                    </a:moveTo>
                    <a:cubicBezTo>
                      <a:pt x="67911" y="125459"/>
                      <a:pt x="146906" y="113372"/>
                      <a:pt x="167882" y="110457"/>
                    </a:cubicBezTo>
                    <a:cubicBezTo>
                      <a:pt x="171295" y="109959"/>
                      <a:pt x="174352" y="108537"/>
                      <a:pt x="176769" y="106119"/>
                    </a:cubicBezTo>
                    <a:cubicBezTo>
                      <a:pt x="192626" y="90619"/>
                      <a:pt x="256690" y="30466"/>
                      <a:pt x="309875" y="14681"/>
                    </a:cubicBezTo>
                    <a:cubicBezTo>
                      <a:pt x="371095" y="-3593"/>
                      <a:pt x="505337" y="-6153"/>
                      <a:pt x="539253" y="14681"/>
                    </a:cubicBezTo>
                    <a:cubicBezTo>
                      <a:pt x="559518" y="27195"/>
                      <a:pt x="585399" y="49877"/>
                      <a:pt x="604313" y="66159"/>
                    </a:cubicBezTo>
                    <a:cubicBezTo>
                      <a:pt x="604313" y="66159"/>
                      <a:pt x="643206" y="98156"/>
                      <a:pt x="649321" y="129512"/>
                    </a:cubicBezTo>
                    <a:cubicBezTo>
                      <a:pt x="655436" y="160940"/>
                      <a:pt x="653232" y="197985"/>
                      <a:pt x="643206" y="208010"/>
                    </a:cubicBezTo>
                    <a:cubicBezTo>
                      <a:pt x="633181" y="218036"/>
                      <a:pt x="613556" y="221875"/>
                      <a:pt x="613556" y="221875"/>
                    </a:cubicBezTo>
                    <a:lnTo>
                      <a:pt x="16219" y="221875"/>
                    </a:lnTo>
                    <a:cubicBezTo>
                      <a:pt x="8042" y="221875"/>
                      <a:pt x="1216" y="215689"/>
                      <a:pt x="363" y="207512"/>
                    </a:cubicBezTo>
                    <a:cubicBezTo>
                      <a:pt x="-1273" y="192439"/>
                      <a:pt x="1643" y="168406"/>
                      <a:pt x="29799" y="15020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160" name="Google Shape;2160;p32"/>
              <p:cNvGrpSpPr/>
              <p:nvPr/>
            </p:nvGrpSpPr>
            <p:grpSpPr>
              <a:xfrm>
                <a:off x="7658667" y="5030727"/>
                <a:ext cx="387827" cy="96780"/>
                <a:chOff x="7658667" y="5030727"/>
                <a:chExt cx="387827" cy="96780"/>
              </a:xfrm>
            </p:grpSpPr>
            <p:sp>
              <p:nvSpPr>
                <p:cNvPr id="2161" name="Google Shape;2161;p32"/>
                <p:cNvSpPr/>
                <p:nvPr/>
              </p:nvSpPr>
              <p:spPr>
                <a:xfrm>
                  <a:off x="7658667" y="5031447"/>
                  <a:ext cx="215442" cy="96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442" h="96060" extrusionOk="0">
                      <a:moveTo>
                        <a:pt x="203782" y="84968"/>
                      </a:moveTo>
                      <a:lnTo>
                        <a:pt x="0" y="96060"/>
                      </a:lnTo>
                      <a:cubicBezTo>
                        <a:pt x="0" y="96060"/>
                        <a:pt x="73521" y="33774"/>
                        <a:pt x="115187" y="15500"/>
                      </a:cubicBezTo>
                      <a:cubicBezTo>
                        <a:pt x="136163" y="6328"/>
                        <a:pt x="175696" y="1564"/>
                        <a:pt x="215443" y="0"/>
                      </a:cubicBezTo>
                      <a:lnTo>
                        <a:pt x="203782" y="8496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2" name="Google Shape;2162;p32"/>
                <p:cNvSpPr/>
                <p:nvPr/>
              </p:nvSpPr>
              <p:spPr>
                <a:xfrm>
                  <a:off x="7891175" y="5030727"/>
                  <a:ext cx="155319" cy="84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19" h="84053" extrusionOk="0">
                      <a:moveTo>
                        <a:pt x="0" y="152"/>
                      </a:moveTo>
                      <a:cubicBezTo>
                        <a:pt x="33347" y="-488"/>
                        <a:pt x="64988" y="934"/>
                        <a:pt x="83831" y="3707"/>
                      </a:cubicBezTo>
                      <a:cubicBezTo>
                        <a:pt x="109001" y="7404"/>
                        <a:pt x="133958" y="29802"/>
                        <a:pt x="150952" y="48431"/>
                      </a:cubicBezTo>
                      <a:cubicBezTo>
                        <a:pt x="160480" y="58883"/>
                        <a:pt x="153441" y="75734"/>
                        <a:pt x="139291" y="76517"/>
                      </a:cubicBezTo>
                      <a:lnTo>
                        <a:pt x="0" y="84054"/>
                      </a:lnTo>
                      <a:lnTo>
                        <a:pt x="0" y="15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163" name="Google Shape;2163;p32"/>
              <p:cNvSpPr/>
              <p:nvPr/>
            </p:nvSpPr>
            <p:spPr>
              <a:xfrm>
                <a:off x="7466813" y="5174127"/>
                <a:ext cx="63370" cy="41670"/>
              </a:xfrm>
              <a:custGeom>
                <a:avLst/>
                <a:gdLst/>
                <a:ahLst/>
                <a:cxnLst/>
                <a:rect l="l" t="t" r="r" b="b"/>
                <a:pathLst>
                  <a:path w="63370" h="41670" extrusionOk="0">
                    <a:moveTo>
                      <a:pt x="19571" y="2655"/>
                    </a:moveTo>
                    <a:cubicBezTo>
                      <a:pt x="19571" y="2655"/>
                      <a:pt x="63371" y="-3318"/>
                      <a:pt x="63371" y="2655"/>
                    </a:cubicBezTo>
                    <a:cubicBezTo>
                      <a:pt x="63371" y="8627"/>
                      <a:pt x="45382" y="33655"/>
                      <a:pt x="33863" y="37495"/>
                    </a:cubicBezTo>
                    <a:cubicBezTo>
                      <a:pt x="22273" y="41335"/>
                      <a:pt x="5564" y="43254"/>
                      <a:pt x="2365" y="40055"/>
                    </a:cubicBezTo>
                    <a:cubicBezTo>
                      <a:pt x="-835" y="36855"/>
                      <a:pt x="-4675" y="19221"/>
                      <a:pt x="19571" y="26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4" name="Google Shape;2164;p32"/>
              <p:cNvSpPr/>
              <p:nvPr/>
            </p:nvSpPr>
            <p:spPr>
              <a:xfrm>
                <a:off x="8103054" y="5144572"/>
                <a:ext cx="23076" cy="59157"/>
              </a:xfrm>
              <a:custGeom>
                <a:avLst/>
                <a:gdLst/>
                <a:ahLst/>
                <a:cxnLst/>
                <a:rect l="l" t="t" r="r" b="b"/>
                <a:pathLst>
                  <a:path w="23076" h="59157" extrusionOk="0">
                    <a:moveTo>
                      <a:pt x="17926" y="0"/>
                    </a:moveTo>
                    <a:cubicBezTo>
                      <a:pt x="17926" y="0"/>
                      <a:pt x="1643" y="853"/>
                      <a:pt x="1643" y="8888"/>
                    </a:cubicBezTo>
                    <a:cubicBezTo>
                      <a:pt x="1643" y="16922"/>
                      <a:pt x="-2054" y="49417"/>
                      <a:pt x="1643" y="53114"/>
                    </a:cubicBezTo>
                    <a:cubicBezTo>
                      <a:pt x="5341" y="56811"/>
                      <a:pt x="17926" y="59158"/>
                      <a:pt x="17926" y="59158"/>
                    </a:cubicBezTo>
                    <a:cubicBezTo>
                      <a:pt x="17926" y="59158"/>
                      <a:pt x="29516" y="27943"/>
                      <a:pt x="179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5" name="Google Shape;2165;p32"/>
              <p:cNvSpPr/>
              <p:nvPr/>
            </p:nvSpPr>
            <p:spPr>
              <a:xfrm rot="-798371">
                <a:off x="7904803" y="5179083"/>
                <a:ext cx="118662" cy="118662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1"/>
                      <a:pt x="26581" y="0"/>
                      <a:pt x="59371" y="0"/>
                    </a:cubicBezTo>
                    <a:cubicBezTo>
                      <a:pt x="92161" y="0"/>
                      <a:pt x="118742" y="26581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6" name="Google Shape;2166;p32"/>
              <p:cNvSpPr/>
              <p:nvPr/>
            </p:nvSpPr>
            <p:spPr>
              <a:xfrm>
                <a:off x="7930424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7" name="Google Shape;2167;p32"/>
              <p:cNvSpPr/>
              <p:nvPr/>
            </p:nvSpPr>
            <p:spPr>
              <a:xfrm rot="-2700000">
                <a:off x="7554797" y="5178916"/>
                <a:ext cx="118808" cy="118808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2"/>
                      <a:pt x="26581" y="0"/>
                      <a:pt x="59371" y="0"/>
                    </a:cubicBezTo>
                    <a:cubicBezTo>
                      <a:pt x="92161" y="0"/>
                      <a:pt x="118742" y="26582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8" name="Google Shape;2168;p32"/>
              <p:cNvSpPr/>
              <p:nvPr/>
            </p:nvSpPr>
            <p:spPr>
              <a:xfrm>
                <a:off x="7580312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69" name="Google Shape;2169;p32"/>
            <p:cNvSpPr/>
            <p:nvPr/>
          </p:nvSpPr>
          <p:spPr>
            <a:xfrm>
              <a:off x="-565575" y="-2148176"/>
              <a:ext cx="10150446" cy="2574812"/>
            </a:xfrm>
            <a:custGeom>
              <a:avLst/>
              <a:gdLst/>
              <a:ahLst/>
              <a:cxnLst/>
              <a:rect l="l" t="t" r="r" b="b"/>
              <a:pathLst>
                <a:path w="5238940" h="1725167" extrusionOk="0">
                  <a:moveTo>
                    <a:pt x="4634484" y="367665"/>
                  </a:moveTo>
                  <a:cubicBezTo>
                    <a:pt x="4481227" y="367665"/>
                    <a:pt x="4341495" y="424815"/>
                    <a:pt x="4234910" y="518732"/>
                  </a:cubicBezTo>
                  <a:cubicBezTo>
                    <a:pt x="4182618" y="486061"/>
                    <a:pt x="4117848" y="466630"/>
                    <a:pt x="4047649" y="466630"/>
                  </a:cubicBezTo>
                  <a:cubicBezTo>
                    <a:pt x="3939159" y="466630"/>
                    <a:pt x="3843623" y="512826"/>
                    <a:pt x="3787045" y="583216"/>
                  </a:cubicBezTo>
                  <a:cubicBezTo>
                    <a:pt x="3727418" y="552450"/>
                    <a:pt x="3662077" y="531305"/>
                    <a:pt x="3592925" y="521875"/>
                  </a:cubicBezTo>
                  <a:cubicBezTo>
                    <a:pt x="3552635" y="227171"/>
                    <a:pt x="3300032" y="0"/>
                    <a:pt x="2994184" y="0"/>
                  </a:cubicBezTo>
                  <a:cubicBezTo>
                    <a:pt x="2788539" y="0"/>
                    <a:pt x="2606993" y="102775"/>
                    <a:pt x="2497741" y="259652"/>
                  </a:cubicBezTo>
                  <a:cubicBezTo>
                    <a:pt x="2387632" y="110681"/>
                    <a:pt x="2210848" y="14097"/>
                    <a:pt x="2011394" y="14097"/>
                  </a:cubicBezTo>
                  <a:cubicBezTo>
                    <a:pt x="1677543" y="14097"/>
                    <a:pt x="1406938" y="284702"/>
                    <a:pt x="1406938" y="618649"/>
                  </a:cubicBezTo>
                  <a:cubicBezTo>
                    <a:pt x="1406938" y="623126"/>
                    <a:pt x="1407224" y="627507"/>
                    <a:pt x="1407319" y="631888"/>
                  </a:cubicBezTo>
                  <a:cubicBezTo>
                    <a:pt x="1392079" y="630174"/>
                    <a:pt x="1376648" y="629222"/>
                    <a:pt x="1361027" y="629222"/>
                  </a:cubicBezTo>
                  <a:cubicBezTo>
                    <a:pt x="1335596" y="629222"/>
                    <a:pt x="1310735" y="631603"/>
                    <a:pt x="1286637" y="635984"/>
                  </a:cubicBezTo>
                  <a:cubicBezTo>
                    <a:pt x="1216724" y="379476"/>
                    <a:pt x="982218" y="190786"/>
                    <a:pt x="703517" y="190786"/>
                  </a:cubicBezTo>
                  <a:cubicBezTo>
                    <a:pt x="424815" y="190786"/>
                    <a:pt x="187928" y="381381"/>
                    <a:pt x="119253" y="639890"/>
                  </a:cubicBezTo>
                  <a:cubicBezTo>
                    <a:pt x="44387" y="740569"/>
                    <a:pt x="0" y="865346"/>
                    <a:pt x="0" y="1000411"/>
                  </a:cubicBezTo>
                  <a:cubicBezTo>
                    <a:pt x="0" y="1334262"/>
                    <a:pt x="270605" y="1604963"/>
                    <a:pt x="604552" y="1604963"/>
                  </a:cubicBezTo>
                  <a:cubicBezTo>
                    <a:pt x="804958" y="1604963"/>
                    <a:pt x="982409" y="1507427"/>
                    <a:pt x="1092422" y="1357217"/>
                  </a:cubicBezTo>
                  <a:cubicBezTo>
                    <a:pt x="1164717" y="1419035"/>
                    <a:pt x="1258443" y="1456468"/>
                    <a:pt x="1361027" y="1456468"/>
                  </a:cubicBezTo>
                  <a:cubicBezTo>
                    <a:pt x="1470851" y="1456468"/>
                    <a:pt x="1570673" y="1413605"/>
                    <a:pt x="1644682" y="1343692"/>
                  </a:cubicBezTo>
                  <a:cubicBezTo>
                    <a:pt x="1686973" y="1361504"/>
                    <a:pt x="1734693" y="1371600"/>
                    <a:pt x="1785176" y="1371600"/>
                  </a:cubicBezTo>
                  <a:cubicBezTo>
                    <a:pt x="1910620" y="1371600"/>
                    <a:pt x="2018824" y="1309783"/>
                    <a:pt x="2069402" y="1220343"/>
                  </a:cubicBezTo>
                  <a:cubicBezTo>
                    <a:pt x="2152460" y="1212437"/>
                    <a:pt x="2230660" y="1187768"/>
                    <a:pt x="2300478" y="1149668"/>
                  </a:cubicBezTo>
                  <a:cubicBezTo>
                    <a:pt x="2342769" y="1254062"/>
                    <a:pt x="2460022" y="1329214"/>
                    <a:pt x="2598230" y="1329214"/>
                  </a:cubicBezTo>
                  <a:cubicBezTo>
                    <a:pt x="2714816" y="1329214"/>
                    <a:pt x="2816447" y="1275779"/>
                    <a:pt x="2870835" y="1196435"/>
                  </a:cubicBezTo>
                  <a:cubicBezTo>
                    <a:pt x="2884265" y="1199198"/>
                    <a:pt x="2897791" y="1201388"/>
                    <a:pt x="2911507" y="1203293"/>
                  </a:cubicBezTo>
                  <a:cubicBezTo>
                    <a:pt x="2951798" y="1497997"/>
                    <a:pt x="3204401" y="1725168"/>
                    <a:pt x="3510248" y="1725168"/>
                  </a:cubicBezTo>
                  <a:cubicBezTo>
                    <a:pt x="3798189" y="1725168"/>
                    <a:pt x="4038886" y="1523810"/>
                    <a:pt x="4099751" y="1254252"/>
                  </a:cubicBezTo>
                  <a:cubicBezTo>
                    <a:pt x="4201097" y="1445990"/>
                    <a:pt x="4402455" y="1576673"/>
                    <a:pt x="4634389" y="1576673"/>
                  </a:cubicBezTo>
                  <a:cubicBezTo>
                    <a:pt x="4968240" y="1576673"/>
                    <a:pt x="5238941" y="1306068"/>
                    <a:pt x="5238941" y="972217"/>
                  </a:cubicBezTo>
                  <a:cubicBezTo>
                    <a:pt x="5238941" y="638365"/>
                    <a:pt x="4968335" y="367665"/>
                    <a:pt x="4634389" y="367665"/>
                  </a:cubicBez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70" name="Google Shape;2170;p3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171" name="Google Shape;2171;p32"/>
          <p:cNvSpPr txBox="1">
            <a:spLocks noGrp="1"/>
          </p:cNvSpPr>
          <p:nvPr>
            <p:ph type="subTitle" idx="1"/>
          </p:nvPr>
        </p:nvSpPr>
        <p:spPr>
          <a:xfrm>
            <a:off x="1101002" y="1755648"/>
            <a:ext cx="19860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72" name="Google Shape;2172;p32"/>
          <p:cNvSpPr txBox="1">
            <a:spLocks noGrp="1"/>
          </p:cNvSpPr>
          <p:nvPr>
            <p:ph type="subTitle" idx="2"/>
          </p:nvPr>
        </p:nvSpPr>
        <p:spPr>
          <a:xfrm>
            <a:off x="3579002" y="1755648"/>
            <a:ext cx="19860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73" name="Google Shape;2173;p32"/>
          <p:cNvSpPr txBox="1">
            <a:spLocks noGrp="1"/>
          </p:cNvSpPr>
          <p:nvPr>
            <p:ph type="subTitle" idx="3"/>
          </p:nvPr>
        </p:nvSpPr>
        <p:spPr>
          <a:xfrm>
            <a:off x="1101002" y="3218688"/>
            <a:ext cx="19860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74" name="Google Shape;2174;p32"/>
          <p:cNvSpPr txBox="1">
            <a:spLocks noGrp="1"/>
          </p:cNvSpPr>
          <p:nvPr>
            <p:ph type="subTitle" idx="4"/>
          </p:nvPr>
        </p:nvSpPr>
        <p:spPr>
          <a:xfrm>
            <a:off x="3579000" y="3218688"/>
            <a:ext cx="19860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75" name="Google Shape;2175;p32"/>
          <p:cNvSpPr txBox="1">
            <a:spLocks noGrp="1"/>
          </p:cNvSpPr>
          <p:nvPr>
            <p:ph type="subTitle" idx="5"/>
          </p:nvPr>
        </p:nvSpPr>
        <p:spPr>
          <a:xfrm>
            <a:off x="6056998" y="1755648"/>
            <a:ext cx="19860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76" name="Google Shape;2176;p32"/>
          <p:cNvSpPr txBox="1">
            <a:spLocks noGrp="1"/>
          </p:cNvSpPr>
          <p:nvPr>
            <p:ph type="subTitle" idx="6"/>
          </p:nvPr>
        </p:nvSpPr>
        <p:spPr>
          <a:xfrm>
            <a:off x="6056998" y="3218688"/>
            <a:ext cx="19860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77" name="Google Shape;2177;p32"/>
          <p:cNvSpPr txBox="1">
            <a:spLocks noGrp="1"/>
          </p:cNvSpPr>
          <p:nvPr>
            <p:ph type="subTitle" idx="7"/>
          </p:nvPr>
        </p:nvSpPr>
        <p:spPr>
          <a:xfrm>
            <a:off x="1101002" y="1307592"/>
            <a:ext cx="19860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2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9pPr>
          </a:lstStyle>
          <a:p>
            <a:endParaRPr/>
          </a:p>
        </p:txBody>
      </p:sp>
      <p:sp>
        <p:nvSpPr>
          <p:cNvPr id="2178" name="Google Shape;2178;p32"/>
          <p:cNvSpPr txBox="1">
            <a:spLocks noGrp="1"/>
          </p:cNvSpPr>
          <p:nvPr>
            <p:ph type="subTitle" idx="8"/>
          </p:nvPr>
        </p:nvSpPr>
        <p:spPr>
          <a:xfrm>
            <a:off x="3579002" y="1307592"/>
            <a:ext cx="19860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2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9pPr>
          </a:lstStyle>
          <a:p>
            <a:endParaRPr/>
          </a:p>
        </p:txBody>
      </p:sp>
      <p:sp>
        <p:nvSpPr>
          <p:cNvPr id="2179" name="Google Shape;2179;p32"/>
          <p:cNvSpPr txBox="1">
            <a:spLocks noGrp="1"/>
          </p:cNvSpPr>
          <p:nvPr>
            <p:ph type="subTitle" idx="9"/>
          </p:nvPr>
        </p:nvSpPr>
        <p:spPr>
          <a:xfrm>
            <a:off x="6056998" y="1307592"/>
            <a:ext cx="19860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2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9pPr>
          </a:lstStyle>
          <a:p>
            <a:endParaRPr/>
          </a:p>
        </p:txBody>
      </p:sp>
      <p:sp>
        <p:nvSpPr>
          <p:cNvPr id="2180" name="Google Shape;2180;p32"/>
          <p:cNvSpPr txBox="1">
            <a:spLocks noGrp="1"/>
          </p:cNvSpPr>
          <p:nvPr>
            <p:ph type="subTitle" idx="13"/>
          </p:nvPr>
        </p:nvSpPr>
        <p:spPr>
          <a:xfrm>
            <a:off x="1101002" y="2770632"/>
            <a:ext cx="19860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2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9pPr>
          </a:lstStyle>
          <a:p>
            <a:endParaRPr/>
          </a:p>
        </p:txBody>
      </p:sp>
      <p:sp>
        <p:nvSpPr>
          <p:cNvPr id="2181" name="Google Shape;2181;p32"/>
          <p:cNvSpPr txBox="1">
            <a:spLocks noGrp="1"/>
          </p:cNvSpPr>
          <p:nvPr>
            <p:ph type="subTitle" idx="14"/>
          </p:nvPr>
        </p:nvSpPr>
        <p:spPr>
          <a:xfrm>
            <a:off x="3579002" y="2770632"/>
            <a:ext cx="19860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2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9pPr>
          </a:lstStyle>
          <a:p>
            <a:endParaRPr/>
          </a:p>
        </p:txBody>
      </p:sp>
      <p:sp>
        <p:nvSpPr>
          <p:cNvPr id="2182" name="Google Shape;2182;p32"/>
          <p:cNvSpPr txBox="1">
            <a:spLocks noGrp="1"/>
          </p:cNvSpPr>
          <p:nvPr>
            <p:ph type="subTitle" idx="15"/>
          </p:nvPr>
        </p:nvSpPr>
        <p:spPr>
          <a:xfrm>
            <a:off x="6056998" y="2770632"/>
            <a:ext cx="19860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2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hway Extreme"/>
              <a:buNone/>
              <a:defRPr sz="2000" b="1">
                <a:latin typeface="Pathway Extreme"/>
                <a:ea typeface="Pathway Extreme"/>
                <a:cs typeface="Pathway Extreme"/>
                <a:sym typeface="Pathway Extreme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2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4" name="Google Shape;2444;p36"/>
          <p:cNvGrpSpPr/>
          <p:nvPr/>
        </p:nvGrpSpPr>
        <p:grpSpPr>
          <a:xfrm>
            <a:off x="-3130173" y="-2148176"/>
            <a:ext cx="15404346" cy="7290975"/>
            <a:chOff x="-3130173" y="-2148176"/>
            <a:chExt cx="15404346" cy="7290975"/>
          </a:xfrm>
        </p:grpSpPr>
        <p:sp>
          <p:nvSpPr>
            <p:cNvPr id="2445" name="Google Shape;2445;p36"/>
            <p:cNvSpPr/>
            <p:nvPr/>
          </p:nvSpPr>
          <p:spPr>
            <a:xfrm flipH="1">
              <a:off x="-3130173" y="3644270"/>
              <a:ext cx="4079121" cy="1475043"/>
            </a:xfrm>
            <a:custGeom>
              <a:avLst/>
              <a:gdLst/>
              <a:ahLst/>
              <a:cxnLst/>
              <a:rect l="l" t="t" r="r" b="b"/>
              <a:pathLst>
                <a:path w="4743164" h="1715166" extrusionOk="0">
                  <a:moveTo>
                    <a:pt x="24955" y="1715167"/>
                  </a:moveTo>
                  <a:cubicBezTo>
                    <a:pt x="8763" y="1654111"/>
                    <a:pt x="0" y="1590008"/>
                    <a:pt x="0" y="1523809"/>
                  </a:cubicBezTo>
                  <a:cubicBezTo>
                    <a:pt x="0" y="1113473"/>
                    <a:pt x="332613" y="780859"/>
                    <a:pt x="742950" y="780859"/>
                  </a:cubicBezTo>
                  <a:cubicBezTo>
                    <a:pt x="843725" y="780859"/>
                    <a:pt x="939737" y="801052"/>
                    <a:pt x="1027367" y="837343"/>
                  </a:cubicBezTo>
                  <a:cubicBezTo>
                    <a:pt x="1145953" y="584549"/>
                    <a:pt x="1402556" y="409384"/>
                    <a:pt x="1700213" y="409384"/>
                  </a:cubicBezTo>
                  <a:cubicBezTo>
                    <a:pt x="1771841" y="409384"/>
                    <a:pt x="1840992" y="419767"/>
                    <a:pt x="1906619" y="438626"/>
                  </a:cubicBezTo>
                  <a:cubicBezTo>
                    <a:pt x="2121980" y="171164"/>
                    <a:pt x="2452116" y="0"/>
                    <a:pt x="2822162" y="0"/>
                  </a:cubicBezTo>
                  <a:cubicBezTo>
                    <a:pt x="3305937" y="0"/>
                    <a:pt x="3721418" y="292417"/>
                    <a:pt x="3901535" y="710184"/>
                  </a:cubicBezTo>
                  <a:cubicBezTo>
                    <a:pt x="3910584" y="709898"/>
                    <a:pt x="3919728" y="709517"/>
                    <a:pt x="3928872" y="709517"/>
                  </a:cubicBezTo>
                  <a:cubicBezTo>
                    <a:pt x="4378547" y="709517"/>
                    <a:pt x="4743164" y="1074134"/>
                    <a:pt x="4743164" y="1523809"/>
                  </a:cubicBezTo>
                  <a:cubicBezTo>
                    <a:pt x="4743164" y="1589722"/>
                    <a:pt x="4735163" y="1653731"/>
                    <a:pt x="4720304" y="1715167"/>
                  </a:cubicBezTo>
                  <a:lnTo>
                    <a:pt x="24955" y="1715167"/>
                  </a:ln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6" name="Google Shape;2446;p36"/>
            <p:cNvSpPr/>
            <p:nvPr/>
          </p:nvSpPr>
          <p:spPr>
            <a:xfrm>
              <a:off x="8195052" y="3491870"/>
              <a:ext cx="4079121" cy="1475043"/>
            </a:xfrm>
            <a:custGeom>
              <a:avLst/>
              <a:gdLst/>
              <a:ahLst/>
              <a:cxnLst/>
              <a:rect l="l" t="t" r="r" b="b"/>
              <a:pathLst>
                <a:path w="4743164" h="1715166" extrusionOk="0">
                  <a:moveTo>
                    <a:pt x="24955" y="1715167"/>
                  </a:moveTo>
                  <a:cubicBezTo>
                    <a:pt x="8763" y="1654111"/>
                    <a:pt x="0" y="1590008"/>
                    <a:pt x="0" y="1523809"/>
                  </a:cubicBezTo>
                  <a:cubicBezTo>
                    <a:pt x="0" y="1113473"/>
                    <a:pt x="332613" y="780859"/>
                    <a:pt x="742950" y="780859"/>
                  </a:cubicBezTo>
                  <a:cubicBezTo>
                    <a:pt x="843725" y="780859"/>
                    <a:pt x="939737" y="801052"/>
                    <a:pt x="1027367" y="837343"/>
                  </a:cubicBezTo>
                  <a:cubicBezTo>
                    <a:pt x="1145953" y="584549"/>
                    <a:pt x="1402556" y="409384"/>
                    <a:pt x="1700213" y="409384"/>
                  </a:cubicBezTo>
                  <a:cubicBezTo>
                    <a:pt x="1771841" y="409384"/>
                    <a:pt x="1840992" y="419767"/>
                    <a:pt x="1906619" y="438626"/>
                  </a:cubicBezTo>
                  <a:cubicBezTo>
                    <a:pt x="2121980" y="171164"/>
                    <a:pt x="2452116" y="0"/>
                    <a:pt x="2822162" y="0"/>
                  </a:cubicBezTo>
                  <a:cubicBezTo>
                    <a:pt x="3305937" y="0"/>
                    <a:pt x="3721418" y="292417"/>
                    <a:pt x="3901535" y="710184"/>
                  </a:cubicBezTo>
                  <a:cubicBezTo>
                    <a:pt x="3910584" y="709898"/>
                    <a:pt x="3919728" y="709517"/>
                    <a:pt x="3928872" y="709517"/>
                  </a:cubicBezTo>
                  <a:cubicBezTo>
                    <a:pt x="4378547" y="709517"/>
                    <a:pt x="4743164" y="1074134"/>
                    <a:pt x="4743164" y="1523809"/>
                  </a:cubicBezTo>
                  <a:cubicBezTo>
                    <a:pt x="4743164" y="1589722"/>
                    <a:pt x="4735163" y="1653731"/>
                    <a:pt x="4720304" y="1715167"/>
                  </a:cubicBezTo>
                  <a:lnTo>
                    <a:pt x="24955" y="1715167"/>
                  </a:ln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47" name="Google Shape;2447;p36"/>
            <p:cNvGrpSpPr/>
            <p:nvPr/>
          </p:nvGrpSpPr>
          <p:grpSpPr>
            <a:xfrm>
              <a:off x="0" y="4608577"/>
              <a:ext cx="9145641" cy="534223"/>
              <a:chOff x="0" y="4608577"/>
              <a:chExt cx="9145641" cy="534223"/>
            </a:xfrm>
          </p:grpSpPr>
          <p:grpSp>
            <p:nvGrpSpPr>
              <p:cNvPr id="2448" name="Google Shape;2448;p36"/>
              <p:cNvGrpSpPr/>
              <p:nvPr/>
            </p:nvGrpSpPr>
            <p:grpSpPr>
              <a:xfrm>
                <a:off x="0" y="4608577"/>
                <a:ext cx="9145641" cy="534223"/>
                <a:chOff x="0" y="4608577"/>
                <a:chExt cx="9145641" cy="534223"/>
              </a:xfrm>
            </p:grpSpPr>
            <p:sp>
              <p:nvSpPr>
                <p:cNvPr id="2449" name="Google Shape;2449;p36"/>
                <p:cNvSpPr/>
                <p:nvPr/>
              </p:nvSpPr>
              <p:spPr>
                <a:xfrm>
                  <a:off x="0" y="4608577"/>
                  <a:ext cx="9145641" cy="53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2735" h="719492" extrusionOk="0">
                      <a:moveTo>
                        <a:pt x="0" y="0"/>
                      </a:moveTo>
                      <a:lnTo>
                        <a:pt x="5332736" y="0"/>
                      </a:lnTo>
                      <a:lnTo>
                        <a:pt x="5332736" y="719493"/>
                      </a:lnTo>
                      <a:lnTo>
                        <a:pt x="0" y="71949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450" name="Google Shape;2450;p36"/>
                <p:cNvGrpSpPr/>
                <p:nvPr/>
              </p:nvGrpSpPr>
              <p:grpSpPr>
                <a:xfrm>
                  <a:off x="199208" y="4805874"/>
                  <a:ext cx="8745603" cy="54742"/>
                  <a:chOff x="6211719" y="5092027"/>
                  <a:chExt cx="5100369" cy="31925"/>
                </a:xfrm>
              </p:grpSpPr>
              <p:sp>
                <p:nvSpPr>
                  <p:cNvPr id="2451" name="Google Shape;2451;p36"/>
                  <p:cNvSpPr/>
                  <p:nvPr/>
                </p:nvSpPr>
                <p:spPr>
                  <a:xfrm>
                    <a:off x="6211719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52" name="Google Shape;2452;p36"/>
                  <p:cNvSpPr/>
                  <p:nvPr/>
                </p:nvSpPr>
                <p:spPr>
                  <a:xfrm>
                    <a:off x="6744352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53" name="Google Shape;2453;p36"/>
                  <p:cNvSpPr/>
                  <p:nvPr/>
                </p:nvSpPr>
                <p:spPr>
                  <a:xfrm>
                    <a:off x="7276986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54" name="Google Shape;2454;p36"/>
                  <p:cNvSpPr/>
                  <p:nvPr/>
                </p:nvSpPr>
                <p:spPr>
                  <a:xfrm>
                    <a:off x="7809620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55" name="Google Shape;2455;p36"/>
                  <p:cNvSpPr/>
                  <p:nvPr/>
                </p:nvSpPr>
                <p:spPr>
                  <a:xfrm>
                    <a:off x="8342253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56" name="Google Shape;2456;p36"/>
                  <p:cNvSpPr/>
                  <p:nvPr/>
                </p:nvSpPr>
                <p:spPr>
                  <a:xfrm>
                    <a:off x="8874887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57" name="Google Shape;2457;p36"/>
                  <p:cNvSpPr/>
                  <p:nvPr/>
                </p:nvSpPr>
                <p:spPr>
                  <a:xfrm>
                    <a:off x="9407449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58" name="Google Shape;2458;p36"/>
                  <p:cNvSpPr/>
                  <p:nvPr/>
                </p:nvSpPr>
                <p:spPr>
                  <a:xfrm>
                    <a:off x="9940083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59" name="Google Shape;2459;p36"/>
                  <p:cNvSpPr/>
                  <p:nvPr/>
                </p:nvSpPr>
                <p:spPr>
                  <a:xfrm>
                    <a:off x="10472717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60" name="Google Shape;2460;p36"/>
                  <p:cNvSpPr/>
                  <p:nvPr/>
                </p:nvSpPr>
                <p:spPr>
                  <a:xfrm>
                    <a:off x="11005350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461" name="Google Shape;2461;p36"/>
              <p:cNvSpPr/>
              <p:nvPr/>
            </p:nvSpPr>
            <p:spPr>
              <a:xfrm>
                <a:off x="0" y="4608577"/>
                <a:ext cx="9145641" cy="84576"/>
              </a:xfrm>
              <a:custGeom>
                <a:avLst/>
                <a:gdLst/>
                <a:ahLst/>
                <a:cxnLst/>
                <a:rect l="l" t="t" r="r" b="b"/>
                <a:pathLst>
                  <a:path w="5332735" h="113907" extrusionOk="0">
                    <a:moveTo>
                      <a:pt x="0" y="0"/>
                    </a:moveTo>
                    <a:lnTo>
                      <a:pt x="5332736" y="0"/>
                    </a:lnTo>
                    <a:lnTo>
                      <a:pt x="5332736" y="113907"/>
                    </a:lnTo>
                    <a:lnTo>
                      <a:pt x="0" y="11390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62" name="Google Shape;2462;p36"/>
            <p:cNvGrpSpPr/>
            <p:nvPr/>
          </p:nvGrpSpPr>
          <p:grpSpPr>
            <a:xfrm flipH="1">
              <a:off x="6054708" y="4532422"/>
              <a:ext cx="879484" cy="419394"/>
              <a:chOff x="6254310" y="4961498"/>
              <a:chExt cx="749071" cy="357205"/>
            </a:xfrm>
          </p:grpSpPr>
          <p:sp>
            <p:nvSpPr>
              <p:cNvPr id="2463" name="Google Shape;2463;p36"/>
              <p:cNvSpPr/>
              <p:nvPr/>
            </p:nvSpPr>
            <p:spPr>
              <a:xfrm>
                <a:off x="6275909" y="4961498"/>
                <a:ext cx="708346" cy="310063"/>
              </a:xfrm>
              <a:custGeom>
                <a:avLst/>
                <a:gdLst/>
                <a:ahLst/>
                <a:cxnLst/>
                <a:rect l="l" t="t" r="r" b="b"/>
                <a:pathLst>
                  <a:path w="708346" h="310063" extrusionOk="0">
                    <a:moveTo>
                      <a:pt x="681255" y="310064"/>
                    </a:moveTo>
                    <a:lnTo>
                      <a:pt x="10966" y="310064"/>
                    </a:lnTo>
                    <a:cubicBezTo>
                      <a:pt x="10966" y="310064"/>
                      <a:pt x="-13707" y="235975"/>
                      <a:pt x="10966" y="211302"/>
                    </a:cubicBezTo>
                    <a:cubicBezTo>
                      <a:pt x="35638" y="186629"/>
                      <a:pt x="150115" y="157406"/>
                      <a:pt x="156869" y="150722"/>
                    </a:cubicBezTo>
                    <a:cubicBezTo>
                      <a:pt x="163624" y="144038"/>
                      <a:pt x="253356" y="27287"/>
                      <a:pt x="269070" y="11573"/>
                    </a:cubicBezTo>
                    <a:cubicBezTo>
                      <a:pt x="284784" y="-4141"/>
                      <a:pt x="625866" y="-3572"/>
                      <a:pt x="654591" y="11573"/>
                    </a:cubicBezTo>
                    <a:cubicBezTo>
                      <a:pt x="665755" y="17475"/>
                      <a:pt x="700311" y="204689"/>
                      <a:pt x="708203" y="280272"/>
                    </a:cubicBezTo>
                    <a:cubicBezTo>
                      <a:pt x="709838" y="296270"/>
                      <a:pt x="697324" y="310064"/>
                      <a:pt x="681255" y="31006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4" name="Google Shape;2464;p36"/>
              <p:cNvSpPr/>
              <p:nvPr/>
            </p:nvSpPr>
            <p:spPr>
              <a:xfrm>
                <a:off x="6395307" y="4961498"/>
                <a:ext cx="571811" cy="167164"/>
              </a:xfrm>
              <a:custGeom>
                <a:avLst/>
                <a:gdLst/>
                <a:ahLst/>
                <a:cxnLst/>
                <a:rect l="l" t="t" r="r" b="b"/>
                <a:pathLst>
                  <a:path w="571811" h="167164" extrusionOk="0">
                    <a:moveTo>
                      <a:pt x="0" y="164658"/>
                    </a:moveTo>
                    <a:cubicBezTo>
                      <a:pt x="19909" y="158045"/>
                      <a:pt x="35125" y="153068"/>
                      <a:pt x="37471" y="150722"/>
                    </a:cubicBezTo>
                    <a:cubicBezTo>
                      <a:pt x="44226" y="143967"/>
                      <a:pt x="133958" y="27287"/>
                      <a:pt x="149672" y="11573"/>
                    </a:cubicBezTo>
                    <a:cubicBezTo>
                      <a:pt x="165386" y="-4141"/>
                      <a:pt x="506468" y="-3572"/>
                      <a:pt x="535193" y="11573"/>
                    </a:cubicBezTo>
                    <a:cubicBezTo>
                      <a:pt x="542233" y="15270"/>
                      <a:pt x="558657" y="91635"/>
                      <a:pt x="571812" y="166365"/>
                    </a:cubicBezTo>
                    <a:cubicBezTo>
                      <a:pt x="453211" y="168427"/>
                      <a:pt x="142988" y="166009"/>
                      <a:pt x="0" y="16465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65" name="Google Shape;2465;p36"/>
              <p:cNvGrpSpPr/>
              <p:nvPr/>
            </p:nvGrpSpPr>
            <p:grpSpPr>
              <a:xfrm>
                <a:off x="6457451" y="4978709"/>
                <a:ext cx="489261" cy="124694"/>
                <a:chOff x="6457451" y="4978709"/>
                <a:chExt cx="489261" cy="124694"/>
              </a:xfrm>
            </p:grpSpPr>
            <p:sp>
              <p:nvSpPr>
                <p:cNvPr id="2466" name="Google Shape;2466;p36"/>
                <p:cNvSpPr/>
                <p:nvPr/>
              </p:nvSpPr>
              <p:spPr>
                <a:xfrm>
                  <a:off x="6457451" y="4980324"/>
                  <a:ext cx="193116" cy="123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16" h="123008" extrusionOk="0">
                      <a:moveTo>
                        <a:pt x="162897" y="123008"/>
                      </a:moveTo>
                      <a:lnTo>
                        <a:pt x="0" y="123008"/>
                      </a:lnTo>
                      <a:cubicBezTo>
                        <a:pt x="0" y="123008"/>
                        <a:pt x="79920" y="15856"/>
                        <a:pt x="112201" y="7395"/>
                      </a:cubicBezTo>
                      <a:cubicBezTo>
                        <a:pt x="125568" y="3840"/>
                        <a:pt x="155858" y="1493"/>
                        <a:pt x="193116" y="0"/>
                      </a:cubicBezTo>
                      <a:lnTo>
                        <a:pt x="162897" y="12300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67" name="Google Shape;2467;p36"/>
                <p:cNvSpPr/>
                <p:nvPr/>
              </p:nvSpPr>
              <p:spPr>
                <a:xfrm>
                  <a:off x="6645946" y="4978709"/>
                  <a:ext cx="149529" cy="124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529" h="124694" extrusionOk="0">
                      <a:moveTo>
                        <a:pt x="0" y="124624"/>
                      </a:moveTo>
                      <a:cubicBezTo>
                        <a:pt x="3768" y="99595"/>
                        <a:pt x="15358" y="24084"/>
                        <a:pt x="19980" y="1117"/>
                      </a:cubicBezTo>
                      <a:cubicBezTo>
                        <a:pt x="58518" y="-20"/>
                        <a:pt x="102602" y="-305"/>
                        <a:pt x="142846" y="335"/>
                      </a:cubicBezTo>
                      <a:lnTo>
                        <a:pt x="149530" y="124695"/>
                      </a:lnTo>
                      <a:lnTo>
                        <a:pt x="0" y="12469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68" name="Google Shape;2468;p36"/>
                <p:cNvSpPr/>
                <p:nvPr/>
              </p:nvSpPr>
              <p:spPr>
                <a:xfrm>
                  <a:off x="6810052" y="4979328"/>
                  <a:ext cx="136660" cy="123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660" h="123932" extrusionOk="0">
                      <a:moveTo>
                        <a:pt x="71" y="0"/>
                      </a:moveTo>
                      <a:cubicBezTo>
                        <a:pt x="54892" y="1280"/>
                        <a:pt x="98336" y="4124"/>
                        <a:pt x="103028" y="8319"/>
                      </a:cubicBezTo>
                      <a:cubicBezTo>
                        <a:pt x="115400" y="19269"/>
                        <a:pt x="136660" y="123933"/>
                        <a:pt x="136660" y="123933"/>
                      </a:cubicBezTo>
                      <a:lnTo>
                        <a:pt x="7110" y="123933"/>
                      </a:lnTo>
                      <a:cubicBezTo>
                        <a:pt x="6613" y="97483"/>
                        <a:pt x="4906" y="33561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69" name="Google Shape;2469;p36"/>
              <p:cNvGrpSpPr/>
              <p:nvPr/>
            </p:nvGrpSpPr>
            <p:grpSpPr>
              <a:xfrm>
                <a:off x="6374616" y="5204654"/>
                <a:ext cx="114049" cy="114049"/>
                <a:chOff x="6374616" y="5204654"/>
                <a:chExt cx="114049" cy="114049"/>
              </a:xfrm>
            </p:grpSpPr>
            <p:sp>
              <p:nvSpPr>
                <p:cNvPr id="2470" name="Google Shape;2470;p36"/>
                <p:cNvSpPr/>
                <p:nvPr/>
              </p:nvSpPr>
              <p:spPr>
                <a:xfrm>
                  <a:off x="6374616" y="5204654"/>
                  <a:ext cx="114049" cy="114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049" h="114049" extrusionOk="0">
                      <a:moveTo>
                        <a:pt x="114049" y="57025"/>
                      </a:moveTo>
                      <a:cubicBezTo>
                        <a:pt x="114049" y="88519"/>
                        <a:pt x="88519" y="114049"/>
                        <a:pt x="57025" y="114049"/>
                      </a:cubicBezTo>
                      <a:cubicBezTo>
                        <a:pt x="25531" y="114049"/>
                        <a:pt x="0" y="88519"/>
                        <a:pt x="0" y="57025"/>
                      </a:cubicBezTo>
                      <a:cubicBezTo>
                        <a:pt x="0" y="25531"/>
                        <a:pt x="25531" y="0"/>
                        <a:pt x="57025" y="0"/>
                      </a:cubicBezTo>
                      <a:cubicBezTo>
                        <a:pt x="88519" y="0"/>
                        <a:pt x="114049" y="25531"/>
                        <a:pt x="114049" y="570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71" name="Google Shape;2471;p36"/>
                <p:cNvSpPr/>
                <p:nvPr/>
              </p:nvSpPr>
              <p:spPr>
                <a:xfrm>
                  <a:off x="6399075" y="5229185"/>
                  <a:ext cx="64988" cy="6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88" h="64988" extrusionOk="0">
                      <a:moveTo>
                        <a:pt x="0" y="32494"/>
                      </a:moveTo>
                      <a:cubicBezTo>
                        <a:pt x="0" y="50483"/>
                        <a:pt x="14576" y="64988"/>
                        <a:pt x="32494" y="64988"/>
                      </a:cubicBezTo>
                      <a:cubicBezTo>
                        <a:pt x="50412" y="64988"/>
                        <a:pt x="64988" y="50412"/>
                        <a:pt x="64988" y="32494"/>
                      </a:cubicBezTo>
                      <a:cubicBezTo>
                        <a:pt x="64988" y="14576"/>
                        <a:pt x="50412" y="0"/>
                        <a:pt x="32494" y="0"/>
                      </a:cubicBezTo>
                      <a:cubicBezTo>
                        <a:pt x="14576" y="0"/>
                        <a:pt x="0" y="14576"/>
                        <a:pt x="0" y="324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72" name="Google Shape;2472;p36"/>
              <p:cNvGrpSpPr/>
              <p:nvPr/>
            </p:nvGrpSpPr>
            <p:grpSpPr>
              <a:xfrm>
                <a:off x="6789361" y="5204654"/>
                <a:ext cx="114049" cy="114049"/>
                <a:chOff x="6789361" y="5204654"/>
                <a:chExt cx="114049" cy="114049"/>
              </a:xfrm>
            </p:grpSpPr>
            <p:sp>
              <p:nvSpPr>
                <p:cNvPr id="2473" name="Google Shape;2473;p36"/>
                <p:cNvSpPr/>
                <p:nvPr/>
              </p:nvSpPr>
              <p:spPr>
                <a:xfrm>
                  <a:off x="6789361" y="5204654"/>
                  <a:ext cx="114049" cy="114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049" h="114049" extrusionOk="0">
                      <a:moveTo>
                        <a:pt x="114049" y="57025"/>
                      </a:moveTo>
                      <a:cubicBezTo>
                        <a:pt x="114049" y="88519"/>
                        <a:pt x="88519" y="114049"/>
                        <a:pt x="57025" y="114049"/>
                      </a:cubicBezTo>
                      <a:cubicBezTo>
                        <a:pt x="25531" y="114049"/>
                        <a:pt x="0" y="88519"/>
                        <a:pt x="0" y="57025"/>
                      </a:cubicBezTo>
                      <a:cubicBezTo>
                        <a:pt x="0" y="25531"/>
                        <a:pt x="25531" y="0"/>
                        <a:pt x="57025" y="0"/>
                      </a:cubicBezTo>
                      <a:cubicBezTo>
                        <a:pt x="88519" y="0"/>
                        <a:pt x="114049" y="25531"/>
                        <a:pt x="114049" y="570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74" name="Google Shape;2474;p36"/>
                <p:cNvSpPr/>
                <p:nvPr/>
              </p:nvSpPr>
              <p:spPr>
                <a:xfrm>
                  <a:off x="6813891" y="5229185"/>
                  <a:ext cx="64988" cy="6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88" h="64988" extrusionOk="0">
                      <a:moveTo>
                        <a:pt x="0" y="32494"/>
                      </a:moveTo>
                      <a:cubicBezTo>
                        <a:pt x="0" y="50483"/>
                        <a:pt x="14576" y="64988"/>
                        <a:pt x="32494" y="64988"/>
                      </a:cubicBezTo>
                      <a:cubicBezTo>
                        <a:pt x="50412" y="64988"/>
                        <a:pt x="64988" y="50412"/>
                        <a:pt x="64988" y="32494"/>
                      </a:cubicBezTo>
                      <a:cubicBezTo>
                        <a:pt x="64988" y="14576"/>
                        <a:pt x="50412" y="0"/>
                        <a:pt x="32494" y="0"/>
                      </a:cubicBezTo>
                      <a:cubicBezTo>
                        <a:pt x="14576" y="0"/>
                        <a:pt x="0" y="14576"/>
                        <a:pt x="0" y="324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475" name="Google Shape;2475;p36"/>
              <p:cNvSpPr/>
              <p:nvPr/>
            </p:nvSpPr>
            <p:spPr>
              <a:xfrm>
                <a:off x="6930216" y="5204654"/>
                <a:ext cx="73165" cy="66979"/>
              </a:xfrm>
              <a:custGeom>
                <a:avLst/>
                <a:gdLst/>
                <a:ahLst/>
                <a:cxnLst/>
                <a:rect l="l" t="t" r="r" b="b"/>
                <a:pathLst>
                  <a:path w="73165" h="66979" extrusionOk="0">
                    <a:moveTo>
                      <a:pt x="55460" y="0"/>
                    </a:moveTo>
                    <a:cubicBezTo>
                      <a:pt x="65238" y="0"/>
                      <a:pt x="73165" y="7927"/>
                      <a:pt x="73165" y="17705"/>
                    </a:cubicBezTo>
                    <a:lnTo>
                      <a:pt x="73165" y="49274"/>
                    </a:lnTo>
                    <a:cubicBezTo>
                      <a:pt x="73165" y="59052"/>
                      <a:pt x="65239" y="66979"/>
                      <a:pt x="55460" y="66979"/>
                    </a:cubicBezTo>
                    <a:lnTo>
                      <a:pt x="17705" y="66979"/>
                    </a:lnTo>
                    <a:cubicBezTo>
                      <a:pt x="7927" y="66979"/>
                      <a:pt x="0" y="59052"/>
                      <a:pt x="0" y="49274"/>
                    </a:cubicBezTo>
                    <a:lnTo>
                      <a:pt x="0" y="17705"/>
                    </a:lnTo>
                    <a:cubicBezTo>
                      <a:pt x="0" y="7927"/>
                      <a:pt x="7927" y="0"/>
                      <a:pt x="177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6" name="Google Shape;2476;p36"/>
              <p:cNvSpPr/>
              <p:nvPr/>
            </p:nvSpPr>
            <p:spPr>
              <a:xfrm>
                <a:off x="6254310" y="5204654"/>
                <a:ext cx="73165" cy="66979"/>
              </a:xfrm>
              <a:custGeom>
                <a:avLst/>
                <a:gdLst/>
                <a:ahLst/>
                <a:cxnLst/>
                <a:rect l="l" t="t" r="r" b="b"/>
                <a:pathLst>
                  <a:path w="73165" h="66979" extrusionOk="0">
                    <a:moveTo>
                      <a:pt x="55460" y="0"/>
                    </a:moveTo>
                    <a:cubicBezTo>
                      <a:pt x="65238" y="0"/>
                      <a:pt x="73165" y="7927"/>
                      <a:pt x="73165" y="17705"/>
                    </a:cubicBezTo>
                    <a:lnTo>
                      <a:pt x="73165" y="49274"/>
                    </a:lnTo>
                    <a:cubicBezTo>
                      <a:pt x="73165" y="59052"/>
                      <a:pt x="65238" y="66979"/>
                      <a:pt x="55460" y="66979"/>
                    </a:cubicBezTo>
                    <a:lnTo>
                      <a:pt x="17705" y="66979"/>
                    </a:lnTo>
                    <a:cubicBezTo>
                      <a:pt x="7927" y="66979"/>
                      <a:pt x="0" y="59052"/>
                      <a:pt x="0" y="49274"/>
                    </a:cubicBezTo>
                    <a:lnTo>
                      <a:pt x="0" y="17705"/>
                    </a:lnTo>
                    <a:cubicBezTo>
                      <a:pt x="0" y="7927"/>
                      <a:pt x="7927" y="0"/>
                      <a:pt x="177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7" name="Google Shape;2477;p36"/>
              <p:cNvSpPr/>
              <p:nvPr/>
            </p:nvSpPr>
            <p:spPr>
              <a:xfrm>
                <a:off x="6962355" y="5157157"/>
                <a:ext cx="28938" cy="40244"/>
              </a:xfrm>
              <a:custGeom>
                <a:avLst/>
                <a:gdLst/>
                <a:ahLst/>
                <a:cxnLst/>
                <a:rect l="l" t="t" r="r" b="b"/>
                <a:pathLst>
                  <a:path w="28938" h="40244" extrusionOk="0">
                    <a:moveTo>
                      <a:pt x="22753" y="0"/>
                    </a:moveTo>
                    <a:cubicBezTo>
                      <a:pt x="26169" y="0"/>
                      <a:pt x="28939" y="2770"/>
                      <a:pt x="28939" y="6186"/>
                    </a:cubicBezTo>
                    <a:lnTo>
                      <a:pt x="28939" y="34058"/>
                    </a:lnTo>
                    <a:cubicBezTo>
                      <a:pt x="28939" y="37475"/>
                      <a:pt x="26169" y="40244"/>
                      <a:pt x="22753" y="40244"/>
                    </a:cubicBezTo>
                    <a:lnTo>
                      <a:pt x="6186" y="40244"/>
                    </a:lnTo>
                    <a:cubicBezTo>
                      <a:pt x="2770" y="40244"/>
                      <a:pt x="0" y="37475"/>
                      <a:pt x="0" y="34058"/>
                    </a:cubicBezTo>
                    <a:lnTo>
                      <a:pt x="0" y="6186"/>
                    </a:lnTo>
                    <a:cubicBezTo>
                      <a:pt x="0" y="2769"/>
                      <a:pt x="2770" y="0"/>
                      <a:pt x="61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8" name="Google Shape;2478;p36"/>
              <p:cNvSpPr/>
              <p:nvPr/>
            </p:nvSpPr>
            <p:spPr>
              <a:xfrm>
                <a:off x="6269170" y="5177635"/>
                <a:ext cx="47141" cy="21615"/>
              </a:xfrm>
              <a:custGeom>
                <a:avLst/>
                <a:gdLst/>
                <a:ahLst/>
                <a:cxnLst/>
                <a:rect l="l" t="t" r="r" b="b"/>
                <a:pathLst>
                  <a:path w="47141" h="21615" extrusionOk="0">
                    <a:moveTo>
                      <a:pt x="10808" y="0"/>
                    </a:moveTo>
                    <a:lnTo>
                      <a:pt x="36334" y="0"/>
                    </a:lnTo>
                    <a:cubicBezTo>
                      <a:pt x="42306" y="0"/>
                      <a:pt x="47141" y="4835"/>
                      <a:pt x="47141" y="10808"/>
                    </a:cubicBezTo>
                    <a:cubicBezTo>
                      <a:pt x="47141" y="16780"/>
                      <a:pt x="42306" y="21615"/>
                      <a:pt x="36334" y="21615"/>
                    </a:cubicBezTo>
                    <a:lnTo>
                      <a:pt x="10808" y="21615"/>
                    </a:lnTo>
                    <a:cubicBezTo>
                      <a:pt x="4835" y="21615"/>
                      <a:pt x="0" y="16780"/>
                      <a:pt x="0" y="10808"/>
                    </a:cubicBezTo>
                    <a:cubicBezTo>
                      <a:pt x="0" y="4835"/>
                      <a:pt x="4835" y="0"/>
                      <a:pt x="108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79" name="Google Shape;2479;p36"/>
            <p:cNvGrpSpPr/>
            <p:nvPr/>
          </p:nvGrpSpPr>
          <p:grpSpPr>
            <a:xfrm>
              <a:off x="1649275" y="4604002"/>
              <a:ext cx="967350" cy="448636"/>
              <a:chOff x="7466813" y="5016553"/>
              <a:chExt cx="659317" cy="305777"/>
            </a:xfrm>
          </p:grpSpPr>
          <p:sp>
            <p:nvSpPr>
              <p:cNvPr id="2480" name="Google Shape;2480;p36"/>
              <p:cNvSpPr/>
              <p:nvPr/>
            </p:nvSpPr>
            <p:spPr>
              <a:xfrm>
                <a:off x="7469242" y="5016553"/>
                <a:ext cx="652717" cy="221875"/>
              </a:xfrm>
              <a:custGeom>
                <a:avLst/>
                <a:gdLst/>
                <a:ahLst/>
                <a:cxnLst/>
                <a:rect l="l" t="t" r="r" b="b"/>
                <a:pathLst>
                  <a:path w="652717" h="221875" extrusionOk="0">
                    <a:moveTo>
                      <a:pt x="29728" y="150203"/>
                    </a:moveTo>
                    <a:cubicBezTo>
                      <a:pt x="67911" y="125459"/>
                      <a:pt x="146906" y="113372"/>
                      <a:pt x="167882" y="110457"/>
                    </a:cubicBezTo>
                    <a:cubicBezTo>
                      <a:pt x="171295" y="109959"/>
                      <a:pt x="174352" y="108537"/>
                      <a:pt x="176769" y="106119"/>
                    </a:cubicBezTo>
                    <a:cubicBezTo>
                      <a:pt x="192626" y="90619"/>
                      <a:pt x="256690" y="30466"/>
                      <a:pt x="309875" y="14681"/>
                    </a:cubicBezTo>
                    <a:cubicBezTo>
                      <a:pt x="371095" y="-3593"/>
                      <a:pt x="505337" y="-6153"/>
                      <a:pt x="539253" y="14681"/>
                    </a:cubicBezTo>
                    <a:cubicBezTo>
                      <a:pt x="559518" y="27195"/>
                      <a:pt x="585399" y="49877"/>
                      <a:pt x="604313" y="66159"/>
                    </a:cubicBezTo>
                    <a:cubicBezTo>
                      <a:pt x="604313" y="66159"/>
                      <a:pt x="643206" y="98156"/>
                      <a:pt x="649321" y="129512"/>
                    </a:cubicBezTo>
                    <a:cubicBezTo>
                      <a:pt x="655436" y="160940"/>
                      <a:pt x="653232" y="197985"/>
                      <a:pt x="643206" y="208010"/>
                    </a:cubicBezTo>
                    <a:cubicBezTo>
                      <a:pt x="633181" y="218036"/>
                      <a:pt x="613556" y="221875"/>
                      <a:pt x="613556" y="221875"/>
                    </a:cubicBezTo>
                    <a:lnTo>
                      <a:pt x="16219" y="221875"/>
                    </a:lnTo>
                    <a:cubicBezTo>
                      <a:pt x="8042" y="221875"/>
                      <a:pt x="1216" y="215689"/>
                      <a:pt x="363" y="207512"/>
                    </a:cubicBezTo>
                    <a:cubicBezTo>
                      <a:pt x="-1273" y="192439"/>
                      <a:pt x="1643" y="168406"/>
                      <a:pt x="29799" y="15020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81" name="Google Shape;2481;p36"/>
              <p:cNvGrpSpPr/>
              <p:nvPr/>
            </p:nvGrpSpPr>
            <p:grpSpPr>
              <a:xfrm>
                <a:off x="7658667" y="5030727"/>
                <a:ext cx="387827" cy="96780"/>
                <a:chOff x="7658667" y="5030727"/>
                <a:chExt cx="387827" cy="96780"/>
              </a:xfrm>
            </p:grpSpPr>
            <p:sp>
              <p:nvSpPr>
                <p:cNvPr id="2482" name="Google Shape;2482;p36"/>
                <p:cNvSpPr/>
                <p:nvPr/>
              </p:nvSpPr>
              <p:spPr>
                <a:xfrm>
                  <a:off x="7658667" y="5031447"/>
                  <a:ext cx="215442" cy="96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442" h="96060" extrusionOk="0">
                      <a:moveTo>
                        <a:pt x="203782" y="84968"/>
                      </a:moveTo>
                      <a:lnTo>
                        <a:pt x="0" y="96060"/>
                      </a:lnTo>
                      <a:cubicBezTo>
                        <a:pt x="0" y="96060"/>
                        <a:pt x="73521" y="33774"/>
                        <a:pt x="115187" y="15500"/>
                      </a:cubicBezTo>
                      <a:cubicBezTo>
                        <a:pt x="136163" y="6328"/>
                        <a:pt x="175696" y="1564"/>
                        <a:pt x="215443" y="0"/>
                      </a:cubicBezTo>
                      <a:lnTo>
                        <a:pt x="203782" y="8496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83" name="Google Shape;2483;p36"/>
                <p:cNvSpPr/>
                <p:nvPr/>
              </p:nvSpPr>
              <p:spPr>
                <a:xfrm>
                  <a:off x="7891175" y="5030727"/>
                  <a:ext cx="155319" cy="84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19" h="84053" extrusionOk="0">
                      <a:moveTo>
                        <a:pt x="0" y="152"/>
                      </a:moveTo>
                      <a:cubicBezTo>
                        <a:pt x="33347" y="-488"/>
                        <a:pt x="64988" y="934"/>
                        <a:pt x="83831" y="3707"/>
                      </a:cubicBezTo>
                      <a:cubicBezTo>
                        <a:pt x="109001" y="7404"/>
                        <a:pt x="133958" y="29802"/>
                        <a:pt x="150952" y="48431"/>
                      </a:cubicBezTo>
                      <a:cubicBezTo>
                        <a:pt x="160480" y="58883"/>
                        <a:pt x="153441" y="75734"/>
                        <a:pt x="139291" y="76517"/>
                      </a:cubicBezTo>
                      <a:lnTo>
                        <a:pt x="0" y="84054"/>
                      </a:lnTo>
                      <a:lnTo>
                        <a:pt x="0" y="15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484" name="Google Shape;2484;p36"/>
              <p:cNvSpPr/>
              <p:nvPr/>
            </p:nvSpPr>
            <p:spPr>
              <a:xfrm>
                <a:off x="7466813" y="5174127"/>
                <a:ext cx="63370" cy="41670"/>
              </a:xfrm>
              <a:custGeom>
                <a:avLst/>
                <a:gdLst/>
                <a:ahLst/>
                <a:cxnLst/>
                <a:rect l="l" t="t" r="r" b="b"/>
                <a:pathLst>
                  <a:path w="63370" h="41670" extrusionOk="0">
                    <a:moveTo>
                      <a:pt x="19571" y="2655"/>
                    </a:moveTo>
                    <a:cubicBezTo>
                      <a:pt x="19571" y="2655"/>
                      <a:pt x="63371" y="-3318"/>
                      <a:pt x="63371" y="2655"/>
                    </a:cubicBezTo>
                    <a:cubicBezTo>
                      <a:pt x="63371" y="8627"/>
                      <a:pt x="45382" y="33655"/>
                      <a:pt x="33863" y="37495"/>
                    </a:cubicBezTo>
                    <a:cubicBezTo>
                      <a:pt x="22273" y="41335"/>
                      <a:pt x="5564" y="43254"/>
                      <a:pt x="2365" y="40055"/>
                    </a:cubicBezTo>
                    <a:cubicBezTo>
                      <a:pt x="-835" y="36855"/>
                      <a:pt x="-4675" y="19221"/>
                      <a:pt x="19571" y="26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5" name="Google Shape;2485;p36"/>
              <p:cNvSpPr/>
              <p:nvPr/>
            </p:nvSpPr>
            <p:spPr>
              <a:xfrm>
                <a:off x="8103054" y="5144572"/>
                <a:ext cx="23076" cy="59157"/>
              </a:xfrm>
              <a:custGeom>
                <a:avLst/>
                <a:gdLst/>
                <a:ahLst/>
                <a:cxnLst/>
                <a:rect l="l" t="t" r="r" b="b"/>
                <a:pathLst>
                  <a:path w="23076" h="59157" extrusionOk="0">
                    <a:moveTo>
                      <a:pt x="17926" y="0"/>
                    </a:moveTo>
                    <a:cubicBezTo>
                      <a:pt x="17926" y="0"/>
                      <a:pt x="1643" y="853"/>
                      <a:pt x="1643" y="8888"/>
                    </a:cubicBezTo>
                    <a:cubicBezTo>
                      <a:pt x="1643" y="16922"/>
                      <a:pt x="-2054" y="49417"/>
                      <a:pt x="1643" y="53114"/>
                    </a:cubicBezTo>
                    <a:cubicBezTo>
                      <a:pt x="5341" y="56811"/>
                      <a:pt x="17926" y="59158"/>
                      <a:pt x="17926" y="59158"/>
                    </a:cubicBezTo>
                    <a:cubicBezTo>
                      <a:pt x="17926" y="59158"/>
                      <a:pt x="29516" y="27943"/>
                      <a:pt x="179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6" name="Google Shape;2486;p36"/>
              <p:cNvSpPr/>
              <p:nvPr/>
            </p:nvSpPr>
            <p:spPr>
              <a:xfrm rot="-798371">
                <a:off x="7904803" y="5179083"/>
                <a:ext cx="118662" cy="118662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1"/>
                      <a:pt x="26581" y="0"/>
                      <a:pt x="59371" y="0"/>
                    </a:cubicBezTo>
                    <a:cubicBezTo>
                      <a:pt x="92161" y="0"/>
                      <a:pt x="118742" y="26581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7" name="Google Shape;2487;p36"/>
              <p:cNvSpPr/>
              <p:nvPr/>
            </p:nvSpPr>
            <p:spPr>
              <a:xfrm>
                <a:off x="7930424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8" name="Google Shape;2488;p36"/>
              <p:cNvSpPr/>
              <p:nvPr/>
            </p:nvSpPr>
            <p:spPr>
              <a:xfrm rot="-2700000">
                <a:off x="7554797" y="5178916"/>
                <a:ext cx="118808" cy="118808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2"/>
                      <a:pt x="26581" y="0"/>
                      <a:pt x="59371" y="0"/>
                    </a:cubicBezTo>
                    <a:cubicBezTo>
                      <a:pt x="92161" y="0"/>
                      <a:pt x="118742" y="26582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9" name="Google Shape;2489;p36"/>
              <p:cNvSpPr/>
              <p:nvPr/>
            </p:nvSpPr>
            <p:spPr>
              <a:xfrm>
                <a:off x="7580312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90" name="Google Shape;2490;p36"/>
            <p:cNvSpPr/>
            <p:nvPr/>
          </p:nvSpPr>
          <p:spPr>
            <a:xfrm rot="10800000">
              <a:off x="-565575" y="-2148176"/>
              <a:ext cx="10150446" cy="2574812"/>
            </a:xfrm>
            <a:custGeom>
              <a:avLst/>
              <a:gdLst/>
              <a:ahLst/>
              <a:cxnLst/>
              <a:rect l="l" t="t" r="r" b="b"/>
              <a:pathLst>
                <a:path w="5238940" h="1725167" extrusionOk="0">
                  <a:moveTo>
                    <a:pt x="4634484" y="367665"/>
                  </a:moveTo>
                  <a:cubicBezTo>
                    <a:pt x="4481227" y="367665"/>
                    <a:pt x="4341495" y="424815"/>
                    <a:pt x="4234910" y="518732"/>
                  </a:cubicBezTo>
                  <a:cubicBezTo>
                    <a:pt x="4182618" y="486061"/>
                    <a:pt x="4117848" y="466630"/>
                    <a:pt x="4047649" y="466630"/>
                  </a:cubicBezTo>
                  <a:cubicBezTo>
                    <a:pt x="3939159" y="466630"/>
                    <a:pt x="3843623" y="512826"/>
                    <a:pt x="3787045" y="583216"/>
                  </a:cubicBezTo>
                  <a:cubicBezTo>
                    <a:pt x="3727418" y="552450"/>
                    <a:pt x="3662077" y="531305"/>
                    <a:pt x="3592925" y="521875"/>
                  </a:cubicBezTo>
                  <a:cubicBezTo>
                    <a:pt x="3552635" y="227171"/>
                    <a:pt x="3300032" y="0"/>
                    <a:pt x="2994184" y="0"/>
                  </a:cubicBezTo>
                  <a:cubicBezTo>
                    <a:pt x="2788539" y="0"/>
                    <a:pt x="2606993" y="102775"/>
                    <a:pt x="2497741" y="259652"/>
                  </a:cubicBezTo>
                  <a:cubicBezTo>
                    <a:pt x="2387632" y="110681"/>
                    <a:pt x="2210848" y="14097"/>
                    <a:pt x="2011394" y="14097"/>
                  </a:cubicBezTo>
                  <a:cubicBezTo>
                    <a:pt x="1677543" y="14097"/>
                    <a:pt x="1406938" y="284702"/>
                    <a:pt x="1406938" y="618649"/>
                  </a:cubicBezTo>
                  <a:cubicBezTo>
                    <a:pt x="1406938" y="623126"/>
                    <a:pt x="1407224" y="627507"/>
                    <a:pt x="1407319" y="631888"/>
                  </a:cubicBezTo>
                  <a:cubicBezTo>
                    <a:pt x="1392079" y="630174"/>
                    <a:pt x="1376648" y="629222"/>
                    <a:pt x="1361027" y="629222"/>
                  </a:cubicBezTo>
                  <a:cubicBezTo>
                    <a:pt x="1335596" y="629222"/>
                    <a:pt x="1310735" y="631603"/>
                    <a:pt x="1286637" y="635984"/>
                  </a:cubicBezTo>
                  <a:cubicBezTo>
                    <a:pt x="1216724" y="379476"/>
                    <a:pt x="982218" y="190786"/>
                    <a:pt x="703517" y="190786"/>
                  </a:cubicBezTo>
                  <a:cubicBezTo>
                    <a:pt x="424815" y="190786"/>
                    <a:pt x="187928" y="381381"/>
                    <a:pt x="119253" y="639890"/>
                  </a:cubicBezTo>
                  <a:cubicBezTo>
                    <a:pt x="44387" y="740569"/>
                    <a:pt x="0" y="865346"/>
                    <a:pt x="0" y="1000411"/>
                  </a:cubicBezTo>
                  <a:cubicBezTo>
                    <a:pt x="0" y="1334262"/>
                    <a:pt x="270605" y="1604963"/>
                    <a:pt x="604552" y="1604963"/>
                  </a:cubicBezTo>
                  <a:cubicBezTo>
                    <a:pt x="804958" y="1604963"/>
                    <a:pt x="982409" y="1507427"/>
                    <a:pt x="1092422" y="1357217"/>
                  </a:cubicBezTo>
                  <a:cubicBezTo>
                    <a:pt x="1164717" y="1419035"/>
                    <a:pt x="1258443" y="1456468"/>
                    <a:pt x="1361027" y="1456468"/>
                  </a:cubicBezTo>
                  <a:cubicBezTo>
                    <a:pt x="1470851" y="1456468"/>
                    <a:pt x="1570673" y="1413605"/>
                    <a:pt x="1644682" y="1343692"/>
                  </a:cubicBezTo>
                  <a:cubicBezTo>
                    <a:pt x="1686973" y="1361504"/>
                    <a:pt x="1734693" y="1371600"/>
                    <a:pt x="1785176" y="1371600"/>
                  </a:cubicBezTo>
                  <a:cubicBezTo>
                    <a:pt x="1910620" y="1371600"/>
                    <a:pt x="2018824" y="1309783"/>
                    <a:pt x="2069402" y="1220343"/>
                  </a:cubicBezTo>
                  <a:cubicBezTo>
                    <a:pt x="2152460" y="1212437"/>
                    <a:pt x="2230660" y="1187768"/>
                    <a:pt x="2300478" y="1149668"/>
                  </a:cubicBezTo>
                  <a:cubicBezTo>
                    <a:pt x="2342769" y="1254062"/>
                    <a:pt x="2460022" y="1329214"/>
                    <a:pt x="2598230" y="1329214"/>
                  </a:cubicBezTo>
                  <a:cubicBezTo>
                    <a:pt x="2714816" y="1329214"/>
                    <a:pt x="2816447" y="1275779"/>
                    <a:pt x="2870835" y="1196435"/>
                  </a:cubicBezTo>
                  <a:cubicBezTo>
                    <a:pt x="2884265" y="1199198"/>
                    <a:pt x="2897791" y="1201388"/>
                    <a:pt x="2911507" y="1203293"/>
                  </a:cubicBezTo>
                  <a:cubicBezTo>
                    <a:pt x="2951798" y="1497997"/>
                    <a:pt x="3204401" y="1725168"/>
                    <a:pt x="3510248" y="1725168"/>
                  </a:cubicBezTo>
                  <a:cubicBezTo>
                    <a:pt x="3798189" y="1725168"/>
                    <a:pt x="4038886" y="1523810"/>
                    <a:pt x="4099751" y="1254252"/>
                  </a:cubicBezTo>
                  <a:cubicBezTo>
                    <a:pt x="4201097" y="1445990"/>
                    <a:pt x="4402455" y="1576673"/>
                    <a:pt x="4634389" y="1576673"/>
                  </a:cubicBezTo>
                  <a:cubicBezTo>
                    <a:pt x="4968240" y="1576673"/>
                    <a:pt x="5238941" y="1306068"/>
                    <a:pt x="5238941" y="972217"/>
                  </a:cubicBezTo>
                  <a:cubicBezTo>
                    <a:pt x="5238941" y="638365"/>
                    <a:pt x="4968335" y="367665"/>
                    <a:pt x="4634389" y="367665"/>
                  </a:cubicBez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med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2" name="Google Shape;2492;p37"/>
          <p:cNvGrpSpPr/>
          <p:nvPr/>
        </p:nvGrpSpPr>
        <p:grpSpPr>
          <a:xfrm>
            <a:off x="-1061171" y="-1975001"/>
            <a:ext cx="11141634" cy="7118381"/>
            <a:chOff x="-1061171" y="-1975001"/>
            <a:chExt cx="11141634" cy="7118381"/>
          </a:xfrm>
        </p:grpSpPr>
        <p:sp>
          <p:nvSpPr>
            <p:cNvPr id="2493" name="Google Shape;2493;p37"/>
            <p:cNvSpPr/>
            <p:nvPr/>
          </p:nvSpPr>
          <p:spPr>
            <a:xfrm flipH="1">
              <a:off x="-1061171" y="3644270"/>
              <a:ext cx="4079121" cy="1475043"/>
            </a:xfrm>
            <a:custGeom>
              <a:avLst/>
              <a:gdLst/>
              <a:ahLst/>
              <a:cxnLst/>
              <a:rect l="l" t="t" r="r" b="b"/>
              <a:pathLst>
                <a:path w="4743164" h="1715166" extrusionOk="0">
                  <a:moveTo>
                    <a:pt x="24955" y="1715167"/>
                  </a:moveTo>
                  <a:cubicBezTo>
                    <a:pt x="8763" y="1654111"/>
                    <a:pt x="0" y="1590008"/>
                    <a:pt x="0" y="1523809"/>
                  </a:cubicBezTo>
                  <a:cubicBezTo>
                    <a:pt x="0" y="1113473"/>
                    <a:pt x="332613" y="780859"/>
                    <a:pt x="742950" y="780859"/>
                  </a:cubicBezTo>
                  <a:cubicBezTo>
                    <a:pt x="843725" y="780859"/>
                    <a:pt x="939737" y="801052"/>
                    <a:pt x="1027367" y="837343"/>
                  </a:cubicBezTo>
                  <a:cubicBezTo>
                    <a:pt x="1145953" y="584549"/>
                    <a:pt x="1402556" y="409384"/>
                    <a:pt x="1700213" y="409384"/>
                  </a:cubicBezTo>
                  <a:cubicBezTo>
                    <a:pt x="1771841" y="409384"/>
                    <a:pt x="1840992" y="419767"/>
                    <a:pt x="1906619" y="438626"/>
                  </a:cubicBezTo>
                  <a:cubicBezTo>
                    <a:pt x="2121980" y="171164"/>
                    <a:pt x="2452116" y="0"/>
                    <a:pt x="2822162" y="0"/>
                  </a:cubicBezTo>
                  <a:cubicBezTo>
                    <a:pt x="3305937" y="0"/>
                    <a:pt x="3721418" y="292417"/>
                    <a:pt x="3901535" y="710184"/>
                  </a:cubicBezTo>
                  <a:cubicBezTo>
                    <a:pt x="3910584" y="709898"/>
                    <a:pt x="3919728" y="709517"/>
                    <a:pt x="3928872" y="709517"/>
                  </a:cubicBezTo>
                  <a:cubicBezTo>
                    <a:pt x="4378547" y="709517"/>
                    <a:pt x="4743164" y="1074134"/>
                    <a:pt x="4743164" y="1523809"/>
                  </a:cubicBezTo>
                  <a:cubicBezTo>
                    <a:pt x="4743164" y="1589722"/>
                    <a:pt x="4735163" y="1653731"/>
                    <a:pt x="4720304" y="1715167"/>
                  </a:cubicBezTo>
                  <a:lnTo>
                    <a:pt x="24955" y="1715167"/>
                  </a:ln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4" name="Google Shape;2494;p37"/>
            <p:cNvSpPr/>
            <p:nvPr/>
          </p:nvSpPr>
          <p:spPr>
            <a:xfrm>
              <a:off x="6001342" y="3635470"/>
              <a:ext cx="4079121" cy="1475043"/>
            </a:xfrm>
            <a:custGeom>
              <a:avLst/>
              <a:gdLst/>
              <a:ahLst/>
              <a:cxnLst/>
              <a:rect l="l" t="t" r="r" b="b"/>
              <a:pathLst>
                <a:path w="4743164" h="1715166" extrusionOk="0">
                  <a:moveTo>
                    <a:pt x="24955" y="1715167"/>
                  </a:moveTo>
                  <a:cubicBezTo>
                    <a:pt x="8763" y="1654111"/>
                    <a:pt x="0" y="1590008"/>
                    <a:pt x="0" y="1523809"/>
                  </a:cubicBezTo>
                  <a:cubicBezTo>
                    <a:pt x="0" y="1113473"/>
                    <a:pt x="332613" y="780859"/>
                    <a:pt x="742950" y="780859"/>
                  </a:cubicBezTo>
                  <a:cubicBezTo>
                    <a:pt x="843725" y="780859"/>
                    <a:pt x="939737" y="801052"/>
                    <a:pt x="1027367" y="837343"/>
                  </a:cubicBezTo>
                  <a:cubicBezTo>
                    <a:pt x="1145953" y="584549"/>
                    <a:pt x="1402556" y="409384"/>
                    <a:pt x="1700213" y="409384"/>
                  </a:cubicBezTo>
                  <a:cubicBezTo>
                    <a:pt x="1771841" y="409384"/>
                    <a:pt x="1840992" y="419767"/>
                    <a:pt x="1906619" y="438626"/>
                  </a:cubicBezTo>
                  <a:cubicBezTo>
                    <a:pt x="2121980" y="171164"/>
                    <a:pt x="2452116" y="0"/>
                    <a:pt x="2822162" y="0"/>
                  </a:cubicBezTo>
                  <a:cubicBezTo>
                    <a:pt x="3305937" y="0"/>
                    <a:pt x="3721418" y="292417"/>
                    <a:pt x="3901535" y="710184"/>
                  </a:cubicBezTo>
                  <a:cubicBezTo>
                    <a:pt x="3910584" y="709898"/>
                    <a:pt x="3919728" y="709517"/>
                    <a:pt x="3928872" y="709517"/>
                  </a:cubicBezTo>
                  <a:cubicBezTo>
                    <a:pt x="4378547" y="709517"/>
                    <a:pt x="4743164" y="1074134"/>
                    <a:pt x="4743164" y="1523809"/>
                  </a:cubicBezTo>
                  <a:cubicBezTo>
                    <a:pt x="4743164" y="1589722"/>
                    <a:pt x="4735163" y="1653731"/>
                    <a:pt x="4720304" y="1715167"/>
                  </a:cubicBezTo>
                  <a:lnTo>
                    <a:pt x="24955" y="1715167"/>
                  </a:ln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95" name="Google Shape;2495;p37"/>
            <p:cNvGrpSpPr/>
            <p:nvPr/>
          </p:nvGrpSpPr>
          <p:grpSpPr>
            <a:xfrm>
              <a:off x="0" y="4411297"/>
              <a:ext cx="9145641" cy="732083"/>
              <a:chOff x="0" y="4411297"/>
              <a:chExt cx="9145641" cy="732083"/>
            </a:xfrm>
          </p:grpSpPr>
          <p:sp>
            <p:nvSpPr>
              <p:cNvPr id="2496" name="Google Shape;2496;p37"/>
              <p:cNvSpPr/>
              <p:nvPr/>
            </p:nvSpPr>
            <p:spPr>
              <a:xfrm>
                <a:off x="0" y="4411297"/>
                <a:ext cx="9145641" cy="732083"/>
              </a:xfrm>
              <a:custGeom>
                <a:avLst/>
                <a:gdLst/>
                <a:ahLst/>
                <a:cxnLst/>
                <a:rect l="l" t="t" r="r" b="b"/>
                <a:pathLst>
                  <a:path w="5332735" h="719492" extrusionOk="0">
                    <a:moveTo>
                      <a:pt x="0" y="0"/>
                    </a:moveTo>
                    <a:lnTo>
                      <a:pt x="5332736" y="0"/>
                    </a:lnTo>
                    <a:lnTo>
                      <a:pt x="5332736" y="719493"/>
                    </a:lnTo>
                    <a:lnTo>
                      <a:pt x="0" y="71949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97" name="Google Shape;2497;p37"/>
              <p:cNvGrpSpPr/>
              <p:nvPr/>
            </p:nvGrpSpPr>
            <p:grpSpPr>
              <a:xfrm>
                <a:off x="199258" y="4805874"/>
                <a:ext cx="8745603" cy="54742"/>
                <a:chOff x="6211719" y="5092027"/>
                <a:chExt cx="5100369" cy="31925"/>
              </a:xfrm>
            </p:grpSpPr>
            <p:sp>
              <p:nvSpPr>
                <p:cNvPr id="2498" name="Google Shape;2498;p37"/>
                <p:cNvSpPr/>
                <p:nvPr/>
              </p:nvSpPr>
              <p:spPr>
                <a:xfrm>
                  <a:off x="6211719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99" name="Google Shape;2499;p37"/>
                <p:cNvSpPr/>
                <p:nvPr/>
              </p:nvSpPr>
              <p:spPr>
                <a:xfrm>
                  <a:off x="6744352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0" name="Google Shape;2500;p37"/>
                <p:cNvSpPr/>
                <p:nvPr/>
              </p:nvSpPr>
              <p:spPr>
                <a:xfrm>
                  <a:off x="7276986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1" name="Google Shape;2501;p37"/>
                <p:cNvSpPr/>
                <p:nvPr/>
              </p:nvSpPr>
              <p:spPr>
                <a:xfrm>
                  <a:off x="7809620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2" name="Google Shape;2502;p37"/>
                <p:cNvSpPr/>
                <p:nvPr/>
              </p:nvSpPr>
              <p:spPr>
                <a:xfrm>
                  <a:off x="8342253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3" name="Google Shape;2503;p37"/>
                <p:cNvSpPr/>
                <p:nvPr/>
              </p:nvSpPr>
              <p:spPr>
                <a:xfrm>
                  <a:off x="8874887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4" name="Google Shape;2504;p37"/>
                <p:cNvSpPr/>
                <p:nvPr/>
              </p:nvSpPr>
              <p:spPr>
                <a:xfrm>
                  <a:off x="9407449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5" name="Google Shape;2505;p37"/>
                <p:cNvSpPr/>
                <p:nvPr/>
              </p:nvSpPr>
              <p:spPr>
                <a:xfrm>
                  <a:off x="9940083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6" name="Google Shape;2506;p37"/>
                <p:cNvSpPr/>
                <p:nvPr/>
              </p:nvSpPr>
              <p:spPr>
                <a:xfrm>
                  <a:off x="10472717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7" name="Google Shape;2507;p37"/>
                <p:cNvSpPr/>
                <p:nvPr/>
              </p:nvSpPr>
              <p:spPr>
                <a:xfrm>
                  <a:off x="11005350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08" name="Google Shape;2508;p37"/>
              <p:cNvSpPr/>
              <p:nvPr/>
            </p:nvSpPr>
            <p:spPr>
              <a:xfrm>
                <a:off x="0" y="4411297"/>
                <a:ext cx="9145641" cy="115900"/>
              </a:xfrm>
              <a:custGeom>
                <a:avLst/>
                <a:gdLst/>
                <a:ahLst/>
                <a:cxnLst/>
                <a:rect l="l" t="t" r="r" b="b"/>
                <a:pathLst>
                  <a:path w="5332735" h="113907" extrusionOk="0">
                    <a:moveTo>
                      <a:pt x="0" y="0"/>
                    </a:moveTo>
                    <a:lnTo>
                      <a:pt x="5332736" y="0"/>
                    </a:lnTo>
                    <a:lnTo>
                      <a:pt x="5332736" y="113907"/>
                    </a:lnTo>
                    <a:lnTo>
                      <a:pt x="0" y="11390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09" name="Google Shape;2509;p37"/>
            <p:cNvGrpSpPr/>
            <p:nvPr/>
          </p:nvGrpSpPr>
          <p:grpSpPr>
            <a:xfrm>
              <a:off x="5115283" y="4297732"/>
              <a:ext cx="1036190" cy="494122"/>
              <a:chOff x="6254310" y="4961498"/>
              <a:chExt cx="749071" cy="357205"/>
            </a:xfrm>
          </p:grpSpPr>
          <p:sp>
            <p:nvSpPr>
              <p:cNvPr id="2510" name="Google Shape;2510;p37"/>
              <p:cNvSpPr/>
              <p:nvPr/>
            </p:nvSpPr>
            <p:spPr>
              <a:xfrm>
                <a:off x="6275909" y="4961498"/>
                <a:ext cx="708346" cy="310063"/>
              </a:xfrm>
              <a:custGeom>
                <a:avLst/>
                <a:gdLst/>
                <a:ahLst/>
                <a:cxnLst/>
                <a:rect l="l" t="t" r="r" b="b"/>
                <a:pathLst>
                  <a:path w="708346" h="310063" extrusionOk="0">
                    <a:moveTo>
                      <a:pt x="681255" y="310064"/>
                    </a:moveTo>
                    <a:lnTo>
                      <a:pt x="10966" y="310064"/>
                    </a:lnTo>
                    <a:cubicBezTo>
                      <a:pt x="10966" y="310064"/>
                      <a:pt x="-13707" y="235975"/>
                      <a:pt x="10966" y="211302"/>
                    </a:cubicBezTo>
                    <a:cubicBezTo>
                      <a:pt x="35638" y="186629"/>
                      <a:pt x="150115" y="157406"/>
                      <a:pt x="156869" y="150722"/>
                    </a:cubicBezTo>
                    <a:cubicBezTo>
                      <a:pt x="163624" y="144038"/>
                      <a:pt x="253356" y="27287"/>
                      <a:pt x="269070" y="11573"/>
                    </a:cubicBezTo>
                    <a:cubicBezTo>
                      <a:pt x="284784" y="-4141"/>
                      <a:pt x="625866" y="-3572"/>
                      <a:pt x="654591" y="11573"/>
                    </a:cubicBezTo>
                    <a:cubicBezTo>
                      <a:pt x="665755" y="17475"/>
                      <a:pt x="700311" y="204689"/>
                      <a:pt x="708203" y="280272"/>
                    </a:cubicBezTo>
                    <a:cubicBezTo>
                      <a:pt x="709838" y="296270"/>
                      <a:pt x="697324" y="310064"/>
                      <a:pt x="681255" y="31006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1" name="Google Shape;2511;p37"/>
              <p:cNvSpPr/>
              <p:nvPr/>
            </p:nvSpPr>
            <p:spPr>
              <a:xfrm>
                <a:off x="6395307" y="4961498"/>
                <a:ext cx="571811" cy="167164"/>
              </a:xfrm>
              <a:custGeom>
                <a:avLst/>
                <a:gdLst/>
                <a:ahLst/>
                <a:cxnLst/>
                <a:rect l="l" t="t" r="r" b="b"/>
                <a:pathLst>
                  <a:path w="571811" h="167164" extrusionOk="0">
                    <a:moveTo>
                      <a:pt x="0" y="164658"/>
                    </a:moveTo>
                    <a:cubicBezTo>
                      <a:pt x="19909" y="158045"/>
                      <a:pt x="35125" y="153068"/>
                      <a:pt x="37471" y="150722"/>
                    </a:cubicBezTo>
                    <a:cubicBezTo>
                      <a:pt x="44226" y="143967"/>
                      <a:pt x="133958" y="27287"/>
                      <a:pt x="149672" y="11573"/>
                    </a:cubicBezTo>
                    <a:cubicBezTo>
                      <a:pt x="165386" y="-4141"/>
                      <a:pt x="506468" y="-3572"/>
                      <a:pt x="535193" y="11573"/>
                    </a:cubicBezTo>
                    <a:cubicBezTo>
                      <a:pt x="542233" y="15270"/>
                      <a:pt x="558657" y="91635"/>
                      <a:pt x="571812" y="166365"/>
                    </a:cubicBezTo>
                    <a:cubicBezTo>
                      <a:pt x="453211" y="168427"/>
                      <a:pt x="142988" y="166009"/>
                      <a:pt x="0" y="16465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12" name="Google Shape;2512;p37"/>
              <p:cNvGrpSpPr/>
              <p:nvPr/>
            </p:nvGrpSpPr>
            <p:grpSpPr>
              <a:xfrm>
                <a:off x="6457451" y="4978709"/>
                <a:ext cx="489261" cy="124694"/>
                <a:chOff x="6457451" y="4978709"/>
                <a:chExt cx="489261" cy="124694"/>
              </a:xfrm>
            </p:grpSpPr>
            <p:sp>
              <p:nvSpPr>
                <p:cNvPr id="2513" name="Google Shape;2513;p37"/>
                <p:cNvSpPr/>
                <p:nvPr/>
              </p:nvSpPr>
              <p:spPr>
                <a:xfrm>
                  <a:off x="6457451" y="4980324"/>
                  <a:ext cx="193116" cy="123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16" h="123008" extrusionOk="0">
                      <a:moveTo>
                        <a:pt x="162897" y="123008"/>
                      </a:moveTo>
                      <a:lnTo>
                        <a:pt x="0" y="123008"/>
                      </a:lnTo>
                      <a:cubicBezTo>
                        <a:pt x="0" y="123008"/>
                        <a:pt x="79920" y="15856"/>
                        <a:pt x="112201" y="7395"/>
                      </a:cubicBezTo>
                      <a:cubicBezTo>
                        <a:pt x="125568" y="3840"/>
                        <a:pt x="155858" y="1493"/>
                        <a:pt x="193116" y="0"/>
                      </a:cubicBezTo>
                      <a:lnTo>
                        <a:pt x="162897" y="12300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4" name="Google Shape;2514;p37"/>
                <p:cNvSpPr/>
                <p:nvPr/>
              </p:nvSpPr>
              <p:spPr>
                <a:xfrm>
                  <a:off x="6645946" y="4978709"/>
                  <a:ext cx="149529" cy="124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529" h="124694" extrusionOk="0">
                      <a:moveTo>
                        <a:pt x="0" y="124624"/>
                      </a:moveTo>
                      <a:cubicBezTo>
                        <a:pt x="3768" y="99595"/>
                        <a:pt x="15358" y="24084"/>
                        <a:pt x="19980" y="1117"/>
                      </a:cubicBezTo>
                      <a:cubicBezTo>
                        <a:pt x="58518" y="-20"/>
                        <a:pt x="102602" y="-305"/>
                        <a:pt x="142846" y="335"/>
                      </a:cubicBezTo>
                      <a:lnTo>
                        <a:pt x="149530" y="124695"/>
                      </a:lnTo>
                      <a:lnTo>
                        <a:pt x="0" y="12469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5" name="Google Shape;2515;p37"/>
                <p:cNvSpPr/>
                <p:nvPr/>
              </p:nvSpPr>
              <p:spPr>
                <a:xfrm>
                  <a:off x="6810052" y="4979328"/>
                  <a:ext cx="136660" cy="123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660" h="123932" extrusionOk="0">
                      <a:moveTo>
                        <a:pt x="71" y="0"/>
                      </a:moveTo>
                      <a:cubicBezTo>
                        <a:pt x="54892" y="1280"/>
                        <a:pt x="98336" y="4124"/>
                        <a:pt x="103028" y="8319"/>
                      </a:cubicBezTo>
                      <a:cubicBezTo>
                        <a:pt x="115400" y="19269"/>
                        <a:pt x="136660" y="123933"/>
                        <a:pt x="136660" y="123933"/>
                      </a:cubicBezTo>
                      <a:lnTo>
                        <a:pt x="7110" y="123933"/>
                      </a:lnTo>
                      <a:cubicBezTo>
                        <a:pt x="6613" y="97483"/>
                        <a:pt x="4906" y="33561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16" name="Google Shape;2516;p37"/>
              <p:cNvGrpSpPr/>
              <p:nvPr/>
            </p:nvGrpSpPr>
            <p:grpSpPr>
              <a:xfrm>
                <a:off x="6374616" y="5204654"/>
                <a:ext cx="114049" cy="114049"/>
                <a:chOff x="6374616" y="5204654"/>
                <a:chExt cx="114049" cy="114049"/>
              </a:xfrm>
            </p:grpSpPr>
            <p:sp>
              <p:nvSpPr>
                <p:cNvPr id="2517" name="Google Shape;2517;p37"/>
                <p:cNvSpPr/>
                <p:nvPr/>
              </p:nvSpPr>
              <p:spPr>
                <a:xfrm>
                  <a:off x="6374616" y="5204654"/>
                  <a:ext cx="114049" cy="114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049" h="114049" extrusionOk="0">
                      <a:moveTo>
                        <a:pt x="114049" y="57025"/>
                      </a:moveTo>
                      <a:cubicBezTo>
                        <a:pt x="114049" y="88519"/>
                        <a:pt x="88519" y="114049"/>
                        <a:pt x="57025" y="114049"/>
                      </a:cubicBezTo>
                      <a:cubicBezTo>
                        <a:pt x="25531" y="114049"/>
                        <a:pt x="0" y="88519"/>
                        <a:pt x="0" y="57025"/>
                      </a:cubicBezTo>
                      <a:cubicBezTo>
                        <a:pt x="0" y="25531"/>
                        <a:pt x="25531" y="0"/>
                        <a:pt x="57025" y="0"/>
                      </a:cubicBezTo>
                      <a:cubicBezTo>
                        <a:pt x="88519" y="0"/>
                        <a:pt x="114049" y="25531"/>
                        <a:pt x="114049" y="570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8" name="Google Shape;2518;p37"/>
                <p:cNvSpPr/>
                <p:nvPr/>
              </p:nvSpPr>
              <p:spPr>
                <a:xfrm>
                  <a:off x="6399075" y="5229185"/>
                  <a:ext cx="64988" cy="6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88" h="64988" extrusionOk="0">
                      <a:moveTo>
                        <a:pt x="0" y="32494"/>
                      </a:moveTo>
                      <a:cubicBezTo>
                        <a:pt x="0" y="50483"/>
                        <a:pt x="14576" y="64988"/>
                        <a:pt x="32494" y="64988"/>
                      </a:cubicBezTo>
                      <a:cubicBezTo>
                        <a:pt x="50412" y="64988"/>
                        <a:pt x="64988" y="50412"/>
                        <a:pt x="64988" y="32494"/>
                      </a:cubicBezTo>
                      <a:cubicBezTo>
                        <a:pt x="64988" y="14576"/>
                        <a:pt x="50412" y="0"/>
                        <a:pt x="32494" y="0"/>
                      </a:cubicBezTo>
                      <a:cubicBezTo>
                        <a:pt x="14576" y="0"/>
                        <a:pt x="0" y="14576"/>
                        <a:pt x="0" y="324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19" name="Google Shape;2519;p37"/>
              <p:cNvGrpSpPr/>
              <p:nvPr/>
            </p:nvGrpSpPr>
            <p:grpSpPr>
              <a:xfrm>
                <a:off x="6789361" y="5204654"/>
                <a:ext cx="114049" cy="114049"/>
                <a:chOff x="6789361" y="5204654"/>
                <a:chExt cx="114049" cy="114049"/>
              </a:xfrm>
            </p:grpSpPr>
            <p:sp>
              <p:nvSpPr>
                <p:cNvPr id="2520" name="Google Shape;2520;p37"/>
                <p:cNvSpPr/>
                <p:nvPr/>
              </p:nvSpPr>
              <p:spPr>
                <a:xfrm>
                  <a:off x="6789361" y="5204654"/>
                  <a:ext cx="114049" cy="114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049" h="114049" extrusionOk="0">
                      <a:moveTo>
                        <a:pt x="114049" y="57025"/>
                      </a:moveTo>
                      <a:cubicBezTo>
                        <a:pt x="114049" y="88519"/>
                        <a:pt x="88519" y="114049"/>
                        <a:pt x="57025" y="114049"/>
                      </a:cubicBezTo>
                      <a:cubicBezTo>
                        <a:pt x="25531" y="114049"/>
                        <a:pt x="0" y="88519"/>
                        <a:pt x="0" y="57025"/>
                      </a:cubicBezTo>
                      <a:cubicBezTo>
                        <a:pt x="0" y="25531"/>
                        <a:pt x="25531" y="0"/>
                        <a:pt x="57025" y="0"/>
                      </a:cubicBezTo>
                      <a:cubicBezTo>
                        <a:pt x="88519" y="0"/>
                        <a:pt x="114049" y="25531"/>
                        <a:pt x="114049" y="570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21" name="Google Shape;2521;p37"/>
                <p:cNvSpPr/>
                <p:nvPr/>
              </p:nvSpPr>
              <p:spPr>
                <a:xfrm>
                  <a:off x="6813891" y="5229185"/>
                  <a:ext cx="64988" cy="6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88" h="64988" extrusionOk="0">
                      <a:moveTo>
                        <a:pt x="0" y="32494"/>
                      </a:moveTo>
                      <a:cubicBezTo>
                        <a:pt x="0" y="50483"/>
                        <a:pt x="14576" y="64988"/>
                        <a:pt x="32494" y="64988"/>
                      </a:cubicBezTo>
                      <a:cubicBezTo>
                        <a:pt x="50412" y="64988"/>
                        <a:pt x="64988" y="50412"/>
                        <a:pt x="64988" y="32494"/>
                      </a:cubicBezTo>
                      <a:cubicBezTo>
                        <a:pt x="64988" y="14576"/>
                        <a:pt x="50412" y="0"/>
                        <a:pt x="32494" y="0"/>
                      </a:cubicBezTo>
                      <a:cubicBezTo>
                        <a:pt x="14576" y="0"/>
                        <a:pt x="0" y="14576"/>
                        <a:pt x="0" y="324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22" name="Google Shape;2522;p37"/>
              <p:cNvSpPr/>
              <p:nvPr/>
            </p:nvSpPr>
            <p:spPr>
              <a:xfrm>
                <a:off x="6930216" y="5204654"/>
                <a:ext cx="73165" cy="66979"/>
              </a:xfrm>
              <a:custGeom>
                <a:avLst/>
                <a:gdLst/>
                <a:ahLst/>
                <a:cxnLst/>
                <a:rect l="l" t="t" r="r" b="b"/>
                <a:pathLst>
                  <a:path w="73165" h="66979" extrusionOk="0">
                    <a:moveTo>
                      <a:pt x="55460" y="0"/>
                    </a:moveTo>
                    <a:cubicBezTo>
                      <a:pt x="65238" y="0"/>
                      <a:pt x="73165" y="7927"/>
                      <a:pt x="73165" y="17705"/>
                    </a:cubicBezTo>
                    <a:lnTo>
                      <a:pt x="73165" y="49274"/>
                    </a:lnTo>
                    <a:cubicBezTo>
                      <a:pt x="73165" y="59052"/>
                      <a:pt x="65239" y="66979"/>
                      <a:pt x="55460" y="66979"/>
                    </a:cubicBezTo>
                    <a:lnTo>
                      <a:pt x="17705" y="66979"/>
                    </a:lnTo>
                    <a:cubicBezTo>
                      <a:pt x="7927" y="66979"/>
                      <a:pt x="0" y="59052"/>
                      <a:pt x="0" y="49274"/>
                    </a:cubicBezTo>
                    <a:lnTo>
                      <a:pt x="0" y="17705"/>
                    </a:lnTo>
                    <a:cubicBezTo>
                      <a:pt x="0" y="7927"/>
                      <a:pt x="7927" y="0"/>
                      <a:pt x="177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3" name="Google Shape;2523;p37"/>
              <p:cNvSpPr/>
              <p:nvPr/>
            </p:nvSpPr>
            <p:spPr>
              <a:xfrm>
                <a:off x="6254310" y="5204654"/>
                <a:ext cx="73165" cy="66979"/>
              </a:xfrm>
              <a:custGeom>
                <a:avLst/>
                <a:gdLst/>
                <a:ahLst/>
                <a:cxnLst/>
                <a:rect l="l" t="t" r="r" b="b"/>
                <a:pathLst>
                  <a:path w="73165" h="66979" extrusionOk="0">
                    <a:moveTo>
                      <a:pt x="55460" y="0"/>
                    </a:moveTo>
                    <a:cubicBezTo>
                      <a:pt x="65238" y="0"/>
                      <a:pt x="73165" y="7927"/>
                      <a:pt x="73165" y="17705"/>
                    </a:cubicBezTo>
                    <a:lnTo>
                      <a:pt x="73165" y="49274"/>
                    </a:lnTo>
                    <a:cubicBezTo>
                      <a:pt x="73165" y="59052"/>
                      <a:pt x="65238" y="66979"/>
                      <a:pt x="55460" y="66979"/>
                    </a:cubicBezTo>
                    <a:lnTo>
                      <a:pt x="17705" y="66979"/>
                    </a:lnTo>
                    <a:cubicBezTo>
                      <a:pt x="7927" y="66979"/>
                      <a:pt x="0" y="59052"/>
                      <a:pt x="0" y="49274"/>
                    </a:cubicBezTo>
                    <a:lnTo>
                      <a:pt x="0" y="17705"/>
                    </a:lnTo>
                    <a:cubicBezTo>
                      <a:pt x="0" y="7927"/>
                      <a:pt x="7927" y="0"/>
                      <a:pt x="177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4" name="Google Shape;2524;p37"/>
              <p:cNvSpPr/>
              <p:nvPr/>
            </p:nvSpPr>
            <p:spPr>
              <a:xfrm>
                <a:off x="6962355" y="5157157"/>
                <a:ext cx="28938" cy="40244"/>
              </a:xfrm>
              <a:custGeom>
                <a:avLst/>
                <a:gdLst/>
                <a:ahLst/>
                <a:cxnLst/>
                <a:rect l="l" t="t" r="r" b="b"/>
                <a:pathLst>
                  <a:path w="28938" h="40244" extrusionOk="0">
                    <a:moveTo>
                      <a:pt x="22753" y="0"/>
                    </a:moveTo>
                    <a:cubicBezTo>
                      <a:pt x="26169" y="0"/>
                      <a:pt x="28939" y="2770"/>
                      <a:pt x="28939" y="6186"/>
                    </a:cubicBezTo>
                    <a:lnTo>
                      <a:pt x="28939" y="34058"/>
                    </a:lnTo>
                    <a:cubicBezTo>
                      <a:pt x="28939" y="37475"/>
                      <a:pt x="26169" y="40244"/>
                      <a:pt x="22753" y="40244"/>
                    </a:cubicBezTo>
                    <a:lnTo>
                      <a:pt x="6186" y="40244"/>
                    </a:lnTo>
                    <a:cubicBezTo>
                      <a:pt x="2770" y="40244"/>
                      <a:pt x="0" y="37475"/>
                      <a:pt x="0" y="34058"/>
                    </a:cubicBezTo>
                    <a:lnTo>
                      <a:pt x="0" y="6186"/>
                    </a:lnTo>
                    <a:cubicBezTo>
                      <a:pt x="0" y="2769"/>
                      <a:pt x="2770" y="0"/>
                      <a:pt x="61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5" name="Google Shape;2525;p37"/>
              <p:cNvSpPr/>
              <p:nvPr/>
            </p:nvSpPr>
            <p:spPr>
              <a:xfrm>
                <a:off x="6269170" y="5177635"/>
                <a:ext cx="47141" cy="21615"/>
              </a:xfrm>
              <a:custGeom>
                <a:avLst/>
                <a:gdLst/>
                <a:ahLst/>
                <a:cxnLst/>
                <a:rect l="l" t="t" r="r" b="b"/>
                <a:pathLst>
                  <a:path w="47141" h="21615" extrusionOk="0">
                    <a:moveTo>
                      <a:pt x="10808" y="0"/>
                    </a:moveTo>
                    <a:lnTo>
                      <a:pt x="36334" y="0"/>
                    </a:lnTo>
                    <a:cubicBezTo>
                      <a:pt x="42306" y="0"/>
                      <a:pt x="47141" y="4835"/>
                      <a:pt x="47141" y="10808"/>
                    </a:cubicBezTo>
                    <a:cubicBezTo>
                      <a:pt x="47141" y="16780"/>
                      <a:pt x="42306" y="21615"/>
                      <a:pt x="36334" y="21615"/>
                    </a:cubicBezTo>
                    <a:lnTo>
                      <a:pt x="10808" y="21615"/>
                    </a:lnTo>
                    <a:cubicBezTo>
                      <a:pt x="4835" y="21615"/>
                      <a:pt x="0" y="16780"/>
                      <a:pt x="0" y="10808"/>
                    </a:cubicBezTo>
                    <a:cubicBezTo>
                      <a:pt x="0" y="4835"/>
                      <a:pt x="4835" y="0"/>
                      <a:pt x="108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26" name="Google Shape;2526;p37"/>
            <p:cNvGrpSpPr/>
            <p:nvPr/>
          </p:nvGrpSpPr>
          <p:grpSpPr>
            <a:xfrm>
              <a:off x="3603174" y="4234893"/>
              <a:ext cx="1036183" cy="480559"/>
              <a:chOff x="7466813" y="5016553"/>
              <a:chExt cx="659317" cy="305777"/>
            </a:xfrm>
          </p:grpSpPr>
          <p:sp>
            <p:nvSpPr>
              <p:cNvPr id="2527" name="Google Shape;2527;p37"/>
              <p:cNvSpPr/>
              <p:nvPr/>
            </p:nvSpPr>
            <p:spPr>
              <a:xfrm>
                <a:off x="7469242" y="5016553"/>
                <a:ext cx="652717" cy="221875"/>
              </a:xfrm>
              <a:custGeom>
                <a:avLst/>
                <a:gdLst/>
                <a:ahLst/>
                <a:cxnLst/>
                <a:rect l="l" t="t" r="r" b="b"/>
                <a:pathLst>
                  <a:path w="652717" h="221875" extrusionOk="0">
                    <a:moveTo>
                      <a:pt x="29728" y="150203"/>
                    </a:moveTo>
                    <a:cubicBezTo>
                      <a:pt x="67911" y="125459"/>
                      <a:pt x="146906" y="113372"/>
                      <a:pt x="167882" y="110457"/>
                    </a:cubicBezTo>
                    <a:cubicBezTo>
                      <a:pt x="171295" y="109959"/>
                      <a:pt x="174352" y="108537"/>
                      <a:pt x="176769" y="106119"/>
                    </a:cubicBezTo>
                    <a:cubicBezTo>
                      <a:pt x="192626" y="90619"/>
                      <a:pt x="256690" y="30466"/>
                      <a:pt x="309875" y="14681"/>
                    </a:cubicBezTo>
                    <a:cubicBezTo>
                      <a:pt x="371095" y="-3593"/>
                      <a:pt x="505337" y="-6153"/>
                      <a:pt x="539253" y="14681"/>
                    </a:cubicBezTo>
                    <a:cubicBezTo>
                      <a:pt x="559518" y="27195"/>
                      <a:pt x="585399" y="49877"/>
                      <a:pt x="604313" y="66159"/>
                    </a:cubicBezTo>
                    <a:cubicBezTo>
                      <a:pt x="604313" y="66159"/>
                      <a:pt x="643206" y="98156"/>
                      <a:pt x="649321" y="129512"/>
                    </a:cubicBezTo>
                    <a:cubicBezTo>
                      <a:pt x="655436" y="160940"/>
                      <a:pt x="653232" y="197985"/>
                      <a:pt x="643206" y="208010"/>
                    </a:cubicBezTo>
                    <a:cubicBezTo>
                      <a:pt x="633181" y="218036"/>
                      <a:pt x="613556" y="221875"/>
                      <a:pt x="613556" y="221875"/>
                    </a:cubicBezTo>
                    <a:lnTo>
                      <a:pt x="16219" y="221875"/>
                    </a:lnTo>
                    <a:cubicBezTo>
                      <a:pt x="8042" y="221875"/>
                      <a:pt x="1216" y="215689"/>
                      <a:pt x="363" y="207512"/>
                    </a:cubicBezTo>
                    <a:cubicBezTo>
                      <a:pt x="-1273" y="192439"/>
                      <a:pt x="1643" y="168406"/>
                      <a:pt x="29799" y="15020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28" name="Google Shape;2528;p37"/>
              <p:cNvGrpSpPr/>
              <p:nvPr/>
            </p:nvGrpSpPr>
            <p:grpSpPr>
              <a:xfrm>
                <a:off x="7658667" y="5030727"/>
                <a:ext cx="387827" cy="96780"/>
                <a:chOff x="7658667" y="5030727"/>
                <a:chExt cx="387827" cy="96780"/>
              </a:xfrm>
            </p:grpSpPr>
            <p:sp>
              <p:nvSpPr>
                <p:cNvPr id="2529" name="Google Shape;2529;p37"/>
                <p:cNvSpPr/>
                <p:nvPr/>
              </p:nvSpPr>
              <p:spPr>
                <a:xfrm>
                  <a:off x="7658667" y="5031447"/>
                  <a:ext cx="215442" cy="96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442" h="96060" extrusionOk="0">
                      <a:moveTo>
                        <a:pt x="203782" y="84968"/>
                      </a:moveTo>
                      <a:lnTo>
                        <a:pt x="0" y="96060"/>
                      </a:lnTo>
                      <a:cubicBezTo>
                        <a:pt x="0" y="96060"/>
                        <a:pt x="73521" y="33774"/>
                        <a:pt x="115187" y="15500"/>
                      </a:cubicBezTo>
                      <a:cubicBezTo>
                        <a:pt x="136163" y="6328"/>
                        <a:pt x="175696" y="1564"/>
                        <a:pt x="215443" y="0"/>
                      </a:cubicBezTo>
                      <a:lnTo>
                        <a:pt x="203782" y="8496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0" name="Google Shape;2530;p37"/>
                <p:cNvSpPr/>
                <p:nvPr/>
              </p:nvSpPr>
              <p:spPr>
                <a:xfrm>
                  <a:off x="7891175" y="5030727"/>
                  <a:ext cx="155319" cy="84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19" h="84053" extrusionOk="0">
                      <a:moveTo>
                        <a:pt x="0" y="152"/>
                      </a:moveTo>
                      <a:cubicBezTo>
                        <a:pt x="33347" y="-488"/>
                        <a:pt x="64988" y="934"/>
                        <a:pt x="83831" y="3707"/>
                      </a:cubicBezTo>
                      <a:cubicBezTo>
                        <a:pt x="109001" y="7404"/>
                        <a:pt x="133958" y="29802"/>
                        <a:pt x="150952" y="48431"/>
                      </a:cubicBezTo>
                      <a:cubicBezTo>
                        <a:pt x="160480" y="58883"/>
                        <a:pt x="153441" y="75734"/>
                        <a:pt x="139291" y="76517"/>
                      </a:cubicBezTo>
                      <a:lnTo>
                        <a:pt x="0" y="84054"/>
                      </a:lnTo>
                      <a:lnTo>
                        <a:pt x="0" y="15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31" name="Google Shape;2531;p37"/>
              <p:cNvSpPr/>
              <p:nvPr/>
            </p:nvSpPr>
            <p:spPr>
              <a:xfrm>
                <a:off x="7466813" y="5174127"/>
                <a:ext cx="63370" cy="41670"/>
              </a:xfrm>
              <a:custGeom>
                <a:avLst/>
                <a:gdLst/>
                <a:ahLst/>
                <a:cxnLst/>
                <a:rect l="l" t="t" r="r" b="b"/>
                <a:pathLst>
                  <a:path w="63370" h="41670" extrusionOk="0">
                    <a:moveTo>
                      <a:pt x="19571" y="2655"/>
                    </a:moveTo>
                    <a:cubicBezTo>
                      <a:pt x="19571" y="2655"/>
                      <a:pt x="63371" y="-3318"/>
                      <a:pt x="63371" y="2655"/>
                    </a:cubicBezTo>
                    <a:cubicBezTo>
                      <a:pt x="63371" y="8627"/>
                      <a:pt x="45382" y="33655"/>
                      <a:pt x="33863" y="37495"/>
                    </a:cubicBezTo>
                    <a:cubicBezTo>
                      <a:pt x="22273" y="41335"/>
                      <a:pt x="5564" y="43254"/>
                      <a:pt x="2365" y="40055"/>
                    </a:cubicBezTo>
                    <a:cubicBezTo>
                      <a:pt x="-835" y="36855"/>
                      <a:pt x="-4675" y="19221"/>
                      <a:pt x="19571" y="26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2" name="Google Shape;2532;p37"/>
              <p:cNvSpPr/>
              <p:nvPr/>
            </p:nvSpPr>
            <p:spPr>
              <a:xfrm>
                <a:off x="8103054" y="5144572"/>
                <a:ext cx="23076" cy="59157"/>
              </a:xfrm>
              <a:custGeom>
                <a:avLst/>
                <a:gdLst/>
                <a:ahLst/>
                <a:cxnLst/>
                <a:rect l="l" t="t" r="r" b="b"/>
                <a:pathLst>
                  <a:path w="23076" h="59157" extrusionOk="0">
                    <a:moveTo>
                      <a:pt x="17926" y="0"/>
                    </a:moveTo>
                    <a:cubicBezTo>
                      <a:pt x="17926" y="0"/>
                      <a:pt x="1643" y="853"/>
                      <a:pt x="1643" y="8888"/>
                    </a:cubicBezTo>
                    <a:cubicBezTo>
                      <a:pt x="1643" y="16922"/>
                      <a:pt x="-2054" y="49417"/>
                      <a:pt x="1643" y="53114"/>
                    </a:cubicBezTo>
                    <a:cubicBezTo>
                      <a:pt x="5341" y="56811"/>
                      <a:pt x="17926" y="59158"/>
                      <a:pt x="17926" y="59158"/>
                    </a:cubicBezTo>
                    <a:cubicBezTo>
                      <a:pt x="17926" y="59158"/>
                      <a:pt x="29516" y="27943"/>
                      <a:pt x="179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3" name="Google Shape;2533;p37"/>
              <p:cNvSpPr/>
              <p:nvPr/>
            </p:nvSpPr>
            <p:spPr>
              <a:xfrm rot="-798371">
                <a:off x="7904803" y="5179083"/>
                <a:ext cx="118662" cy="118662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1"/>
                      <a:pt x="26581" y="0"/>
                      <a:pt x="59371" y="0"/>
                    </a:cubicBezTo>
                    <a:cubicBezTo>
                      <a:pt x="92161" y="0"/>
                      <a:pt x="118742" y="26581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4" name="Google Shape;2534;p37"/>
              <p:cNvSpPr/>
              <p:nvPr/>
            </p:nvSpPr>
            <p:spPr>
              <a:xfrm>
                <a:off x="7930424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5" name="Google Shape;2535;p37"/>
              <p:cNvSpPr/>
              <p:nvPr/>
            </p:nvSpPr>
            <p:spPr>
              <a:xfrm rot="-2700000">
                <a:off x="7554797" y="5178916"/>
                <a:ext cx="118808" cy="118808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2"/>
                      <a:pt x="26581" y="0"/>
                      <a:pt x="59371" y="0"/>
                    </a:cubicBezTo>
                    <a:cubicBezTo>
                      <a:pt x="92161" y="0"/>
                      <a:pt x="118742" y="26582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6" name="Google Shape;2536;p37"/>
              <p:cNvSpPr/>
              <p:nvPr/>
            </p:nvSpPr>
            <p:spPr>
              <a:xfrm>
                <a:off x="7580312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37" name="Google Shape;2537;p37"/>
            <p:cNvGrpSpPr/>
            <p:nvPr/>
          </p:nvGrpSpPr>
          <p:grpSpPr>
            <a:xfrm>
              <a:off x="1370968" y="4236181"/>
              <a:ext cx="1405334" cy="588358"/>
              <a:chOff x="7085447" y="4529933"/>
              <a:chExt cx="969129" cy="405736"/>
            </a:xfrm>
          </p:grpSpPr>
          <p:sp>
            <p:nvSpPr>
              <p:cNvPr id="2538" name="Google Shape;2538;p37"/>
              <p:cNvSpPr/>
              <p:nvPr/>
            </p:nvSpPr>
            <p:spPr>
              <a:xfrm>
                <a:off x="7085447" y="4529933"/>
                <a:ext cx="969129" cy="342290"/>
              </a:xfrm>
              <a:custGeom>
                <a:avLst/>
                <a:gdLst/>
                <a:ahLst/>
                <a:cxnLst/>
                <a:rect l="l" t="t" r="r" b="b"/>
                <a:pathLst>
                  <a:path w="969129" h="342290" extrusionOk="0">
                    <a:moveTo>
                      <a:pt x="28215" y="32376"/>
                    </a:moveTo>
                    <a:cubicBezTo>
                      <a:pt x="34401" y="14955"/>
                      <a:pt x="50755" y="3437"/>
                      <a:pt x="69241" y="3152"/>
                    </a:cubicBezTo>
                    <a:cubicBezTo>
                      <a:pt x="191255" y="1659"/>
                      <a:pt x="650367" y="-3318"/>
                      <a:pt x="673760" y="3508"/>
                    </a:cubicBezTo>
                    <a:cubicBezTo>
                      <a:pt x="700709" y="11400"/>
                      <a:pt x="786317" y="122392"/>
                      <a:pt x="808501" y="144576"/>
                    </a:cubicBezTo>
                    <a:cubicBezTo>
                      <a:pt x="830685" y="166760"/>
                      <a:pt x="935278" y="168325"/>
                      <a:pt x="954333" y="203236"/>
                    </a:cubicBezTo>
                    <a:cubicBezTo>
                      <a:pt x="973389" y="238077"/>
                      <a:pt x="971754" y="322121"/>
                      <a:pt x="962226" y="331649"/>
                    </a:cubicBezTo>
                    <a:cubicBezTo>
                      <a:pt x="952698" y="341176"/>
                      <a:pt x="69028" y="349851"/>
                      <a:pt x="50755" y="331649"/>
                    </a:cubicBezTo>
                    <a:cubicBezTo>
                      <a:pt x="32552" y="313446"/>
                      <a:pt x="12715" y="315793"/>
                      <a:pt x="1622" y="212764"/>
                    </a:cubicBezTo>
                    <a:cubicBezTo>
                      <a:pt x="-5914" y="142585"/>
                      <a:pt x="14492" y="70914"/>
                      <a:pt x="28215" y="323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9" name="Google Shape;2539;p37"/>
              <p:cNvSpPr/>
              <p:nvPr/>
            </p:nvSpPr>
            <p:spPr>
              <a:xfrm>
                <a:off x="7457659" y="4545528"/>
                <a:ext cx="178397" cy="309938"/>
              </a:xfrm>
              <a:custGeom>
                <a:avLst/>
                <a:gdLst/>
                <a:ahLst/>
                <a:cxnLst/>
                <a:rect l="l" t="t" r="r" b="b"/>
                <a:pathLst>
                  <a:path w="178397" h="309938" extrusionOk="0">
                    <a:moveTo>
                      <a:pt x="154720" y="0"/>
                    </a:moveTo>
                    <a:cubicBezTo>
                      <a:pt x="167797" y="0"/>
                      <a:pt x="178398" y="10601"/>
                      <a:pt x="178398" y="23677"/>
                    </a:cubicBezTo>
                    <a:lnTo>
                      <a:pt x="178398" y="286261"/>
                    </a:lnTo>
                    <a:cubicBezTo>
                      <a:pt x="178398" y="299338"/>
                      <a:pt x="167797" y="309938"/>
                      <a:pt x="154720" y="309938"/>
                    </a:cubicBezTo>
                    <a:lnTo>
                      <a:pt x="23677" y="309938"/>
                    </a:lnTo>
                    <a:cubicBezTo>
                      <a:pt x="10601" y="309938"/>
                      <a:pt x="0" y="299338"/>
                      <a:pt x="0" y="286261"/>
                    </a:cubicBezTo>
                    <a:lnTo>
                      <a:pt x="0" y="23677"/>
                    </a:lnTo>
                    <a:cubicBezTo>
                      <a:pt x="0" y="10601"/>
                      <a:pt x="10601" y="0"/>
                      <a:pt x="2367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0" name="Google Shape;2540;p37"/>
              <p:cNvSpPr/>
              <p:nvPr/>
            </p:nvSpPr>
            <p:spPr>
              <a:xfrm>
                <a:off x="7095175" y="4795243"/>
                <a:ext cx="959365" cy="76981"/>
              </a:xfrm>
              <a:custGeom>
                <a:avLst/>
                <a:gdLst/>
                <a:ahLst/>
                <a:cxnLst/>
                <a:rect l="l" t="t" r="r" b="b"/>
                <a:pathLst>
                  <a:path w="959365" h="76981" extrusionOk="0">
                    <a:moveTo>
                      <a:pt x="0" y="0"/>
                    </a:moveTo>
                    <a:cubicBezTo>
                      <a:pt x="11305" y="50412"/>
                      <a:pt x="26664" y="51976"/>
                      <a:pt x="41027" y="66339"/>
                    </a:cubicBezTo>
                    <a:cubicBezTo>
                      <a:pt x="59229" y="84542"/>
                      <a:pt x="942970" y="75867"/>
                      <a:pt x="952498" y="66339"/>
                    </a:cubicBezTo>
                    <a:cubicBezTo>
                      <a:pt x="957973" y="60864"/>
                      <a:pt x="960746" y="31072"/>
                      <a:pt x="958684" y="0"/>
                    </a:cubicBezTo>
                    <a:lnTo>
                      <a:pt x="7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41" name="Google Shape;2541;p37"/>
              <p:cNvGrpSpPr/>
              <p:nvPr/>
            </p:nvGrpSpPr>
            <p:grpSpPr>
              <a:xfrm>
                <a:off x="7832403" y="4798104"/>
                <a:ext cx="134298" cy="134298"/>
                <a:chOff x="7832403" y="4798104"/>
                <a:chExt cx="134298" cy="134298"/>
              </a:xfrm>
            </p:grpSpPr>
            <p:sp>
              <p:nvSpPr>
                <p:cNvPr id="2542" name="Google Shape;2542;p37"/>
                <p:cNvSpPr/>
                <p:nvPr/>
              </p:nvSpPr>
              <p:spPr>
                <a:xfrm rot="-4847797">
                  <a:off x="7841012" y="4806714"/>
                  <a:ext cx="117079" cy="117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35" h="117035" extrusionOk="0">
                      <a:moveTo>
                        <a:pt x="117036" y="58518"/>
                      </a:moveTo>
                      <a:cubicBezTo>
                        <a:pt x="117036" y="90836"/>
                        <a:pt x="90836" y="117036"/>
                        <a:pt x="58518" y="117036"/>
                      </a:cubicBezTo>
                      <a:cubicBezTo>
                        <a:pt x="26199" y="117036"/>
                        <a:pt x="0" y="90836"/>
                        <a:pt x="0" y="58518"/>
                      </a:cubicBezTo>
                      <a:cubicBezTo>
                        <a:pt x="0" y="26199"/>
                        <a:pt x="26199" y="0"/>
                        <a:pt x="58518" y="0"/>
                      </a:cubicBezTo>
                      <a:cubicBezTo>
                        <a:pt x="90836" y="0"/>
                        <a:pt x="117036" y="26199"/>
                        <a:pt x="117036" y="5851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3" name="Google Shape;2543;p37"/>
                <p:cNvSpPr/>
                <p:nvPr/>
              </p:nvSpPr>
              <p:spPr>
                <a:xfrm>
                  <a:off x="7866360" y="4832003"/>
                  <a:ext cx="66694" cy="66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94" h="66694" extrusionOk="0">
                      <a:moveTo>
                        <a:pt x="66695" y="33347"/>
                      </a:moveTo>
                      <a:cubicBezTo>
                        <a:pt x="66695" y="51763"/>
                        <a:pt x="51763" y="66695"/>
                        <a:pt x="33347" y="66695"/>
                      </a:cubicBezTo>
                      <a:cubicBezTo>
                        <a:pt x="14932" y="66695"/>
                        <a:pt x="0" y="51763"/>
                        <a:pt x="0" y="33347"/>
                      </a:cubicBezTo>
                      <a:cubicBezTo>
                        <a:pt x="0" y="14932"/>
                        <a:pt x="14932" y="0"/>
                        <a:pt x="33347" y="0"/>
                      </a:cubicBezTo>
                      <a:cubicBezTo>
                        <a:pt x="51763" y="0"/>
                        <a:pt x="66695" y="14932"/>
                        <a:pt x="66695" y="333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44" name="Google Shape;2544;p37"/>
              <p:cNvGrpSpPr/>
              <p:nvPr/>
            </p:nvGrpSpPr>
            <p:grpSpPr>
              <a:xfrm>
                <a:off x="7210291" y="4794935"/>
                <a:ext cx="140735" cy="140735"/>
                <a:chOff x="7210291" y="4794935"/>
                <a:chExt cx="140735" cy="140735"/>
              </a:xfrm>
            </p:grpSpPr>
            <p:sp>
              <p:nvSpPr>
                <p:cNvPr id="2545" name="Google Shape;2545;p37"/>
                <p:cNvSpPr/>
                <p:nvPr/>
              </p:nvSpPr>
              <p:spPr>
                <a:xfrm rot="-4601629">
                  <a:off x="7222180" y="4806824"/>
                  <a:ext cx="116956" cy="116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35" h="117035" extrusionOk="0">
                      <a:moveTo>
                        <a:pt x="117036" y="58518"/>
                      </a:moveTo>
                      <a:cubicBezTo>
                        <a:pt x="117036" y="90836"/>
                        <a:pt x="90836" y="117036"/>
                        <a:pt x="58518" y="117036"/>
                      </a:cubicBezTo>
                      <a:cubicBezTo>
                        <a:pt x="26199" y="117036"/>
                        <a:pt x="0" y="90836"/>
                        <a:pt x="0" y="58518"/>
                      </a:cubicBezTo>
                      <a:cubicBezTo>
                        <a:pt x="0" y="26199"/>
                        <a:pt x="26199" y="0"/>
                        <a:pt x="58518" y="0"/>
                      </a:cubicBezTo>
                      <a:cubicBezTo>
                        <a:pt x="90836" y="0"/>
                        <a:pt x="117036" y="26199"/>
                        <a:pt x="117036" y="5851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6" name="Google Shape;2546;p37"/>
                <p:cNvSpPr/>
                <p:nvPr/>
              </p:nvSpPr>
              <p:spPr>
                <a:xfrm>
                  <a:off x="7247478" y="4832003"/>
                  <a:ext cx="66694" cy="66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94" h="66694" extrusionOk="0">
                      <a:moveTo>
                        <a:pt x="66695" y="33347"/>
                      </a:moveTo>
                      <a:cubicBezTo>
                        <a:pt x="66695" y="51763"/>
                        <a:pt x="51763" y="66695"/>
                        <a:pt x="33347" y="66695"/>
                      </a:cubicBezTo>
                      <a:cubicBezTo>
                        <a:pt x="14932" y="66695"/>
                        <a:pt x="0" y="51763"/>
                        <a:pt x="0" y="33347"/>
                      </a:cubicBezTo>
                      <a:cubicBezTo>
                        <a:pt x="0" y="14932"/>
                        <a:pt x="14932" y="0"/>
                        <a:pt x="33347" y="0"/>
                      </a:cubicBezTo>
                      <a:cubicBezTo>
                        <a:pt x="51763" y="0"/>
                        <a:pt x="66695" y="14932"/>
                        <a:pt x="66695" y="333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47" name="Google Shape;2547;p37"/>
              <p:cNvGrpSpPr/>
              <p:nvPr/>
            </p:nvGrpSpPr>
            <p:grpSpPr>
              <a:xfrm>
                <a:off x="7087141" y="4555767"/>
                <a:ext cx="810788" cy="122012"/>
                <a:chOff x="7087141" y="4555767"/>
                <a:chExt cx="810788" cy="122012"/>
              </a:xfrm>
            </p:grpSpPr>
            <p:sp>
              <p:nvSpPr>
                <p:cNvPr id="2548" name="Google Shape;2548;p37"/>
                <p:cNvSpPr/>
                <p:nvPr/>
              </p:nvSpPr>
              <p:spPr>
                <a:xfrm>
                  <a:off x="7294335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9" name="Google Shape;2549;p37"/>
                <p:cNvSpPr/>
                <p:nvPr/>
              </p:nvSpPr>
              <p:spPr>
                <a:xfrm>
                  <a:off x="7380654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0" name="Google Shape;2550;p37"/>
                <p:cNvSpPr/>
                <p:nvPr/>
              </p:nvSpPr>
              <p:spPr>
                <a:xfrm>
                  <a:off x="7208016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1" name="Google Shape;2551;p37"/>
                <p:cNvSpPr/>
                <p:nvPr/>
              </p:nvSpPr>
              <p:spPr>
                <a:xfrm>
                  <a:off x="7756317" y="4555838"/>
                  <a:ext cx="141612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612" h="121941" extrusionOk="0">
                      <a:moveTo>
                        <a:pt x="36451" y="109143"/>
                      </a:moveTo>
                      <a:cubicBezTo>
                        <a:pt x="39864" y="116894"/>
                        <a:pt x="47472" y="121942"/>
                        <a:pt x="55933" y="121942"/>
                      </a:cubicBezTo>
                      <a:lnTo>
                        <a:pt x="141613" y="121942"/>
                      </a:lnTo>
                      <a:cubicBezTo>
                        <a:pt x="140048" y="120875"/>
                        <a:pt x="138697" y="119809"/>
                        <a:pt x="137560" y="118742"/>
                      </a:cubicBezTo>
                      <a:cubicBezTo>
                        <a:pt x="120922" y="102104"/>
                        <a:pt x="68661" y="35623"/>
                        <a:pt x="32185" y="0"/>
                      </a:cubicBezTo>
                      <a:lnTo>
                        <a:pt x="21306" y="0"/>
                      </a:lnTo>
                      <a:cubicBezTo>
                        <a:pt x="5948" y="0"/>
                        <a:pt x="-4362" y="15785"/>
                        <a:pt x="1824" y="29792"/>
                      </a:cubicBezTo>
                      <a:lnTo>
                        <a:pt x="36522" y="10914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2" name="Google Shape;2552;p37"/>
                <p:cNvSpPr/>
                <p:nvPr/>
              </p:nvSpPr>
              <p:spPr>
                <a:xfrm>
                  <a:off x="7087141" y="4555838"/>
                  <a:ext cx="107365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65" h="121941" extrusionOk="0">
                      <a:moveTo>
                        <a:pt x="107295" y="28584"/>
                      </a:moveTo>
                      <a:cubicBezTo>
                        <a:pt x="107295" y="12799"/>
                        <a:pt x="94496" y="0"/>
                        <a:pt x="78711" y="0"/>
                      </a:cubicBezTo>
                      <a:lnTo>
                        <a:pt x="29508" y="0"/>
                      </a:lnTo>
                      <a:cubicBezTo>
                        <a:pt x="28370" y="2062"/>
                        <a:pt x="27375" y="4195"/>
                        <a:pt x="26593" y="6470"/>
                      </a:cubicBezTo>
                      <a:cubicBezTo>
                        <a:pt x="17136" y="32992"/>
                        <a:pt x="4480" y="75298"/>
                        <a:pt x="0" y="121942"/>
                      </a:cubicBezTo>
                      <a:lnTo>
                        <a:pt x="78782" y="121942"/>
                      </a:lnTo>
                      <a:cubicBezTo>
                        <a:pt x="94567" y="121942"/>
                        <a:pt x="107366" y="109143"/>
                        <a:pt x="107366" y="93358"/>
                      </a:cubicBezTo>
                      <a:lnTo>
                        <a:pt x="107366" y="2858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3" name="Google Shape;2553;p37"/>
                <p:cNvSpPr/>
                <p:nvPr/>
              </p:nvSpPr>
              <p:spPr>
                <a:xfrm>
                  <a:off x="7467045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4" name="Google Shape;2554;p37"/>
                <p:cNvSpPr/>
                <p:nvPr/>
              </p:nvSpPr>
              <p:spPr>
                <a:xfrm>
                  <a:off x="7639754" y="4555767"/>
                  <a:ext cx="127846" cy="122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46" h="122012" extrusionOk="0">
                      <a:moveTo>
                        <a:pt x="74800" y="71"/>
                      </a:moveTo>
                      <a:lnTo>
                        <a:pt x="24815" y="71"/>
                      </a:lnTo>
                      <a:cubicBezTo>
                        <a:pt x="11092" y="71"/>
                        <a:pt x="0" y="11163"/>
                        <a:pt x="0" y="24886"/>
                      </a:cubicBezTo>
                      <a:lnTo>
                        <a:pt x="0" y="97198"/>
                      </a:lnTo>
                      <a:cubicBezTo>
                        <a:pt x="0" y="110921"/>
                        <a:pt x="11092" y="122013"/>
                        <a:pt x="24815" y="122013"/>
                      </a:cubicBezTo>
                      <a:lnTo>
                        <a:pt x="102957" y="122013"/>
                      </a:lnTo>
                      <a:cubicBezTo>
                        <a:pt x="120449" y="122013"/>
                        <a:pt x="132465" y="104450"/>
                        <a:pt x="126137" y="88168"/>
                      </a:cubicBezTo>
                      <a:lnTo>
                        <a:pt x="97980" y="15856"/>
                      </a:lnTo>
                      <a:cubicBezTo>
                        <a:pt x="94283" y="6328"/>
                        <a:pt x="85039" y="0"/>
                        <a:pt x="7480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5" name="Google Shape;2555;p37"/>
                <p:cNvSpPr/>
                <p:nvPr/>
              </p:nvSpPr>
              <p:spPr>
                <a:xfrm>
                  <a:off x="7553364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699" y="0"/>
                        <a:pt x="72809" y="11110"/>
                        <a:pt x="72809" y="24815"/>
                      </a:cubicBezTo>
                      <a:lnTo>
                        <a:pt x="72809" y="97127"/>
                      </a:lnTo>
                      <a:cubicBezTo>
                        <a:pt x="72809" y="110832"/>
                        <a:pt x="61699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56" name="Google Shape;2556;p37"/>
              <p:cNvSpPr/>
              <p:nvPr/>
            </p:nvSpPr>
            <p:spPr>
              <a:xfrm>
                <a:off x="7095175" y="4711625"/>
                <a:ext cx="337882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337882" h="11874" extrusionOk="0">
                    <a:moveTo>
                      <a:pt x="0" y="0"/>
                    </a:moveTo>
                    <a:lnTo>
                      <a:pt x="337882" y="0"/>
                    </a:lnTo>
                    <a:lnTo>
                      <a:pt x="337882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7" name="Google Shape;2557;p37"/>
              <p:cNvSpPr/>
              <p:nvPr/>
            </p:nvSpPr>
            <p:spPr>
              <a:xfrm>
                <a:off x="7095175" y="4742413"/>
                <a:ext cx="337882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337882" h="11874" extrusionOk="0">
                    <a:moveTo>
                      <a:pt x="0" y="0"/>
                    </a:moveTo>
                    <a:lnTo>
                      <a:pt x="337882" y="0"/>
                    </a:lnTo>
                    <a:lnTo>
                      <a:pt x="337882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8" name="Google Shape;2558;p37"/>
              <p:cNvSpPr/>
              <p:nvPr/>
            </p:nvSpPr>
            <p:spPr>
              <a:xfrm>
                <a:off x="7658170" y="4711625"/>
                <a:ext cx="111489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111489" h="11874" extrusionOk="0">
                    <a:moveTo>
                      <a:pt x="0" y="0"/>
                    </a:moveTo>
                    <a:lnTo>
                      <a:pt x="111490" y="0"/>
                    </a:lnTo>
                    <a:lnTo>
                      <a:pt x="111490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9" name="Google Shape;2559;p37"/>
              <p:cNvSpPr/>
              <p:nvPr/>
            </p:nvSpPr>
            <p:spPr>
              <a:xfrm>
                <a:off x="7658170" y="4742413"/>
                <a:ext cx="111489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111489" h="11874" extrusionOk="0">
                    <a:moveTo>
                      <a:pt x="0" y="0"/>
                    </a:moveTo>
                    <a:lnTo>
                      <a:pt x="111490" y="0"/>
                    </a:lnTo>
                    <a:lnTo>
                      <a:pt x="111490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60" name="Google Shape;2560;p37"/>
            <p:cNvSpPr/>
            <p:nvPr/>
          </p:nvSpPr>
          <p:spPr>
            <a:xfrm>
              <a:off x="-565575" y="-1975001"/>
              <a:ext cx="10150446" cy="2574812"/>
            </a:xfrm>
            <a:custGeom>
              <a:avLst/>
              <a:gdLst/>
              <a:ahLst/>
              <a:cxnLst/>
              <a:rect l="l" t="t" r="r" b="b"/>
              <a:pathLst>
                <a:path w="5238940" h="1725167" extrusionOk="0">
                  <a:moveTo>
                    <a:pt x="4634484" y="367665"/>
                  </a:moveTo>
                  <a:cubicBezTo>
                    <a:pt x="4481227" y="367665"/>
                    <a:pt x="4341495" y="424815"/>
                    <a:pt x="4234910" y="518732"/>
                  </a:cubicBezTo>
                  <a:cubicBezTo>
                    <a:pt x="4182618" y="486061"/>
                    <a:pt x="4117848" y="466630"/>
                    <a:pt x="4047649" y="466630"/>
                  </a:cubicBezTo>
                  <a:cubicBezTo>
                    <a:pt x="3939159" y="466630"/>
                    <a:pt x="3843623" y="512826"/>
                    <a:pt x="3787045" y="583216"/>
                  </a:cubicBezTo>
                  <a:cubicBezTo>
                    <a:pt x="3727418" y="552450"/>
                    <a:pt x="3662077" y="531305"/>
                    <a:pt x="3592925" y="521875"/>
                  </a:cubicBezTo>
                  <a:cubicBezTo>
                    <a:pt x="3552635" y="227171"/>
                    <a:pt x="3300032" y="0"/>
                    <a:pt x="2994184" y="0"/>
                  </a:cubicBezTo>
                  <a:cubicBezTo>
                    <a:pt x="2788539" y="0"/>
                    <a:pt x="2606993" y="102775"/>
                    <a:pt x="2497741" y="259652"/>
                  </a:cubicBezTo>
                  <a:cubicBezTo>
                    <a:pt x="2387632" y="110681"/>
                    <a:pt x="2210848" y="14097"/>
                    <a:pt x="2011394" y="14097"/>
                  </a:cubicBezTo>
                  <a:cubicBezTo>
                    <a:pt x="1677543" y="14097"/>
                    <a:pt x="1406938" y="284702"/>
                    <a:pt x="1406938" y="618649"/>
                  </a:cubicBezTo>
                  <a:cubicBezTo>
                    <a:pt x="1406938" y="623126"/>
                    <a:pt x="1407224" y="627507"/>
                    <a:pt x="1407319" y="631888"/>
                  </a:cubicBezTo>
                  <a:cubicBezTo>
                    <a:pt x="1392079" y="630174"/>
                    <a:pt x="1376648" y="629222"/>
                    <a:pt x="1361027" y="629222"/>
                  </a:cubicBezTo>
                  <a:cubicBezTo>
                    <a:pt x="1335596" y="629222"/>
                    <a:pt x="1310735" y="631603"/>
                    <a:pt x="1286637" y="635984"/>
                  </a:cubicBezTo>
                  <a:cubicBezTo>
                    <a:pt x="1216724" y="379476"/>
                    <a:pt x="982218" y="190786"/>
                    <a:pt x="703517" y="190786"/>
                  </a:cubicBezTo>
                  <a:cubicBezTo>
                    <a:pt x="424815" y="190786"/>
                    <a:pt x="187928" y="381381"/>
                    <a:pt x="119253" y="639890"/>
                  </a:cubicBezTo>
                  <a:cubicBezTo>
                    <a:pt x="44387" y="740569"/>
                    <a:pt x="0" y="865346"/>
                    <a:pt x="0" y="1000411"/>
                  </a:cubicBezTo>
                  <a:cubicBezTo>
                    <a:pt x="0" y="1334262"/>
                    <a:pt x="270605" y="1604963"/>
                    <a:pt x="604552" y="1604963"/>
                  </a:cubicBezTo>
                  <a:cubicBezTo>
                    <a:pt x="804958" y="1604963"/>
                    <a:pt x="982409" y="1507427"/>
                    <a:pt x="1092422" y="1357217"/>
                  </a:cubicBezTo>
                  <a:cubicBezTo>
                    <a:pt x="1164717" y="1419035"/>
                    <a:pt x="1258443" y="1456468"/>
                    <a:pt x="1361027" y="1456468"/>
                  </a:cubicBezTo>
                  <a:cubicBezTo>
                    <a:pt x="1470851" y="1456468"/>
                    <a:pt x="1570673" y="1413605"/>
                    <a:pt x="1644682" y="1343692"/>
                  </a:cubicBezTo>
                  <a:cubicBezTo>
                    <a:pt x="1686973" y="1361504"/>
                    <a:pt x="1734693" y="1371600"/>
                    <a:pt x="1785176" y="1371600"/>
                  </a:cubicBezTo>
                  <a:cubicBezTo>
                    <a:pt x="1910620" y="1371600"/>
                    <a:pt x="2018824" y="1309783"/>
                    <a:pt x="2069402" y="1220343"/>
                  </a:cubicBezTo>
                  <a:cubicBezTo>
                    <a:pt x="2152460" y="1212437"/>
                    <a:pt x="2230660" y="1187768"/>
                    <a:pt x="2300478" y="1149668"/>
                  </a:cubicBezTo>
                  <a:cubicBezTo>
                    <a:pt x="2342769" y="1254062"/>
                    <a:pt x="2460022" y="1329214"/>
                    <a:pt x="2598230" y="1329214"/>
                  </a:cubicBezTo>
                  <a:cubicBezTo>
                    <a:pt x="2714816" y="1329214"/>
                    <a:pt x="2816447" y="1275779"/>
                    <a:pt x="2870835" y="1196435"/>
                  </a:cubicBezTo>
                  <a:cubicBezTo>
                    <a:pt x="2884265" y="1199198"/>
                    <a:pt x="2897791" y="1201388"/>
                    <a:pt x="2911507" y="1203293"/>
                  </a:cubicBezTo>
                  <a:cubicBezTo>
                    <a:pt x="2951798" y="1497997"/>
                    <a:pt x="3204401" y="1725168"/>
                    <a:pt x="3510248" y="1725168"/>
                  </a:cubicBezTo>
                  <a:cubicBezTo>
                    <a:pt x="3798189" y="1725168"/>
                    <a:pt x="4038886" y="1523810"/>
                    <a:pt x="4099751" y="1254252"/>
                  </a:cubicBezTo>
                  <a:cubicBezTo>
                    <a:pt x="4201097" y="1445990"/>
                    <a:pt x="4402455" y="1576673"/>
                    <a:pt x="4634389" y="1576673"/>
                  </a:cubicBezTo>
                  <a:cubicBezTo>
                    <a:pt x="4968240" y="1576673"/>
                    <a:pt x="5238941" y="1306068"/>
                    <a:pt x="5238941" y="972217"/>
                  </a:cubicBezTo>
                  <a:cubicBezTo>
                    <a:pt x="5238941" y="638365"/>
                    <a:pt x="4968335" y="367665"/>
                    <a:pt x="4634389" y="367665"/>
                  </a:cubicBez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61" name="Google Shape;2561;p37"/>
            <p:cNvGrpSpPr/>
            <p:nvPr/>
          </p:nvGrpSpPr>
          <p:grpSpPr>
            <a:xfrm>
              <a:off x="8225612" y="2956850"/>
              <a:ext cx="1070799" cy="1651759"/>
              <a:chOff x="10845581" y="3660650"/>
              <a:chExt cx="642274" cy="990679"/>
            </a:xfrm>
          </p:grpSpPr>
          <p:sp>
            <p:nvSpPr>
              <p:cNvPr id="2562" name="Google Shape;2562;p37"/>
              <p:cNvSpPr/>
              <p:nvPr/>
            </p:nvSpPr>
            <p:spPr>
              <a:xfrm>
                <a:off x="10862220" y="3678852"/>
                <a:ext cx="609069" cy="972477"/>
              </a:xfrm>
              <a:custGeom>
                <a:avLst/>
                <a:gdLst/>
                <a:ahLst/>
                <a:cxnLst/>
                <a:rect l="l" t="t" r="r" b="b"/>
                <a:pathLst>
                  <a:path w="609069" h="972477" extrusionOk="0">
                    <a:moveTo>
                      <a:pt x="0" y="0"/>
                    </a:moveTo>
                    <a:lnTo>
                      <a:pt x="609069" y="0"/>
                    </a:lnTo>
                    <a:lnTo>
                      <a:pt x="609069" y="972478"/>
                    </a:lnTo>
                    <a:lnTo>
                      <a:pt x="0" y="97247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3" name="Google Shape;2563;p37"/>
              <p:cNvSpPr/>
              <p:nvPr/>
            </p:nvSpPr>
            <p:spPr>
              <a:xfrm>
                <a:off x="10845581" y="3660650"/>
                <a:ext cx="642274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642274" h="96700" extrusionOk="0">
                    <a:moveTo>
                      <a:pt x="0" y="0"/>
                    </a:moveTo>
                    <a:lnTo>
                      <a:pt x="642275" y="0"/>
                    </a:lnTo>
                    <a:lnTo>
                      <a:pt x="642275" y="96700"/>
                    </a:lnTo>
                    <a:lnTo>
                      <a:pt x="0" y="967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4" name="Google Shape;2564;p37"/>
              <p:cNvSpPr/>
              <p:nvPr/>
            </p:nvSpPr>
            <p:spPr>
              <a:xfrm>
                <a:off x="10845581" y="3898774"/>
                <a:ext cx="642274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642274" h="96700" extrusionOk="0">
                    <a:moveTo>
                      <a:pt x="0" y="0"/>
                    </a:moveTo>
                    <a:lnTo>
                      <a:pt x="642275" y="0"/>
                    </a:lnTo>
                    <a:lnTo>
                      <a:pt x="642275" y="96700"/>
                    </a:lnTo>
                    <a:lnTo>
                      <a:pt x="0" y="967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5" name="Google Shape;2565;p37"/>
              <p:cNvSpPr/>
              <p:nvPr/>
            </p:nvSpPr>
            <p:spPr>
              <a:xfrm>
                <a:off x="10845581" y="4136899"/>
                <a:ext cx="642274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642274" h="96700" extrusionOk="0">
                    <a:moveTo>
                      <a:pt x="0" y="0"/>
                    </a:moveTo>
                    <a:lnTo>
                      <a:pt x="642275" y="0"/>
                    </a:lnTo>
                    <a:lnTo>
                      <a:pt x="642275" y="96700"/>
                    </a:lnTo>
                    <a:lnTo>
                      <a:pt x="0" y="967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6" name="Google Shape;2566;p37"/>
              <p:cNvSpPr/>
              <p:nvPr/>
            </p:nvSpPr>
            <p:spPr>
              <a:xfrm>
                <a:off x="10845581" y="4375094"/>
                <a:ext cx="642274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642274" h="96700" extrusionOk="0">
                    <a:moveTo>
                      <a:pt x="0" y="0"/>
                    </a:moveTo>
                    <a:lnTo>
                      <a:pt x="642275" y="0"/>
                    </a:lnTo>
                    <a:lnTo>
                      <a:pt x="642275" y="96700"/>
                    </a:lnTo>
                    <a:lnTo>
                      <a:pt x="0" y="967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3"/>
          <p:cNvGrpSpPr/>
          <p:nvPr/>
        </p:nvGrpSpPr>
        <p:grpSpPr>
          <a:xfrm>
            <a:off x="-565575" y="-1822601"/>
            <a:ext cx="10150446" cy="6965981"/>
            <a:chOff x="-565575" y="-1822601"/>
            <a:chExt cx="10150446" cy="6965981"/>
          </a:xfrm>
        </p:grpSpPr>
        <p:sp>
          <p:nvSpPr>
            <p:cNvPr id="136" name="Google Shape;136;p3"/>
            <p:cNvSpPr/>
            <p:nvPr/>
          </p:nvSpPr>
          <p:spPr>
            <a:xfrm>
              <a:off x="4724392" y="3454870"/>
              <a:ext cx="4079121" cy="1475043"/>
            </a:xfrm>
            <a:custGeom>
              <a:avLst/>
              <a:gdLst/>
              <a:ahLst/>
              <a:cxnLst/>
              <a:rect l="l" t="t" r="r" b="b"/>
              <a:pathLst>
                <a:path w="4743164" h="1715166" extrusionOk="0">
                  <a:moveTo>
                    <a:pt x="24955" y="1715167"/>
                  </a:moveTo>
                  <a:cubicBezTo>
                    <a:pt x="8763" y="1654111"/>
                    <a:pt x="0" y="1590008"/>
                    <a:pt x="0" y="1523809"/>
                  </a:cubicBezTo>
                  <a:cubicBezTo>
                    <a:pt x="0" y="1113473"/>
                    <a:pt x="332613" y="780859"/>
                    <a:pt x="742950" y="780859"/>
                  </a:cubicBezTo>
                  <a:cubicBezTo>
                    <a:pt x="843725" y="780859"/>
                    <a:pt x="939737" y="801052"/>
                    <a:pt x="1027367" y="837343"/>
                  </a:cubicBezTo>
                  <a:cubicBezTo>
                    <a:pt x="1145953" y="584549"/>
                    <a:pt x="1402556" y="409384"/>
                    <a:pt x="1700213" y="409384"/>
                  </a:cubicBezTo>
                  <a:cubicBezTo>
                    <a:pt x="1771841" y="409384"/>
                    <a:pt x="1840992" y="419767"/>
                    <a:pt x="1906619" y="438626"/>
                  </a:cubicBezTo>
                  <a:cubicBezTo>
                    <a:pt x="2121980" y="171164"/>
                    <a:pt x="2452116" y="0"/>
                    <a:pt x="2822162" y="0"/>
                  </a:cubicBezTo>
                  <a:cubicBezTo>
                    <a:pt x="3305937" y="0"/>
                    <a:pt x="3721418" y="292417"/>
                    <a:pt x="3901535" y="710184"/>
                  </a:cubicBezTo>
                  <a:cubicBezTo>
                    <a:pt x="3910584" y="709898"/>
                    <a:pt x="3919728" y="709517"/>
                    <a:pt x="3928872" y="709517"/>
                  </a:cubicBezTo>
                  <a:cubicBezTo>
                    <a:pt x="4378547" y="709517"/>
                    <a:pt x="4743164" y="1074134"/>
                    <a:pt x="4743164" y="1523809"/>
                  </a:cubicBezTo>
                  <a:cubicBezTo>
                    <a:pt x="4743164" y="1589722"/>
                    <a:pt x="4735163" y="1653731"/>
                    <a:pt x="4720304" y="1715167"/>
                  </a:cubicBezTo>
                  <a:lnTo>
                    <a:pt x="24955" y="1715167"/>
                  </a:ln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0" y="4411297"/>
              <a:ext cx="9145641" cy="732083"/>
              <a:chOff x="0" y="4411297"/>
              <a:chExt cx="9145641" cy="732083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0" y="4411297"/>
                <a:ext cx="9145641" cy="732083"/>
              </a:xfrm>
              <a:custGeom>
                <a:avLst/>
                <a:gdLst/>
                <a:ahLst/>
                <a:cxnLst/>
                <a:rect l="l" t="t" r="r" b="b"/>
                <a:pathLst>
                  <a:path w="5332735" h="719492" extrusionOk="0">
                    <a:moveTo>
                      <a:pt x="0" y="0"/>
                    </a:moveTo>
                    <a:lnTo>
                      <a:pt x="5332736" y="0"/>
                    </a:lnTo>
                    <a:lnTo>
                      <a:pt x="5332736" y="719493"/>
                    </a:lnTo>
                    <a:lnTo>
                      <a:pt x="0" y="71949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9" name="Google Shape;139;p3"/>
              <p:cNvGrpSpPr/>
              <p:nvPr/>
            </p:nvGrpSpPr>
            <p:grpSpPr>
              <a:xfrm>
                <a:off x="199258" y="4805874"/>
                <a:ext cx="8745603" cy="54742"/>
                <a:chOff x="6211719" y="5092027"/>
                <a:chExt cx="5100369" cy="31925"/>
              </a:xfrm>
            </p:grpSpPr>
            <p:sp>
              <p:nvSpPr>
                <p:cNvPr id="140" name="Google Shape;140;p3"/>
                <p:cNvSpPr/>
                <p:nvPr/>
              </p:nvSpPr>
              <p:spPr>
                <a:xfrm>
                  <a:off x="6211719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" name="Google Shape;141;p3"/>
                <p:cNvSpPr/>
                <p:nvPr/>
              </p:nvSpPr>
              <p:spPr>
                <a:xfrm>
                  <a:off x="6744352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" name="Google Shape;142;p3"/>
                <p:cNvSpPr/>
                <p:nvPr/>
              </p:nvSpPr>
              <p:spPr>
                <a:xfrm>
                  <a:off x="7276986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" name="Google Shape;143;p3"/>
                <p:cNvSpPr/>
                <p:nvPr/>
              </p:nvSpPr>
              <p:spPr>
                <a:xfrm>
                  <a:off x="7809620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" name="Google Shape;144;p3"/>
                <p:cNvSpPr/>
                <p:nvPr/>
              </p:nvSpPr>
              <p:spPr>
                <a:xfrm>
                  <a:off x="8342253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" name="Google Shape;145;p3"/>
                <p:cNvSpPr/>
                <p:nvPr/>
              </p:nvSpPr>
              <p:spPr>
                <a:xfrm>
                  <a:off x="8874887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" name="Google Shape;146;p3"/>
                <p:cNvSpPr/>
                <p:nvPr/>
              </p:nvSpPr>
              <p:spPr>
                <a:xfrm>
                  <a:off x="9407449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147;p3"/>
                <p:cNvSpPr/>
                <p:nvPr/>
              </p:nvSpPr>
              <p:spPr>
                <a:xfrm>
                  <a:off x="9940083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" name="Google Shape;148;p3"/>
                <p:cNvSpPr/>
                <p:nvPr/>
              </p:nvSpPr>
              <p:spPr>
                <a:xfrm>
                  <a:off x="10472717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149;p3"/>
                <p:cNvSpPr/>
                <p:nvPr/>
              </p:nvSpPr>
              <p:spPr>
                <a:xfrm>
                  <a:off x="11005350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0" name="Google Shape;150;p3"/>
              <p:cNvSpPr/>
              <p:nvPr/>
            </p:nvSpPr>
            <p:spPr>
              <a:xfrm>
                <a:off x="0" y="4411297"/>
                <a:ext cx="9145641" cy="115900"/>
              </a:xfrm>
              <a:custGeom>
                <a:avLst/>
                <a:gdLst/>
                <a:ahLst/>
                <a:cxnLst/>
                <a:rect l="l" t="t" r="r" b="b"/>
                <a:pathLst>
                  <a:path w="5332735" h="113907" extrusionOk="0">
                    <a:moveTo>
                      <a:pt x="0" y="0"/>
                    </a:moveTo>
                    <a:lnTo>
                      <a:pt x="5332736" y="0"/>
                    </a:lnTo>
                    <a:lnTo>
                      <a:pt x="5332736" y="113907"/>
                    </a:lnTo>
                    <a:lnTo>
                      <a:pt x="0" y="11390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1" name="Google Shape;151;p3"/>
            <p:cNvSpPr/>
            <p:nvPr/>
          </p:nvSpPr>
          <p:spPr>
            <a:xfrm>
              <a:off x="-565575" y="-1822601"/>
              <a:ext cx="10150446" cy="2574812"/>
            </a:xfrm>
            <a:custGeom>
              <a:avLst/>
              <a:gdLst/>
              <a:ahLst/>
              <a:cxnLst/>
              <a:rect l="l" t="t" r="r" b="b"/>
              <a:pathLst>
                <a:path w="5238940" h="1725167" extrusionOk="0">
                  <a:moveTo>
                    <a:pt x="4634484" y="367665"/>
                  </a:moveTo>
                  <a:cubicBezTo>
                    <a:pt x="4481227" y="367665"/>
                    <a:pt x="4341495" y="424815"/>
                    <a:pt x="4234910" y="518732"/>
                  </a:cubicBezTo>
                  <a:cubicBezTo>
                    <a:pt x="4182618" y="486061"/>
                    <a:pt x="4117848" y="466630"/>
                    <a:pt x="4047649" y="466630"/>
                  </a:cubicBezTo>
                  <a:cubicBezTo>
                    <a:pt x="3939159" y="466630"/>
                    <a:pt x="3843623" y="512826"/>
                    <a:pt x="3787045" y="583216"/>
                  </a:cubicBezTo>
                  <a:cubicBezTo>
                    <a:pt x="3727418" y="552450"/>
                    <a:pt x="3662077" y="531305"/>
                    <a:pt x="3592925" y="521875"/>
                  </a:cubicBezTo>
                  <a:cubicBezTo>
                    <a:pt x="3552635" y="227171"/>
                    <a:pt x="3300032" y="0"/>
                    <a:pt x="2994184" y="0"/>
                  </a:cubicBezTo>
                  <a:cubicBezTo>
                    <a:pt x="2788539" y="0"/>
                    <a:pt x="2606993" y="102775"/>
                    <a:pt x="2497741" y="259652"/>
                  </a:cubicBezTo>
                  <a:cubicBezTo>
                    <a:pt x="2387632" y="110681"/>
                    <a:pt x="2210848" y="14097"/>
                    <a:pt x="2011394" y="14097"/>
                  </a:cubicBezTo>
                  <a:cubicBezTo>
                    <a:pt x="1677543" y="14097"/>
                    <a:pt x="1406938" y="284702"/>
                    <a:pt x="1406938" y="618649"/>
                  </a:cubicBezTo>
                  <a:cubicBezTo>
                    <a:pt x="1406938" y="623126"/>
                    <a:pt x="1407224" y="627507"/>
                    <a:pt x="1407319" y="631888"/>
                  </a:cubicBezTo>
                  <a:cubicBezTo>
                    <a:pt x="1392079" y="630174"/>
                    <a:pt x="1376648" y="629222"/>
                    <a:pt x="1361027" y="629222"/>
                  </a:cubicBezTo>
                  <a:cubicBezTo>
                    <a:pt x="1335596" y="629222"/>
                    <a:pt x="1310735" y="631603"/>
                    <a:pt x="1286637" y="635984"/>
                  </a:cubicBezTo>
                  <a:cubicBezTo>
                    <a:pt x="1216724" y="379476"/>
                    <a:pt x="982218" y="190786"/>
                    <a:pt x="703517" y="190786"/>
                  </a:cubicBezTo>
                  <a:cubicBezTo>
                    <a:pt x="424815" y="190786"/>
                    <a:pt x="187928" y="381381"/>
                    <a:pt x="119253" y="639890"/>
                  </a:cubicBezTo>
                  <a:cubicBezTo>
                    <a:pt x="44387" y="740569"/>
                    <a:pt x="0" y="865346"/>
                    <a:pt x="0" y="1000411"/>
                  </a:cubicBezTo>
                  <a:cubicBezTo>
                    <a:pt x="0" y="1334262"/>
                    <a:pt x="270605" y="1604963"/>
                    <a:pt x="604552" y="1604963"/>
                  </a:cubicBezTo>
                  <a:cubicBezTo>
                    <a:pt x="804958" y="1604963"/>
                    <a:pt x="982409" y="1507427"/>
                    <a:pt x="1092422" y="1357217"/>
                  </a:cubicBezTo>
                  <a:cubicBezTo>
                    <a:pt x="1164717" y="1419035"/>
                    <a:pt x="1258443" y="1456468"/>
                    <a:pt x="1361027" y="1456468"/>
                  </a:cubicBezTo>
                  <a:cubicBezTo>
                    <a:pt x="1470851" y="1456468"/>
                    <a:pt x="1570673" y="1413605"/>
                    <a:pt x="1644682" y="1343692"/>
                  </a:cubicBezTo>
                  <a:cubicBezTo>
                    <a:pt x="1686973" y="1361504"/>
                    <a:pt x="1734693" y="1371600"/>
                    <a:pt x="1785176" y="1371600"/>
                  </a:cubicBezTo>
                  <a:cubicBezTo>
                    <a:pt x="1910620" y="1371600"/>
                    <a:pt x="2018824" y="1309783"/>
                    <a:pt x="2069402" y="1220343"/>
                  </a:cubicBezTo>
                  <a:cubicBezTo>
                    <a:pt x="2152460" y="1212437"/>
                    <a:pt x="2230660" y="1187768"/>
                    <a:pt x="2300478" y="1149668"/>
                  </a:cubicBezTo>
                  <a:cubicBezTo>
                    <a:pt x="2342769" y="1254062"/>
                    <a:pt x="2460022" y="1329214"/>
                    <a:pt x="2598230" y="1329214"/>
                  </a:cubicBezTo>
                  <a:cubicBezTo>
                    <a:pt x="2714816" y="1329214"/>
                    <a:pt x="2816447" y="1275779"/>
                    <a:pt x="2870835" y="1196435"/>
                  </a:cubicBezTo>
                  <a:cubicBezTo>
                    <a:pt x="2884265" y="1199198"/>
                    <a:pt x="2897791" y="1201388"/>
                    <a:pt x="2911507" y="1203293"/>
                  </a:cubicBezTo>
                  <a:cubicBezTo>
                    <a:pt x="2951798" y="1497997"/>
                    <a:pt x="3204401" y="1725168"/>
                    <a:pt x="3510248" y="1725168"/>
                  </a:cubicBezTo>
                  <a:cubicBezTo>
                    <a:pt x="3798189" y="1725168"/>
                    <a:pt x="4038886" y="1523810"/>
                    <a:pt x="4099751" y="1254252"/>
                  </a:cubicBezTo>
                  <a:cubicBezTo>
                    <a:pt x="4201097" y="1445990"/>
                    <a:pt x="4402455" y="1576673"/>
                    <a:pt x="4634389" y="1576673"/>
                  </a:cubicBezTo>
                  <a:cubicBezTo>
                    <a:pt x="4968240" y="1576673"/>
                    <a:pt x="5238941" y="1306068"/>
                    <a:pt x="5238941" y="972217"/>
                  </a:cubicBezTo>
                  <a:cubicBezTo>
                    <a:pt x="5238941" y="638365"/>
                    <a:pt x="4968335" y="367665"/>
                    <a:pt x="4634389" y="367665"/>
                  </a:cubicBez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2" name="Google Shape;152;p3"/>
            <p:cNvGrpSpPr/>
            <p:nvPr/>
          </p:nvGrpSpPr>
          <p:grpSpPr>
            <a:xfrm>
              <a:off x="7917891" y="1597533"/>
              <a:ext cx="745917" cy="2809744"/>
              <a:chOff x="4226161" y="2551702"/>
              <a:chExt cx="369284" cy="1391031"/>
            </a:xfrm>
          </p:grpSpPr>
          <p:sp>
            <p:nvSpPr>
              <p:cNvPr id="153" name="Google Shape;153;p3"/>
              <p:cNvSpPr/>
              <p:nvPr/>
            </p:nvSpPr>
            <p:spPr>
              <a:xfrm>
                <a:off x="4226161" y="2551702"/>
                <a:ext cx="369284" cy="1391031"/>
              </a:xfrm>
              <a:custGeom>
                <a:avLst/>
                <a:gdLst/>
                <a:ahLst/>
                <a:cxnLst/>
                <a:rect l="l" t="t" r="r" b="b"/>
                <a:pathLst>
                  <a:path w="369284" h="1391031" extrusionOk="0">
                    <a:moveTo>
                      <a:pt x="0" y="0"/>
                    </a:moveTo>
                    <a:lnTo>
                      <a:pt x="369284" y="0"/>
                    </a:lnTo>
                    <a:lnTo>
                      <a:pt x="369284" y="1391031"/>
                    </a:lnTo>
                    <a:lnTo>
                      <a:pt x="0" y="139103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54;p3"/>
              <p:cNvSpPr/>
              <p:nvPr/>
            </p:nvSpPr>
            <p:spPr>
              <a:xfrm>
                <a:off x="4260166" y="2628378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4260166" y="2775730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3"/>
              <p:cNvSpPr/>
              <p:nvPr/>
            </p:nvSpPr>
            <p:spPr>
              <a:xfrm>
                <a:off x="4260166" y="2923177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3"/>
              <p:cNvSpPr/>
              <p:nvPr/>
            </p:nvSpPr>
            <p:spPr>
              <a:xfrm>
                <a:off x="4260166" y="3070529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158;p3"/>
              <p:cNvSpPr/>
              <p:nvPr/>
            </p:nvSpPr>
            <p:spPr>
              <a:xfrm>
                <a:off x="4260166" y="3217976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3"/>
              <p:cNvSpPr/>
              <p:nvPr/>
            </p:nvSpPr>
            <p:spPr>
              <a:xfrm>
                <a:off x="4260166" y="3365328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3"/>
              <p:cNvSpPr/>
              <p:nvPr/>
            </p:nvSpPr>
            <p:spPr>
              <a:xfrm>
                <a:off x="4260166" y="3512775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1" name="Google Shape;161;p3"/>
            <p:cNvGrpSpPr/>
            <p:nvPr/>
          </p:nvGrpSpPr>
          <p:grpSpPr>
            <a:xfrm>
              <a:off x="2731450" y="4605640"/>
              <a:ext cx="967350" cy="448636"/>
              <a:chOff x="7466813" y="5016553"/>
              <a:chExt cx="659317" cy="305777"/>
            </a:xfrm>
          </p:grpSpPr>
          <p:sp>
            <p:nvSpPr>
              <p:cNvPr id="162" name="Google Shape;162;p3"/>
              <p:cNvSpPr/>
              <p:nvPr/>
            </p:nvSpPr>
            <p:spPr>
              <a:xfrm>
                <a:off x="7469242" y="5016553"/>
                <a:ext cx="652717" cy="221875"/>
              </a:xfrm>
              <a:custGeom>
                <a:avLst/>
                <a:gdLst/>
                <a:ahLst/>
                <a:cxnLst/>
                <a:rect l="l" t="t" r="r" b="b"/>
                <a:pathLst>
                  <a:path w="652717" h="221875" extrusionOk="0">
                    <a:moveTo>
                      <a:pt x="29728" y="150203"/>
                    </a:moveTo>
                    <a:cubicBezTo>
                      <a:pt x="67911" y="125459"/>
                      <a:pt x="146906" y="113372"/>
                      <a:pt x="167882" y="110457"/>
                    </a:cubicBezTo>
                    <a:cubicBezTo>
                      <a:pt x="171295" y="109959"/>
                      <a:pt x="174352" y="108537"/>
                      <a:pt x="176769" y="106119"/>
                    </a:cubicBezTo>
                    <a:cubicBezTo>
                      <a:pt x="192626" y="90619"/>
                      <a:pt x="256690" y="30466"/>
                      <a:pt x="309875" y="14681"/>
                    </a:cubicBezTo>
                    <a:cubicBezTo>
                      <a:pt x="371095" y="-3593"/>
                      <a:pt x="505337" y="-6153"/>
                      <a:pt x="539253" y="14681"/>
                    </a:cubicBezTo>
                    <a:cubicBezTo>
                      <a:pt x="559518" y="27195"/>
                      <a:pt x="585399" y="49877"/>
                      <a:pt x="604313" y="66159"/>
                    </a:cubicBezTo>
                    <a:cubicBezTo>
                      <a:pt x="604313" y="66159"/>
                      <a:pt x="643206" y="98156"/>
                      <a:pt x="649321" y="129512"/>
                    </a:cubicBezTo>
                    <a:cubicBezTo>
                      <a:pt x="655436" y="160940"/>
                      <a:pt x="653232" y="197985"/>
                      <a:pt x="643206" y="208010"/>
                    </a:cubicBezTo>
                    <a:cubicBezTo>
                      <a:pt x="633181" y="218036"/>
                      <a:pt x="613556" y="221875"/>
                      <a:pt x="613556" y="221875"/>
                    </a:cubicBezTo>
                    <a:lnTo>
                      <a:pt x="16219" y="221875"/>
                    </a:lnTo>
                    <a:cubicBezTo>
                      <a:pt x="8042" y="221875"/>
                      <a:pt x="1216" y="215689"/>
                      <a:pt x="363" y="207512"/>
                    </a:cubicBezTo>
                    <a:cubicBezTo>
                      <a:pt x="-1273" y="192439"/>
                      <a:pt x="1643" y="168406"/>
                      <a:pt x="29799" y="15020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3" name="Google Shape;163;p3"/>
              <p:cNvGrpSpPr/>
              <p:nvPr/>
            </p:nvGrpSpPr>
            <p:grpSpPr>
              <a:xfrm>
                <a:off x="7658667" y="5030727"/>
                <a:ext cx="387827" cy="96780"/>
                <a:chOff x="7658667" y="5030727"/>
                <a:chExt cx="387827" cy="96780"/>
              </a:xfrm>
            </p:grpSpPr>
            <p:sp>
              <p:nvSpPr>
                <p:cNvPr id="164" name="Google Shape;164;p3"/>
                <p:cNvSpPr/>
                <p:nvPr/>
              </p:nvSpPr>
              <p:spPr>
                <a:xfrm>
                  <a:off x="7658667" y="5031447"/>
                  <a:ext cx="215442" cy="96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442" h="96060" extrusionOk="0">
                      <a:moveTo>
                        <a:pt x="203782" y="84968"/>
                      </a:moveTo>
                      <a:lnTo>
                        <a:pt x="0" y="96060"/>
                      </a:lnTo>
                      <a:cubicBezTo>
                        <a:pt x="0" y="96060"/>
                        <a:pt x="73521" y="33774"/>
                        <a:pt x="115187" y="15500"/>
                      </a:cubicBezTo>
                      <a:cubicBezTo>
                        <a:pt x="136163" y="6328"/>
                        <a:pt x="175696" y="1564"/>
                        <a:pt x="215443" y="0"/>
                      </a:cubicBezTo>
                      <a:lnTo>
                        <a:pt x="203782" y="8496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5" name="Google Shape;165;p3"/>
                <p:cNvSpPr/>
                <p:nvPr/>
              </p:nvSpPr>
              <p:spPr>
                <a:xfrm>
                  <a:off x="7891175" y="5030727"/>
                  <a:ext cx="155319" cy="84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19" h="84053" extrusionOk="0">
                      <a:moveTo>
                        <a:pt x="0" y="152"/>
                      </a:moveTo>
                      <a:cubicBezTo>
                        <a:pt x="33347" y="-488"/>
                        <a:pt x="64988" y="934"/>
                        <a:pt x="83831" y="3707"/>
                      </a:cubicBezTo>
                      <a:cubicBezTo>
                        <a:pt x="109001" y="7404"/>
                        <a:pt x="133958" y="29802"/>
                        <a:pt x="150952" y="48431"/>
                      </a:cubicBezTo>
                      <a:cubicBezTo>
                        <a:pt x="160480" y="58883"/>
                        <a:pt x="153441" y="75734"/>
                        <a:pt x="139291" y="76517"/>
                      </a:cubicBezTo>
                      <a:lnTo>
                        <a:pt x="0" y="84054"/>
                      </a:lnTo>
                      <a:lnTo>
                        <a:pt x="0" y="15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66" name="Google Shape;166;p3"/>
              <p:cNvSpPr/>
              <p:nvPr/>
            </p:nvSpPr>
            <p:spPr>
              <a:xfrm>
                <a:off x="7466813" y="5174127"/>
                <a:ext cx="63370" cy="41670"/>
              </a:xfrm>
              <a:custGeom>
                <a:avLst/>
                <a:gdLst/>
                <a:ahLst/>
                <a:cxnLst/>
                <a:rect l="l" t="t" r="r" b="b"/>
                <a:pathLst>
                  <a:path w="63370" h="41670" extrusionOk="0">
                    <a:moveTo>
                      <a:pt x="19571" y="2655"/>
                    </a:moveTo>
                    <a:cubicBezTo>
                      <a:pt x="19571" y="2655"/>
                      <a:pt x="63371" y="-3318"/>
                      <a:pt x="63371" y="2655"/>
                    </a:cubicBezTo>
                    <a:cubicBezTo>
                      <a:pt x="63371" y="8627"/>
                      <a:pt x="45382" y="33655"/>
                      <a:pt x="33863" y="37495"/>
                    </a:cubicBezTo>
                    <a:cubicBezTo>
                      <a:pt x="22273" y="41335"/>
                      <a:pt x="5564" y="43254"/>
                      <a:pt x="2365" y="40055"/>
                    </a:cubicBezTo>
                    <a:cubicBezTo>
                      <a:pt x="-835" y="36855"/>
                      <a:pt x="-4675" y="19221"/>
                      <a:pt x="19571" y="26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3"/>
              <p:cNvSpPr/>
              <p:nvPr/>
            </p:nvSpPr>
            <p:spPr>
              <a:xfrm>
                <a:off x="8103054" y="5144572"/>
                <a:ext cx="23076" cy="59157"/>
              </a:xfrm>
              <a:custGeom>
                <a:avLst/>
                <a:gdLst/>
                <a:ahLst/>
                <a:cxnLst/>
                <a:rect l="l" t="t" r="r" b="b"/>
                <a:pathLst>
                  <a:path w="23076" h="59157" extrusionOk="0">
                    <a:moveTo>
                      <a:pt x="17926" y="0"/>
                    </a:moveTo>
                    <a:cubicBezTo>
                      <a:pt x="17926" y="0"/>
                      <a:pt x="1643" y="853"/>
                      <a:pt x="1643" y="8888"/>
                    </a:cubicBezTo>
                    <a:cubicBezTo>
                      <a:pt x="1643" y="16922"/>
                      <a:pt x="-2054" y="49417"/>
                      <a:pt x="1643" y="53114"/>
                    </a:cubicBezTo>
                    <a:cubicBezTo>
                      <a:pt x="5341" y="56811"/>
                      <a:pt x="17926" y="59158"/>
                      <a:pt x="17926" y="59158"/>
                    </a:cubicBezTo>
                    <a:cubicBezTo>
                      <a:pt x="17926" y="59158"/>
                      <a:pt x="29516" y="27943"/>
                      <a:pt x="179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168;p3"/>
              <p:cNvSpPr/>
              <p:nvPr/>
            </p:nvSpPr>
            <p:spPr>
              <a:xfrm rot="-798371">
                <a:off x="7904803" y="5179083"/>
                <a:ext cx="118662" cy="118662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1"/>
                      <a:pt x="26581" y="0"/>
                      <a:pt x="59371" y="0"/>
                    </a:cubicBezTo>
                    <a:cubicBezTo>
                      <a:pt x="92161" y="0"/>
                      <a:pt x="118742" y="26581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3"/>
              <p:cNvSpPr/>
              <p:nvPr/>
            </p:nvSpPr>
            <p:spPr>
              <a:xfrm>
                <a:off x="7930424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3"/>
              <p:cNvSpPr/>
              <p:nvPr/>
            </p:nvSpPr>
            <p:spPr>
              <a:xfrm rot="-2700000">
                <a:off x="7554797" y="5178916"/>
                <a:ext cx="118808" cy="118808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2"/>
                      <a:pt x="26581" y="0"/>
                      <a:pt x="59371" y="0"/>
                    </a:cubicBezTo>
                    <a:cubicBezTo>
                      <a:pt x="92161" y="0"/>
                      <a:pt x="118742" y="26582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171;p3"/>
              <p:cNvSpPr/>
              <p:nvPr/>
            </p:nvSpPr>
            <p:spPr>
              <a:xfrm>
                <a:off x="7580312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2" name="Google Shape;172;p3"/>
            <p:cNvGrpSpPr/>
            <p:nvPr/>
          </p:nvGrpSpPr>
          <p:grpSpPr>
            <a:xfrm>
              <a:off x="4621059" y="4149235"/>
              <a:ext cx="1312007" cy="549286"/>
              <a:chOff x="7085447" y="4529933"/>
              <a:chExt cx="969129" cy="405736"/>
            </a:xfrm>
          </p:grpSpPr>
          <p:sp>
            <p:nvSpPr>
              <p:cNvPr id="173" name="Google Shape;173;p3"/>
              <p:cNvSpPr/>
              <p:nvPr/>
            </p:nvSpPr>
            <p:spPr>
              <a:xfrm>
                <a:off x="7085447" y="4529933"/>
                <a:ext cx="969129" cy="342290"/>
              </a:xfrm>
              <a:custGeom>
                <a:avLst/>
                <a:gdLst/>
                <a:ahLst/>
                <a:cxnLst/>
                <a:rect l="l" t="t" r="r" b="b"/>
                <a:pathLst>
                  <a:path w="969129" h="342290" extrusionOk="0">
                    <a:moveTo>
                      <a:pt x="28215" y="32376"/>
                    </a:moveTo>
                    <a:cubicBezTo>
                      <a:pt x="34401" y="14955"/>
                      <a:pt x="50755" y="3437"/>
                      <a:pt x="69241" y="3152"/>
                    </a:cubicBezTo>
                    <a:cubicBezTo>
                      <a:pt x="191255" y="1659"/>
                      <a:pt x="650367" y="-3318"/>
                      <a:pt x="673760" y="3508"/>
                    </a:cubicBezTo>
                    <a:cubicBezTo>
                      <a:pt x="700709" y="11400"/>
                      <a:pt x="786317" y="122392"/>
                      <a:pt x="808501" y="144576"/>
                    </a:cubicBezTo>
                    <a:cubicBezTo>
                      <a:pt x="830685" y="166760"/>
                      <a:pt x="935278" y="168325"/>
                      <a:pt x="954333" y="203236"/>
                    </a:cubicBezTo>
                    <a:cubicBezTo>
                      <a:pt x="973389" y="238077"/>
                      <a:pt x="971754" y="322121"/>
                      <a:pt x="962226" y="331649"/>
                    </a:cubicBezTo>
                    <a:cubicBezTo>
                      <a:pt x="952698" y="341176"/>
                      <a:pt x="69028" y="349851"/>
                      <a:pt x="50755" y="331649"/>
                    </a:cubicBezTo>
                    <a:cubicBezTo>
                      <a:pt x="32552" y="313446"/>
                      <a:pt x="12715" y="315793"/>
                      <a:pt x="1622" y="212764"/>
                    </a:cubicBezTo>
                    <a:cubicBezTo>
                      <a:pt x="-5914" y="142585"/>
                      <a:pt x="14492" y="70914"/>
                      <a:pt x="28215" y="323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174;p3"/>
              <p:cNvSpPr/>
              <p:nvPr/>
            </p:nvSpPr>
            <p:spPr>
              <a:xfrm>
                <a:off x="7457659" y="4545528"/>
                <a:ext cx="178397" cy="309938"/>
              </a:xfrm>
              <a:custGeom>
                <a:avLst/>
                <a:gdLst/>
                <a:ahLst/>
                <a:cxnLst/>
                <a:rect l="l" t="t" r="r" b="b"/>
                <a:pathLst>
                  <a:path w="178397" h="309938" extrusionOk="0">
                    <a:moveTo>
                      <a:pt x="154720" y="0"/>
                    </a:moveTo>
                    <a:cubicBezTo>
                      <a:pt x="167797" y="0"/>
                      <a:pt x="178398" y="10601"/>
                      <a:pt x="178398" y="23677"/>
                    </a:cubicBezTo>
                    <a:lnTo>
                      <a:pt x="178398" y="286261"/>
                    </a:lnTo>
                    <a:cubicBezTo>
                      <a:pt x="178398" y="299338"/>
                      <a:pt x="167797" y="309938"/>
                      <a:pt x="154720" y="309938"/>
                    </a:cubicBezTo>
                    <a:lnTo>
                      <a:pt x="23677" y="309938"/>
                    </a:lnTo>
                    <a:cubicBezTo>
                      <a:pt x="10601" y="309938"/>
                      <a:pt x="0" y="299338"/>
                      <a:pt x="0" y="286261"/>
                    </a:cubicBezTo>
                    <a:lnTo>
                      <a:pt x="0" y="23677"/>
                    </a:lnTo>
                    <a:cubicBezTo>
                      <a:pt x="0" y="10601"/>
                      <a:pt x="10601" y="0"/>
                      <a:pt x="2367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3"/>
              <p:cNvSpPr/>
              <p:nvPr/>
            </p:nvSpPr>
            <p:spPr>
              <a:xfrm>
                <a:off x="7095175" y="4795243"/>
                <a:ext cx="959365" cy="76981"/>
              </a:xfrm>
              <a:custGeom>
                <a:avLst/>
                <a:gdLst/>
                <a:ahLst/>
                <a:cxnLst/>
                <a:rect l="l" t="t" r="r" b="b"/>
                <a:pathLst>
                  <a:path w="959365" h="76981" extrusionOk="0">
                    <a:moveTo>
                      <a:pt x="0" y="0"/>
                    </a:moveTo>
                    <a:cubicBezTo>
                      <a:pt x="11305" y="50412"/>
                      <a:pt x="26664" y="51976"/>
                      <a:pt x="41027" y="66339"/>
                    </a:cubicBezTo>
                    <a:cubicBezTo>
                      <a:pt x="59229" y="84542"/>
                      <a:pt x="942970" y="75867"/>
                      <a:pt x="952498" y="66339"/>
                    </a:cubicBezTo>
                    <a:cubicBezTo>
                      <a:pt x="957973" y="60864"/>
                      <a:pt x="960746" y="31072"/>
                      <a:pt x="958684" y="0"/>
                    </a:cubicBezTo>
                    <a:lnTo>
                      <a:pt x="7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6" name="Google Shape;176;p3"/>
              <p:cNvGrpSpPr/>
              <p:nvPr/>
            </p:nvGrpSpPr>
            <p:grpSpPr>
              <a:xfrm>
                <a:off x="7832403" y="4798104"/>
                <a:ext cx="134298" cy="134298"/>
                <a:chOff x="7832403" y="4798104"/>
                <a:chExt cx="134298" cy="134298"/>
              </a:xfrm>
            </p:grpSpPr>
            <p:sp>
              <p:nvSpPr>
                <p:cNvPr id="177" name="Google Shape;177;p3"/>
                <p:cNvSpPr/>
                <p:nvPr/>
              </p:nvSpPr>
              <p:spPr>
                <a:xfrm rot="-4847797">
                  <a:off x="7841012" y="4806714"/>
                  <a:ext cx="117079" cy="117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35" h="117035" extrusionOk="0">
                      <a:moveTo>
                        <a:pt x="117036" y="58518"/>
                      </a:moveTo>
                      <a:cubicBezTo>
                        <a:pt x="117036" y="90836"/>
                        <a:pt x="90836" y="117036"/>
                        <a:pt x="58518" y="117036"/>
                      </a:cubicBezTo>
                      <a:cubicBezTo>
                        <a:pt x="26199" y="117036"/>
                        <a:pt x="0" y="90836"/>
                        <a:pt x="0" y="58518"/>
                      </a:cubicBezTo>
                      <a:cubicBezTo>
                        <a:pt x="0" y="26199"/>
                        <a:pt x="26199" y="0"/>
                        <a:pt x="58518" y="0"/>
                      </a:cubicBezTo>
                      <a:cubicBezTo>
                        <a:pt x="90836" y="0"/>
                        <a:pt x="117036" y="26199"/>
                        <a:pt x="117036" y="5851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" name="Google Shape;178;p3"/>
                <p:cNvSpPr/>
                <p:nvPr/>
              </p:nvSpPr>
              <p:spPr>
                <a:xfrm>
                  <a:off x="7866360" y="4832003"/>
                  <a:ext cx="66694" cy="66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94" h="66694" extrusionOk="0">
                      <a:moveTo>
                        <a:pt x="66695" y="33347"/>
                      </a:moveTo>
                      <a:cubicBezTo>
                        <a:pt x="66695" y="51763"/>
                        <a:pt x="51763" y="66695"/>
                        <a:pt x="33347" y="66695"/>
                      </a:cubicBezTo>
                      <a:cubicBezTo>
                        <a:pt x="14932" y="66695"/>
                        <a:pt x="0" y="51763"/>
                        <a:pt x="0" y="33347"/>
                      </a:cubicBezTo>
                      <a:cubicBezTo>
                        <a:pt x="0" y="14932"/>
                        <a:pt x="14932" y="0"/>
                        <a:pt x="33347" y="0"/>
                      </a:cubicBezTo>
                      <a:cubicBezTo>
                        <a:pt x="51763" y="0"/>
                        <a:pt x="66695" y="14932"/>
                        <a:pt x="66695" y="333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9" name="Google Shape;179;p3"/>
              <p:cNvGrpSpPr/>
              <p:nvPr/>
            </p:nvGrpSpPr>
            <p:grpSpPr>
              <a:xfrm>
                <a:off x="7210291" y="4794935"/>
                <a:ext cx="140735" cy="140735"/>
                <a:chOff x="7210291" y="4794935"/>
                <a:chExt cx="140735" cy="140735"/>
              </a:xfrm>
            </p:grpSpPr>
            <p:sp>
              <p:nvSpPr>
                <p:cNvPr id="180" name="Google Shape;180;p3"/>
                <p:cNvSpPr/>
                <p:nvPr/>
              </p:nvSpPr>
              <p:spPr>
                <a:xfrm rot="-4601629">
                  <a:off x="7222180" y="4806824"/>
                  <a:ext cx="116956" cy="116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35" h="117035" extrusionOk="0">
                      <a:moveTo>
                        <a:pt x="117036" y="58518"/>
                      </a:moveTo>
                      <a:cubicBezTo>
                        <a:pt x="117036" y="90836"/>
                        <a:pt x="90836" y="117036"/>
                        <a:pt x="58518" y="117036"/>
                      </a:cubicBezTo>
                      <a:cubicBezTo>
                        <a:pt x="26199" y="117036"/>
                        <a:pt x="0" y="90836"/>
                        <a:pt x="0" y="58518"/>
                      </a:cubicBezTo>
                      <a:cubicBezTo>
                        <a:pt x="0" y="26199"/>
                        <a:pt x="26199" y="0"/>
                        <a:pt x="58518" y="0"/>
                      </a:cubicBezTo>
                      <a:cubicBezTo>
                        <a:pt x="90836" y="0"/>
                        <a:pt x="117036" y="26199"/>
                        <a:pt x="117036" y="5851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1" name="Google Shape;181;p3"/>
                <p:cNvSpPr/>
                <p:nvPr/>
              </p:nvSpPr>
              <p:spPr>
                <a:xfrm>
                  <a:off x="7247478" y="4832003"/>
                  <a:ext cx="66694" cy="66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94" h="66694" extrusionOk="0">
                      <a:moveTo>
                        <a:pt x="66695" y="33347"/>
                      </a:moveTo>
                      <a:cubicBezTo>
                        <a:pt x="66695" y="51763"/>
                        <a:pt x="51763" y="66695"/>
                        <a:pt x="33347" y="66695"/>
                      </a:cubicBezTo>
                      <a:cubicBezTo>
                        <a:pt x="14932" y="66695"/>
                        <a:pt x="0" y="51763"/>
                        <a:pt x="0" y="33347"/>
                      </a:cubicBezTo>
                      <a:cubicBezTo>
                        <a:pt x="0" y="14932"/>
                        <a:pt x="14932" y="0"/>
                        <a:pt x="33347" y="0"/>
                      </a:cubicBezTo>
                      <a:cubicBezTo>
                        <a:pt x="51763" y="0"/>
                        <a:pt x="66695" y="14932"/>
                        <a:pt x="66695" y="333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2" name="Google Shape;182;p3"/>
              <p:cNvGrpSpPr/>
              <p:nvPr/>
            </p:nvGrpSpPr>
            <p:grpSpPr>
              <a:xfrm>
                <a:off x="7087141" y="4555767"/>
                <a:ext cx="810788" cy="122012"/>
                <a:chOff x="7087141" y="4555767"/>
                <a:chExt cx="810788" cy="122012"/>
              </a:xfrm>
            </p:grpSpPr>
            <p:sp>
              <p:nvSpPr>
                <p:cNvPr id="183" name="Google Shape;183;p3"/>
                <p:cNvSpPr/>
                <p:nvPr/>
              </p:nvSpPr>
              <p:spPr>
                <a:xfrm>
                  <a:off x="7294335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4" name="Google Shape;184;p3"/>
                <p:cNvSpPr/>
                <p:nvPr/>
              </p:nvSpPr>
              <p:spPr>
                <a:xfrm>
                  <a:off x="7380654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" name="Google Shape;185;p3"/>
                <p:cNvSpPr/>
                <p:nvPr/>
              </p:nvSpPr>
              <p:spPr>
                <a:xfrm>
                  <a:off x="7208016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6" name="Google Shape;186;p3"/>
                <p:cNvSpPr/>
                <p:nvPr/>
              </p:nvSpPr>
              <p:spPr>
                <a:xfrm>
                  <a:off x="7756317" y="4555838"/>
                  <a:ext cx="141612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612" h="121941" extrusionOk="0">
                      <a:moveTo>
                        <a:pt x="36451" y="109143"/>
                      </a:moveTo>
                      <a:cubicBezTo>
                        <a:pt x="39864" y="116894"/>
                        <a:pt x="47472" y="121942"/>
                        <a:pt x="55933" y="121942"/>
                      </a:cubicBezTo>
                      <a:lnTo>
                        <a:pt x="141613" y="121942"/>
                      </a:lnTo>
                      <a:cubicBezTo>
                        <a:pt x="140048" y="120875"/>
                        <a:pt x="138697" y="119809"/>
                        <a:pt x="137560" y="118742"/>
                      </a:cubicBezTo>
                      <a:cubicBezTo>
                        <a:pt x="120922" y="102104"/>
                        <a:pt x="68661" y="35623"/>
                        <a:pt x="32185" y="0"/>
                      </a:cubicBezTo>
                      <a:lnTo>
                        <a:pt x="21306" y="0"/>
                      </a:lnTo>
                      <a:cubicBezTo>
                        <a:pt x="5948" y="0"/>
                        <a:pt x="-4362" y="15785"/>
                        <a:pt x="1824" y="29792"/>
                      </a:cubicBezTo>
                      <a:lnTo>
                        <a:pt x="36522" y="10914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7" name="Google Shape;187;p3"/>
                <p:cNvSpPr/>
                <p:nvPr/>
              </p:nvSpPr>
              <p:spPr>
                <a:xfrm>
                  <a:off x="7087141" y="4555838"/>
                  <a:ext cx="107365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65" h="121941" extrusionOk="0">
                      <a:moveTo>
                        <a:pt x="107295" y="28584"/>
                      </a:moveTo>
                      <a:cubicBezTo>
                        <a:pt x="107295" y="12799"/>
                        <a:pt x="94496" y="0"/>
                        <a:pt x="78711" y="0"/>
                      </a:cubicBezTo>
                      <a:lnTo>
                        <a:pt x="29508" y="0"/>
                      </a:lnTo>
                      <a:cubicBezTo>
                        <a:pt x="28370" y="2062"/>
                        <a:pt x="27375" y="4195"/>
                        <a:pt x="26593" y="6470"/>
                      </a:cubicBezTo>
                      <a:cubicBezTo>
                        <a:pt x="17136" y="32992"/>
                        <a:pt x="4480" y="75298"/>
                        <a:pt x="0" y="121942"/>
                      </a:cubicBezTo>
                      <a:lnTo>
                        <a:pt x="78782" y="121942"/>
                      </a:lnTo>
                      <a:cubicBezTo>
                        <a:pt x="94567" y="121942"/>
                        <a:pt x="107366" y="109143"/>
                        <a:pt x="107366" y="93358"/>
                      </a:cubicBezTo>
                      <a:lnTo>
                        <a:pt x="107366" y="2858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" name="Google Shape;188;p3"/>
                <p:cNvSpPr/>
                <p:nvPr/>
              </p:nvSpPr>
              <p:spPr>
                <a:xfrm>
                  <a:off x="7467045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" name="Google Shape;189;p3"/>
                <p:cNvSpPr/>
                <p:nvPr/>
              </p:nvSpPr>
              <p:spPr>
                <a:xfrm>
                  <a:off x="7639754" y="4555767"/>
                  <a:ext cx="127846" cy="122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46" h="122012" extrusionOk="0">
                      <a:moveTo>
                        <a:pt x="74800" y="71"/>
                      </a:moveTo>
                      <a:lnTo>
                        <a:pt x="24815" y="71"/>
                      </a:lnTo>
                      <a:cubicBezTo>
                        <a:pt x="11092" y="71"/>
                        <a:pt x="0" y="11163"/>
                        <a:pt x="0" y="24886"/>
                      </a:cubicBezTo>
                      <a:lnTo>
                        <a:pt x="0" y="97198"/>
                      </a:lnTo>
                      <a:cubicBezTo>
                        <a:pt x="0" y="110921"/>
                        <a:pt x="11092" y="122013"/>
                        <a:pt x="24815" y="122013"/>
                      </a:cubicBezTo>
                      <a:lnTo>
                        <a:pt x="102957" y="122013"/>
                      </a:lnTo>
                      <a:cubicBezTo>
                        <a:pt x="120449" y="122013"/>
                        <a:pt x="132465" y="104450"/>
                        <a:pt x="126137" y="88168"/>
                      </a:cubicBezTo>
                      <a:lnTo>
                        <a:pt x="97980" y="15856"/>
                      </a:lnTo>
                      <a:cubicBezTo>
                        <a:pt x="94283" y="6328"/>
                        <a:pt x="85039" y="0"/>
                        <a:pt x="7480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" name="Google Shape;190;p3"/>
                <p:cNvSpPr/>
                <p:nvPr/>
              </p:nvSpPr>
              <p:spPr>
                <a:xfrm>
                  <a:off x="7553364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699" y="0"/>
                        <a:pt x="72809" y="11110"/>
                        <a:pt x="72809" y="24815"/>
                      </a:cubicBezTo>
                      <a:lnTo>
                        <a:pt x="72809" y="97127"/>
                      </a:lnTo>
                      <a:cubicBezTo>
                        <a:pt x="72809" y="110832"/>
                        <a:pt x="61699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1" name="Google Shape;191;p3"/>
              <p:cNvSpPr/>
              <p:nvPr/>
            </p:nvSpPr>
            <p:spPr>
              <a:xfrm>
                <a:off x="7095175" y="4711625"/>
                <a:ext cx="337882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337882" h="11874" extrusionOk="0">
                    <a:moveTo>
                      <a:pt x="0" y="0"/>
                    </a:moveTo>
                    <a:lnTo>
                      <a:pt x="337882" y="0"/>
                    </a:lnTo>
                    <a:lnTo>
                      <a:pt x="337882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192;p3"/>
              <p:cNvSpPr/>
              <p:nvPr/>
            </p:nvSpPr>
            <p:spPr>
              <a:xfrm>
                <a:off x="7095175" y="4742413"/>
                <a:ext cx="337882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337882" h="11874" extrusionOk="0">
                    <a:moveTo>
                      <a:pt x="0" y="0"/>
                    </a:moveTo>
                    <a:lnTo>
                      <a:pt x="337882" y="0"/>
                    </a:lnTo>
                    <a:lnTo>
                      <a:pt x="337882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3"/>
              <p:cNvSpPr/>
              <p:nvPr/>
            </p:nvSpPr>
            <p:spPr>
              <a:xfrm>
                <a:off x="7658170" y="4711625"/>
                <a:ext cx="111489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111489" h="11874" extrusionOk="0">
                    <a:moveTo>
                      <a:pt x="0" y="0"/>
                    </a:moveTo>
                    <a:lnTo>
                      <a:pt x="111490" y="0"/>
                    </a:lnTo>
                    <a:lnTo>
                      <a:pt x="111490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194;p3"/>
              <p:cNvSpPr/>
              <p:nvPr/>
            </p:nvSpPr>
            <p:spPr>
              <a:xfrm>
                <a:off x="7658170" y="4742413"/>
                <a:ext cx="111489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111489" h="11874" extrusionOk="0">
                    <a:moveTo>
                      <a:pt x="0" y="0"/>
                    </a:moveTo>
                    <a:lnTo>
                      <a:pt x="111490" y="0"/>
                    </a:lnTo>
                    <a:lnTo>
                      <a:pt x="111490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5" name="Google Shape;195;p3"/>
            <p:cNvGrpSpPr/>
            <p:nvPr/>
          </p:nvGrpSpPr>
          <p:grpSpPr>
            <a:xfrm flipH="1">
              <a:off x="1450461" y="4251947"/>
              <a:ext cx="967343" cy="429503"/>
              <a:chOff x="10539306" y="5035130"/>
              <a:chExt cx="623569" cy="276884"/>
            </a:xfrm>
          </p:grpSpPr>
          <p:sp>
            <p:nvSpPr>
              <p:cNvPr id="196" name="Google Shape;196;p3"/>
              <p:cNvSpPr/>
              <p:nvPr/>
            </p:nvSpPr>
            <p:spPr>
              <a:xfrm>
                <a:off x="10541551" y="5035130"/>
                <a:ext cx="617415" cy="209769"/>
              </a:xfrm>
              <a:custGeom>
                <a:avLst/>
                <a:gdLst/>
                <a:ahLst/>
                <a:cxnLst/>
                <a:rect l="l" t="t" r="r" b="b"/>
                <a:pathLst>
                  <a:path w="617415" h="209769" extrusionOk="0">
                    <a:moveTo>
                      <a:pt x="28221" y="142079"/>
                    </a:moveTo>
                    <a:cubicBezTo>
                      <a:pt x="64341" y="118686"/>
                      <a:pt x="139000" y="107238"/>
                      <a:pt x="158838" y="104537"/>
                    </a:cubicBezTo>
                    <a:cubicBezTo>
                      <a:pt x="162037" y="104110"/>
                      <a:pt x="164952" y="102688"/>
                      <a:pt x="167228" y="100412"/>
                    </a:cubicBezTo>
                    <a:cubicBezTo>
                      <a:pt x="182230" y="85765"/>
                      <a:pt x="242811" y="28883"/>
                      <a:pt x="293151" y="13880"/>
                    </a:cubicBezTo>
                    <a:cubicBezTo>
                      <a:pt x="351100" y="-3398"/>
                      <a:pt x="478019" y="-5816"/>
                      <a:pt x="510087" y="13880"/>
                    </a:cubicBezTo>
                    <a:cubicBezTo>
                      <a:pt x="529285" y="25683"/>
                      <a:pt x="553744" y="47156"/>
                      <a:pt x="571591" y="62515"/>
                    </a:cubicBezTo>
                    <a:cubicBezTo>
                      <a:pt x="571591" y="62515"/>
                      <a:pt x="608352" y="92733"/>
                      <a:pt x="614182" y="122454"/>
                    </a:cubicBezTo>
                    <a:cubicBezTo>
                      <a:pt x="620013" y="152175"/>
                      <a:pt x="617880" y="187230"/>
                      <a:pt x="608423" y="196686"/>
                    </a:cubicBezTo>
                    <a:cubicBezTo>
                      <a:pt x="598966" y="206143"/>
                      <a:pt x="580337" y="209769"/>
                      <a:pt x="580337" y="209769"/>
                    </a:cubicBezTo>
                    <a:lnTo>
                      <a:pt x="15351" y="209769"/>
                    </a:lnTo>
                    <a:cubicBezTo>
                      <a:pt x="7601" y="209769"/>
                      <a:pt x="1202" y="203868"/>
                      <a:pt x="349" y="196188"/>
                    </a:cubicBezTo>
                    <a:cubicBezTo>
                      <a:pt x="-1216" y="181897"/>
                      <a:pt x="1558" y="159215"/>
                      <a:pt x="28150" y="1420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97" name="Google Shape;197;p3"/>
              <p:cNvGrpSpPr/>
              <p:nvPr/>
            </p:nvGrpSpPr>
            <p:grpSpPr>
              <a:xfrm>
                <a:off x="10720796" y="5048597"/>
                <a:ext cx="366834" cy="91424"/>
                <a:chOff x="10720796" y="5048597"/>
                <a:chExt cx="366834" cy="91424"/>
              </a:xfrm>
            </p:grpSpPr>
            <p:sp>
              <p:nvSpPr>
                <p:cNvPr id="198" name="Google Shape;198;p3"/>
                <p:cNvSpPr/>
                <p:nvPr/>
              </p:nvSpPr>
              <p:spPr>
                <a:xfrm>
                  <a:off x="10720796" y="5049152"/>
                  <a:ext cx="203852" cy="90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52" h="90869" extrusionOk="0">
                      <a:moveTo>
                        <a:pt x="192761" y="80418"/>
                      </a:moveTo>
                      <a:lnTo>
                        <a:pt x="0" y="90870"/>
                      </a:lnTo>
                      <a:cubicBezTo>
                        <a:pt x="0" y="90870"/>
                        <a:pt x="69539" y="31925"/>
                        <a:pt x="109001" y="14718"/>
                      </a:cubicBezTo>
                      <a:cubicBezTo>
                        <a:pt x="128839" y="6044"/>
                        <a:pt x="166239" y="1564"/>
                        <a:pt x="203853" y="0"/>
                      </a:cubicBezTo>
                      <a:lnTo>
                        <a:pt x="192832" y="8041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9" name="Google Shape;199;p3"/>
                <p:cNvSpPr/>
                <p:nvPr/>
              </p:nvSpPr>
              <p:spPr>
                <a:xfrm>
                  <a:off x="10940717" y="5048597"/>
                  <a:ext cx="146913" cy="7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913" h="79550" extrusionOk="0">
                      <a:moveTo>
                        <a:pt x="0" y="129"/>
                      </a:moveTo>
                      <a:cubicBezTo>
                        <a:pt x="31570" y="-440"/>
                        <a:pt x="61504" y="911"/>
                        <a:pt x="79280" y="3542"/>
                      </a:cubicBezTo>
                      <a:cubicBezTo>
                        <a:pt x="103028" y="7026"/>
                        <a:pt x="126706" y="28214"/>
                        <a:pt x="142775" y="45848"/>
                      </a:cubicBezTo>
                      <a:cubicBezTo>
                        <a:pt x="151805" y="55731"/>
                        <a:pt x="145121" y="71658"/>
                        <a:pt x="131754" y="72369"/>
                      </a:cubicBezTo>
                      <a:lnTo>
                        <a:pt x="0" y="79551"/>
                      </a:lnTo>
                      <a:lnTo>
                        <a:pt x="0" y="2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00" name="Google Shape;200;p3"/>
              <p:cNvSpPr/>
              <p:nvPr/>
            </p:nvSpPr>
            <p:spPr>
              <a:xfrm>
                <a:off x="10539306" y="5184240"/>
                <a:ext cx="59974" cy="39447"/>
              </a:xfrm>
              <a:custGeom>
                <a:avLst/>
                <a:gdLst/>
                <a:ahLst/>
                <a:cxnLst/>
                <a:rect l="l" t="t" r="r" b="b"/>
                <a:pathLst>
                  <a:path w="59974" h="39447" extrusionOk="0">
                    <a:moveTo>
                      <a:pt x="18521" y="2497"/>
                    </a:moveTo>
                    <a:cubicBezTo>
                      <a:pt x="18521" y="2497"/>
                      <a:pt x="59974" y="-3121"/>
                      <a:pt x="59974" y="2497"/>
                    </a:cubicBezTo>
                    <a:cubicBezTo>
                      <a:pt x="59974" y="8114"/>
                      <a:pt x="42981" y="31791"/>
                      <a:pt x="32031" y="35488"/>
                    </a:cubicBezTo>
                    <a:cubicBezTo>
                      <a:pt x="21081" y="39115"/>
                      <a:pt x="5296" y="40963"/>
                      <a:pt x="2239" y="37906"/>
                    </a:cubicBezTo>
                    <a:cubicBezTo>
                      <a:pt x="-819" y="34848"/>
                      <a:pt x="-4374" y="18210"/>
                      <a:pt x="18521" y="24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201;p3"/>
              <p:cNvSpPr/>
              <p:nvPr/>
            </p:nvSpPr>
            <p:spPr>
              <a:xfrm>
                <a:off x="11141102" y="5156233"/>
                <a:ext cx="21773" cy="55958"/>
              </a:xfrm>
              <a:custGeom>
                <a:avLst/>
                <a:gdLst/>
                <a:ahLst/>
                <a:cxnLst/>
                <a:rect l="l" t="t" r="r" b="b"/>
                <a:pathLst>
                  <a:path w="21773" h="55958" extrusionOk="0">
                    <a:moveTo>
                      <a:pt x="16907" y="0"/>
                    </a:moveTo>
                    <a:cubicBezTo>
                      <a:pt x="16907" y="0"/>
                      <a:pt x="1548" y="782"/>
                      <a:pt x="1548" y="8390"/>
                    </a:cubicBezTo>
                    <a:cubicBezTo>
                      <a:pt x="1548" y="15998"/>
                      <a:pt x="-1936" y="46786"/>
                      <a:pt x="1548" y="50270"/>
                    </a:cubicBezTo>
                    <a:cubicBezTo>
                      <a:pt x="5033" y="53754"/>
                      <a:pt x="16907" y="55958"/>
                      <a:pt x="16907" y="55958"/>
                    </a:cubicBezTo>
                    <a:cubicBezTo>
                      <a:pt x="16907" y="55958"/>
                      <a:pt x="27857" y="26450"/>
                      <a:pt x="169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202;p3"/>
              <p:cNvSpPr/>
              <p:nvPr/>
            </p:nvSpPr>
            <p:spPr>
              <a:xfrm rot="-798371">
                <a:off x="10953883" y="5188449"/>
                <a:ext cx="112125" cy="112125"/>
              </a:xfrm>
              <a:custGeom>
                <a:avLst/>
                <a:gdLst/>
                <a:ahLst/>
                <a:cxnLst/>
                <a:rect l="l" t="t" r="r" b="b"/>
                <a:pathLst>
                  <a:path w="112200" h="112200" extrusionOk="0">
                    <a:moveTo>
                      <a:pt x="112201" y="56100"/>
                    </a:moveTo>
                    <a:cubicBezTo>
                      <a:pt x="112201" y="87084"/>
                      <a:pt x="87084" y="112201"/>
                      <a:pt x="56100" y="112201"/>
                    </a:cubicBezTo>
                    <a:cubicBezTo>
                      <a:pt x="25117" y="112201"/>
                      <a:pt x="0" y="87084"/>
                      <a:pt x="0" y="56100"/>
                    </a:cubicBezTo>
                    <a:cubicBezTo>
                      <a:pt x="0" y="25117"/>
                      <a:pt x="25117" y="0"/>
                      <a:pt x="56100" y="0"/>
                    </a:cubicBezTo>
                    <a:cubicBezTo>
                      <a:pt x="87084" y="0"/>
                      <a:pt x="112201" y="25117"/>
                      <a:pt x="112201" y="561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203;p3"/>
              <p:cNvSpPr/>
              <p:nvPr/>
            </p:nvSpPr>
            <p:spPr>
              <a:xfrm>
                <a:off x="10977833" y="5212973"/>
                <a:ext cx="63992" cy="63992"/>
              </a:xfrm>
              <a:custGeom>
                <a:avLst/>
                <a:gdLst/>
                <a:ahLst/>
                <a:cxnLst/>
                <a:rect l="l" t="t" r="r" b="b"/>
                <a:pathLst>
                  <a:path w="63992" h="63992" extrusionOk="0">
                    <a:moveTo>
                      <a:pt x="0" y="31996"/>
                    </a:moveTo>
                    <a:cubicBezTo>
                      <a:pt x="0" y="49630"/>
                      <a:pt x="14292" y="63993"/>
                      <a:pt x="31996" y="63993"/>
                    </a:cubicBezTo>
                    <a:cubicBezTo>
                      <a:pt x="49701" y="63993"/>
                      <a:pt x="63993" y="49701"/>
                      <a:pt x="63993" y="31996"/>
                    </a:cubicBezTo>
                    <a:cubicBezTo>
                      <a:pt x="63993" y="14292"/>
                      <a:pt x="49701" y="0"/>
                      <a:pt x="31996" y="0"/>
                    </a:cubicBezTo>
                    <a:cubicBezTo>
                      <a:pt x="14292" y="0"/>
                      <a:pt x="0" y="14292"/>
                      <a:pt x="0" y="319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204;p3"/>
              <p:cNvSpPr/>
              <p:nvPr/>
            </p:nvSpPr>
            <p:spPr>
              <a:xfrm rot="-798371">
                <a:off x="10622740" y="5188492"/>
                <a:ext cx="112125" cy="112125"/>
              </a:xfrm>
              <a:custGeom>
                <a:avLst/>
                <a:gdLst/>
                <a:ahLst/>
                <a:cxnLst/>
                <a:rect l="l" t="t" r="r" b="b"/>
                <a:pathLst>
                  <a:path w="112200" h="112200" extrusionOk="0">
                    <a:moveTo>
                      <a:pt x="112201" y="56100"/>
                    </a:moveTo>
                    <a:cubicBezTo>
                      <a:pt x="112201" y="87084"/>
                      <a:pt x="87084" y="112201"/>
                      <a:pt x="56100" y="112201"/>
                    </a:cubicBezTo>
                    <a:cubicBezTo>
                      <a:pt x="25117" y="112201"/>
                      <a:pt x="0" y="87084"/>
                      <a:pt x="0" y="56100"/>
                    </a:cubicBezTo>
                    <a:cubicBezTo>
                      <a:pt x="0" y="25117"/>
                      <a:pt x="25117" y="0"/>
                      <a:pt x="56100" y="0"/>
                    </a:cubicBezTo>
                    <a:cubicBezTo>
                      <a:pt x="87084" y="0"/>
                      <a:pt x="112201" y="25117"/>
                      <a:pt x="112201" y="561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3"/>
              <p:cNvSpPr/>
              <p:nvPr/>
            </p:nvSpPr>
            <p:spPr>
              <a:xfrm>
                <a:off x="10646706" y="5212973"/>
                <a:ext cx="63992" cy="63992"/>
              </a:xfrm>
              <a:custGeom>
                <a:avLst/>
                <a:gdLst/>
                <a:ahLst/>
                <a:cxnLst/>
                <a:rect l="l" t="t" r="r" b="b"/>
                <a:pathLst>
                  <a:path w="63992" h="63992" extrusionOk="0">
                    <a:moveTo>
                      <a:pt x="0" y="31996"/>
                    </a:moveTo>
                    <a:cubicBezTo>
                      <a:pt x="0" y="49630"/>
                      <a:pt x="14292" y="63993"/>
                      <a:pt x="31996" y="63993"/>
                    </a:cubicBezTo>
                    <a:cubicBezTo>
                      <a:pt x="49701" y="63993"/>
                      <a:pt x="63993" y="49701"/>
                      <a:pt x="63993" y="31996"/>
                    </a:cubicBezTo>
                    <a:cubicBezTo>
                      <a:pt x="63993" y="14292"/>
                      <a:pt x="49701" y="0"/>
                      <a:pt x="31996" y="0"/>
                    </a:cubicBezTo>
                    <a:cubicBezTo>
                      <a:pt x="14292" y="0"/>
                      <a:pt x="0" y="14292"/>
                      <a:pt x="0" y="319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6" name="Google Shape;206;p3"/>
            <p:cNvGrpSpPr/>
            <p:nvPr/>
          </p:nvGrpSpPr>
          <p:grpSpPr>
            <a:xfrm>
              <a:off x="6230018" y="4562580"/>
              <a:ext cx="967343" cy="429503"/>
              <a:chOff x="10539306" y="5035130"/>
              <a:chExt cx="623569" cy="276884"/>
            </a:xfrm>
          </p:grpSpPr>
          <p:sp>
            <p:nvSpPr>
              <p:cNvPr id="207" name="Google Shape;207;p3"/>
              <p:cNvSpPr/>
              <p:nvPr/>
            </p:nvSpPr>
            <p:spPr>
              <a:xfrm>
                <a:off x="10541551" y="5035130"/>
                <a:ext cx="617415" cy="209769"/>
              </a:xfrm>
              <a:custGeom>
                <a:avLst/>
                <a:gdLst/>
                <a:ahLst/>
                <a:cxnLst/>
                <a:rect l="l" t="t" r="r" b="b"/>
                <a:pathLst>
                  <a:path w="617415" h="209769" extrusionOk="0">
                    <a:moveTo>
                      <a:pt x="28221" y="142079"/>
                    </a:moveTo>
                    <a:cubicBezTo>
                      <a:pt x="64341" y="118686"/>
                      <a:pt x="139000" y="107238"/>
                      <a:pt x="158838" y="104537"/>
                    </a:cubicBezTo>
                    <a:cubicBezTo>
                      <a:pt x="162037" y="104110"/>
                      <a:pt x="164952" y="102688"/>
                      <a:pt x="167228" y="100412"/>
                    </a:cubicBezTo>
                    <a:cubicBezTo>
                      <a:pt x="182230" y="85765"/>
                      <a:pt x="242811" y="28883"/>
                      <a:pt x="293151" y="13880"/>
                    </a:cubicBezTo>
                    <a:cubicBezTo>
                      <a:pt x="351100" y="-3398"/>
                      <a:pt x="478019" y="-5816"/>
                      <a:pt x="510087" y="13880"/>
                    </a:cubicBezTo>
                    <a:cubicBezTo>
                      <a:pt x="529285" y="25683"/>
                      <a:pt x="553744" y="47156"/>
                      <a:pt x="571591" y="62515"/>
                    </a:cubicBezTo>
                    <a:cubicBezTo>
                      <a:pt x="571591" y="62515"/>
                      <a:pt x="608352" y="92733"/>
                      <a:pt x="614182" y="122454"/>
                    </a:cubicBezTo>
                    <a:cubicBezTo>
                      <a:pt x="620013" y="152175"/>
                      <a:pt x="617880" y="187230"/>
                      <a:pt x="608423" y="196686"/>
                    </a:cubicBezTo>
                    <a:cubicBezTo>
                      <a:pt x="598966" y="206143"/>
                      <a:pt x="580337" y="209769"/>
                      <a:pt x="580337" y="209769"/>
                    </a:cubicBezTo>
                    <a:lnTo>
                      <a:pt x="15351" y="209769"/>
                    </a:lnTo>
                    <a:cubicBezTo>
                      <a:pt x="7601" y="209769"/>
                      <a:pt x="1202" y="203868"/>
                      <a:pt x="349" y="196188"/>
                    </a:cubicBezTo>
                    <a:cubicBezTo>
                      <a:pt x="-1216" y="181897"/>
                      <a:pt x="1558" y="159215"/>
                      <a:pt x="28150" y="1420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08" name="Google Shape;208;p3"/>
              <p:cNvGrpSpPr/>
              <p:nvPr/>
            </p:nvGrpSpPr>
            <p:grpSpPr>
              <a:xfrm>
                <a:off x="10720796" y="5048597"/>
                <a:ext cx="366834" cy="91424"/>
                <a:chOff x="10720796" y="5048597"/>
                <a:chExt cx="366834" cy="91424"/>
              </a:xfrm>
            </p:grpSpPr>
            <p:sp>
              <p:nvSpPr>
                <p:cNvPr id="209" name="Google Shape;209;p3"/>
                <p:cNvSpPr/>
                <p:nvPr/>
              </p:nvSpPr>
              <p:spPr>
                <a:xfrm>
                  <a:off x="10720796" y="5049152"/>
                  <a:ext cx="203852" cy="90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52" h="90869" extrusionOk="0">
                      <a:moveTo>
                        <a:pt x="192761" y="80418"/>
                      </a:moveTo>
                      <a:lnTo>
                        <a:pt x="0" y="90870"/>
                      </a:lnTo>
                      <a:cubicBezTo>
                        <a:pt x="0" y="90870"/>
                        <a:pt x="69539" y="31925"/>
                        <a:pt x="109001" y="14718"/>
                      </a:cubicBezTo>
                      <a:cubicBezTo>
                        <a:pt x="128839" y="6044"/>
                        <a:pt x="166239" y="1564"/>
                        <a:pt x="203853" y="0"/>
                      </a:cubicBezTo>
                      <a:lnTo>
                        <a:pt x="192832" y="8041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0" name="Google Shape;210;p3"/>
                <p:cNvSpPr/>
                <p:nvPr/>
              </p:nvSpPr>
              <p:spPr>
                <a:xfrm>
                  <a:off x="10940717" y="5048597"/>
                  <a:ext cx="146913" cy="7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913" h="79550" extrusionOk="0">
                      <a:moveTo>
                        <a:pt x="0" y="129"/>
                      </a:moveTo>
                      <a:cubicBezTo>
                        <a:pt x="31570" y="-440"/>
                        <a:pt x="61504" y="911"/>
                        <a:pt x="79280" y="3542"/>
                      </a:cubicBezTo>
                      <a:cubicBezTo>
                        <a:pt x="103028" y="7026"/>
                        <a:pt x="126706" y="28214"/>
                        <a:pt x="142775" y="45848"/>
                      </a:cubicBezTo>
                      <a:cubicBezTo>
                        <a:pt x="151805" y="55731"/>
                        <a:pt x="145121" y="71658"/>
                        <a:pt x="131754" y="72369"/>
                      </a:cubicBezTo>
                      <a:lnTo>
                        <a:pt x="0" y="79551"/>
                      </a:lnTo>
                      <a:lnTo>
                        <a:pt x="0" y="2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11" name="Google Shape;211;p3"/>
              <p:cNvSpPr/>
              <p:nvPr/>
            </p:nvSpPr>
            <p:spPr>
              <a:xfrm>
                <a:off x="10539306" y="5184240"/>
                <a:ext cx="59974" cy="39447"/>
              </a:xfrm>
              <a:custGeom>
                <a:avLst/>
                <a:gdLst/>
                <a:ahLst/>
                <a:cxnLst/>
                <a:rect l="l" t="t" r="r" b="b"/>
                <a:pathLst>
                  <a:path w="59974" h="39447" extrusionOk="0">
                    <a:moveTo>
                      <a:pt x="18521" y="2497"/>
                    </a:moveTo>
                    <a:cubicBezTo>
                      <a:pt x="18521" y="2497"/>
                      <a:pt x="59974" y="-3121"/>
                      <a:pt x="59974" y="2497"/>
                    </a:cubicBezTo>
                    <a:cubicBezTo>
                      <a:pt x="59974" y="8114"/>
                      <a:pt x="42981" y="31791"/>
                      <a:pt x="32031" y="35488"/>
                    </a:cubicBezTo>
                    <a:cubicBezTo>
                      <a:pt x="21081" y="39115"/>
                      <a:pt x="5296" y="40963"/>
                      <a:pt x="2239" y="37906"/>
                    </a:cubicBezTo>
                    <a:cubicBezTo>
                      <a:pt x="-819" y="34848"/>
                      <a:pt x="-4374" y="18210"/>
                      <a:pt x="18521" y="24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p3"/>
              <p:cNvSpPr/>
              <p:nvPr/>
            </p:nvSpPr>
            <p:spPr>
              <a:xfrm>
                <a:off x="11141102" y="5156233"/>
                <a:ext cx="21773" cy="55958"/>
              </a:xfrm>
              <a:custGeom>
                <a:avLst/>
                <a:gdLst/>
                <a:ahLst/>
                <a:cxnLst/>
                <a:rect l="l" t="t" r="r" b="b"/>
                <a:pathLst>
                  <a:path w="21773" h="55958" extrusionOk="0">
                    <a:moveTo>
                      <a:pt x="16907" y="0"/>
                    </a:moveTo>
                    <a:cubicBezTo>
                      <a:pt x="16907" y="0"/>
                      <a:pt x="1548" y="782"/>
                      <a:pt x="1548" y="8390"/>
                    </a:cubicBezTo>
                    <a:cubicBezTo>
                      <a:pt x="1548" y="15998"/>
                      <a:pt x="-1936" y="46786"/>
                      <a:pt x="1548" y="50270"/>
                    </a:cubicBezTo>
                    <a:cubicBezTo>
                      <a:pt x="5033" y="53754"/>
                      <a:pt x="16907" y="55958"/>
                      <a:pt x="16907" y="55958"/>
                    </a:cubicBezTo>
                    <a:cubicBezTo>
                      <a:pt x="16907" y="55958"/>
                      <a:pt x="27857" y="26450"/>
                      <a:pt x="169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3"/>
              <p:cNvSpPr/>
              <p:nvPr/>
            </p:nvSpPr>
            <p:spPr>
              <a:xfrm rot="-798371">
                <a:off x="10953883" y="5188449"/>
                <a:ext cx="112125" cy="112125"/>
              </a:xfrm>
              <a:custGeom>
                <a:avLst/>
                <a:gdLst/>
                <a:ahLst/>
                <a:cxnLst/>
                <a:rect l="l" t="t" r="r" b="b"/>
                <a:pathLst>
                  <a:path w="112200" h="112200" extrusionOk="0">
                    <a:moveTo>
                      <a:pt x="112201" y="56100"/>
                    </a:moveTo>
                    <a:cubicBezTo>
                      <a:pt x="112201" y="87084"/>
                      <a:pt x="87084" y="112201"/>
                      <a:pt x="56100" y="112201"/>
                    </a:cubicBezTo>
                    <a:cubicBezTo>
                      <a:pt x="25117" y="112201"/>
                      <a:pt x="0" y="87084"/>
                      <a:pt x="0" y="56100"/>
                    </a:cubicBezTo>
                    <a:cubicBezTo>
                      <a:pt x="0" y="25117"/>
                      <a:pt x="25117" y="0"/>
                      <a:pt x="56100" y="0"/>
                    </a:cubicBezTo>
                    <a:cubicBezTo>
                      <a:pt x="87084" y="0"/>
                      <a:pt x="112201" y="25117"/>
                      <a:pt x="112201" y="561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3"/>
              <p:cNvSpPr/>
              <p:nvPr/>
            </p:nvSpPr>
            <p:spPr>
              <a:xfrm>
                <a:off x="10977833" y="5212973"/>
                <a:ext cx="63992" cy="63992"/>
              </a:xfrm>
              <a:custGeom>
                <a:avLst/>
                <a:gdLst/>
                <a:ahLst/>
                <a:cxnLst/>
                <a:rect l="l" t="t" r="r" b="b"/>
                <a:pathLst>
                  <a:path w="63992" h="63992" extrusionOk="0">
                    <a:moveTo>
                      <a:pt x="0" y="31996"/>
                    </a:moveTo>
                    <a:cubicBezTo>
                      <a:pt x="0" y="49630"/>
                      <a:pt x="14292" y="63993"/>
                      <a:pt x="31996" y="63993"/>
                    </a:cubicBezTo>
                    <a:cubicBezTo>
                      <a:pt x="49701" y="63993"/>
                      <a:pt x="63993" y="49701"/>
                      <a:pt x="63993" y="31996"/>
                    </a:cubicBezTo>
                    <a:cubicBezTo>
                      <a:pt x="63993" y="14292"/>
                      <a:pt x="49701" y="0"/>
                      <a:pt x="31996" y="0"/>
                    </a:cubicBezTo>
                    <a:cubicBezTo>
                      <a:pt x="14292" y="0"/>
                      <a:pt x="0" y="14292"/>
                      <a:pt x="0" y="319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15;p3"/>
              <p:cNvSpPr/>
              <p:nvPr/>
            </p:nvSpPr>
            <p:spPr>
              <a:xfrm rot="-798371">
                <a:off x="10622740" y="5188492"/>
                <a:ext cx="112125" cy="112125"/>
              </a:xfrm>
              <a:custGeom>
                <a:avLst/>
                <a:gdLst/>
                <a:ahLst/>
                <a:cxnLst/>
                <a:rect l="l" t="t" r="r" b="b"/>
                <a:pathLst>
                  <a:path w="112200" h="112200" extrusionOk="0">
                    <a:moveTo>
                      <a:pt x="112201" y="56100"/>
                    </a:moveTo>
                    <a:cubicBezTo>
                      <a:pt x="112201" y="87084"/>
                      <a:pt x="87084" y="112201"/>
                      <a:pt x="56100" y="112201"/>
                    </a:cubicBezTo>
                    <a:cubicBezTo>
                      <a:pt x="25117" y="112201"/>
                      <a:pt x="0" y="87084"/>
                      <a:pt x="0" y="56100"/>
                    </a:cubicBezTo>
                    <a:cubicBezTo>
                      <a:pt x="0" y="25117"/>
                      <a:pt x="25117" y="0"/>
                      <a:pt x="56100" y="0"/>
                    </a:cubicBezTo>
                    <a:cubicBezTo>
                      <a:pt x="87084" y="0"/>
                      <a:pt x="112201" y="25117"/>
                      <a:pt x="112201" y="561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3"/>
              <p:cNvSpPr/>
              <p:nvPr/>
            </p:nvSpPr>
            <p:spPr>
              <a:xfrm>
                <a:off x="10646706" y="5212973"/>
                <a:ext cx="63992" cy="63992"/>
              </a:xfrm>
              <a:custGeom>
                <a:avLst/>
                <a:gdLst/>
                <a:ahLst/>
                <a:cxnLst/>
                <a:rect l="l" t="t" r="r" b="b"/>
                <a:pathLst>
                  <a:path w="63992" h="63992" extrusionOk="0">
                    <a:moveTo>
                      <a:pt x="0" y="31996"/>
                    </a:moveTo>
                    <a:cubicBezTo>
                      <a:pt x="0" y="49630"/>
                      <a:pt x="14292" y="63993"/>
                      <a:pt x="31996" y="63993"/>
                    </a:cubicBezTo>
                    <a:cubicBezTo>
                      <a:pt x="49701" y="63993"/>
                      <a:pt x="63993" y="49701"/>
                      <a:pt x="63993" y="31996"/>
                    </a:cubicBezTo>
                    <a:cubicBezTo>
                      <a:pt x="63993" y="14292"/>
                      <a:pt x="49701" y="0"/>
                      <a:pt x="31996" y="0"/>
                    </a:cubicBezTo>
                    <a:cubicBezTo>
                      <a:pt x="14292" y="0"/>
                      <a:pt x="0" y="14292"/>
                      <a:pt x="0" y="319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17" name="Google Shape;217;p3"/>
          <p:cNvSpPr txBox="1">
            <a:spLocks noGrp="1"/>
          </p:cNvSpPr>
          <p:nvPr>
            <p:ph type="title"/>
          </p:nvPr>
        </p:nvSpPr>
        <p:spPr>
          <a:xfrm>
            <a:off x="713225" y="2305800"/>
            <a:ext cx="5067600" cy="95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8" name="Google Shape;218;p3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273800"/>
            <a:ext cx="1652100" cy="1108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" name="Google Shape;270;p5"/>
          <p:cNvGrpSpPr/>
          <p:nvPr/>
        </p:nvGrpSpPr>
        <p:grpSpPr>
          <a:xfrm>
            <a:off x="-1993621" y="-2071976"/>
            <a:ext cx="11632922" cy="7214775"/>
            <a:chOff x="-1993621" y="-2071976"/>
            <a:chExt cx="11632922" cy="7214775"/>
          </a:xfrm>
        </p:grpSpPr>
        <p:sp>
          <p:nvSpPr>
            <p:cNvPr id="271" name="Google Shape;271;p5"/>
            <p:cNvSpPr/>
            <p:nvPr/>
          </p:nvSpPr>
          <p:spPr>
            <a:xfrm>
              <a:off x="-565575" y="-2071976"/>
              <a:ext cx="10150446" cy="2574812"/>
            </a:xfrm>
            <a:custGeom>
              <a:avLst/>
              <a:gdLst/>
              <a:ahLst/>
              <a:cxnLst/>
              <a:rect l="l" t="t" r="r" b="b"/>
              <a:pathLst>
                <a:path w="5238940" h="1725167" extrusionOk="0">
                  <a:moveTo>
                    <a:pt x="4634484" y="367665"/>
                  </a:moveTo>
                  <a:cubicBezTo>
                    <a:pt x="4481227" y="367665"/>
                    <a:pt x="4341495" y="424815"/>
                    <a:pt x="4234910" y="518732"/>
                  </a:cubicBezTo>
                  <a:cubicBezTo>
                    <a:pt x="4182618" y="486061"/>
                    <a:pt x="4117848" y="466630"/>
                    <a:pt x="4047649" y="466630"/>
                  </a:cubicBezTo>
                  <a:cubicBezTo>
                    <a:pt x="3939159" y="466630"/>
                    <a:pt x="3843623" y="512826"/>
                    <a:pt x="3787045" y="583216"/>
                  </a:cubicBezTo>
                  <a:cubicBezTo>
                    <a:pt x="3727418" y="552450"/>
                    <a:pt x="3662077" y="531305"/>
                    <a:pt x="3592925" y="521875"/>
                  </a:cubicBezTo>
                  <a:cubicBezTo>
                    <a:pt x="3552635" y="227171"/>
                    <a:pt x="3300032" y="0"/>
                    <a:pt x="2994184" y="0"/>
                  </a:cubicBezTo>
                  <a:cubicBezTo>
                    <a:pt x="2788539" y="0"/>
                    <a:pt x="2606993" y="102775"/>
                    <a:pt x="2497741" y="259652"/>
                  </a:cubicBezTo>
                  <a:cubicBezTo>
                    <a:pt x="2387632" y="110681"/>
                    <a:pt x="2210848" y="14097"/>
                    <a:pt x="2011394" y="14097"/>
                  </a:cubicBezTo>
                  <a:cubicBezTo>
                    <a:pt x="1677543" y="14097"/>
                    <a:pt x="1406938" y="284702"/>
                    <a:pt x="1406938" y="618649"/>
                  </a:cubicBezTo>
                  <a:cubicBezTo>
                    <a:pt x="1406938" y="623126"/>
                    <a:pt x="1407224" y="627507"/>
                    <a:pt x="1407319" y="631888"/>
                  </a:cubicBezTo>
                  <a:cubicBezTo>
                    <a:pt x="1392079" y="630174"/>
                    <a:pt x="1376648" y="629222"/>
                    <a:pt x="1361027" y="629222"/>
                  </a:cubicBezTo>
                  <a:cubicBezTo>
                    <a:pt x="1335596" y="629222"/>
                    <a:pt x="1310735" y="631603"/>
                    <a:pt x="1286637" y="635984"/>
                  </a:cubicBezTo>
                  <a:cubicBezTo>
                    <a:pt x="1216724" y="379476"/>
                    <a:pt x="982218" y="190786"/>
                    <a:pt x="703517" y="190786"/>
                  </a:cubicBezTo>
                  <a:cubicBezTo>
                    <a:pt x="424815" y="190786"/>
                    <a:pt x="187928" y="381381"/>
                    <a:pt x="119253" y="639890"/>
                  </a:cubicBezTo>
                  <a:cubicBezTo>
                    <a:pt x="44387" y="740569"/>
                    <a:pt x="0" y="865346"/>
                    <a:pt x="0" y="1000411"/>
                  </a:cubicBezTo>
                  <a:cubicBezTo>
                    <a:pt x="0" y="1334262"/>
                    <a:pt x="270605" y="1604963"/>
                    <a:pt x="604552" y="1604963"/>
                  </a:cubicBezTo>
                  <a:cubicBezTo>
                    <a:pt x="804958" y="1604963"/>
                    <a:pt x="982409" y="1507427"/>
                    <a:pt x="1092422" y="1357217"/>
                  </a:cubicBezTo>
                  <a:cubicBezTo>
                    <a:pt x="1164717" y="1419035"/>
                    <a:pt x="1258443" y="1456468"/>
                    <a:pt x="1361027" y="1456468"/>
                  </a:cubicBezTo>
                  <a:cubicBezTo>
                    <a:pt x="1470851" y="1456468"/>
                    <a:pt x="1570673" y="1413605"/>
                    <a:pt x="1644682" y="1343692"/>
                  </a:cubicBezTo>
                  <a:cubicBezTo>
                    <a:pt x="1686973" y="1361504"/>
                    <a:pt x="1734693" y="1371600"/>
                    <a:pt x="1785176" y="1371600"/>
                  </a:cubicBezTo>
                  <a:cubicBezTo>
                    <a:pt x="1910620" y="1371600"/>
                    <a:pt x="2018824" y="1309783"/>
                    <a:pt x="2069402" y="1220343"/>
                  </a:cubicBezTo>
                  <a:cubicBezTo>
                    <a:pt x="2152460" y="1212437"/>
                    <a:pt x="2230660" y="1187768"/>
                    <a:pt x="2300478" y="1149668"/>
                  </a:cubicBezTo>
                  <a:cubicBezTo>
                    <a:pt x="2342769" y="1254062"/>
                    <a:pt x="2460022" y="1329214"/>
                    <a:pt x="2598230" y="1329214"/>
                  </a:cubicBezTo>
                  <a:cubicBezTo>
                    <a:pt x="2714816" y="1329214"/>
                    <a:pt x="2816447" y="1275779"/>
                    <a:pt x="2870835" y="1196435"/>
                  </a:cubicBezTo>
                  <a:cubicBezTo>
                    <a:pt x="2884265" y="1199198"/>
                    <a:pt x="2897791" y="1201388"/>
                    <a:pt x="2911507" y="1203293"/>
                  </a:cubicBezTo>
                  <a:cubicBezTo>
                    <a:pt x="2951798" y="1497997"/>
                    <a:pt x="3204401" y="1725168"/>
                    <a:pt x="3510248" y="1725168"/>
                  </a:cubicBezTo>
                  <a:cubicBezTo>
                    <a:pt x="3798189" y="1725168"/>
                    <a:pt x="4038886" y="1523810"/>
                    <a:pt x="4099751" y="1254252"/>
                  </a:cubicBezTo>
                  <a:cubicBezTo>
                    <a:pt x="4201097" y="1445990"/>
                    <a:pt x="4402455" y="1576673"/>
                    <a:pt x="4634389" y="1576673"/>
                  </a:cubicBezTo>
                  <a:cubicBezTo>
                    <a:pt x="4968240" y="1576673"/>
                    <a:pt x="5238941" y="1306068"/>
                    <a:pt x="5238941" y="972217"/>
                  </a:cubicBezTo>
                  <a:cubicBezTo>
                    <a:pt x="5238941" y="638365"/>
                    <a:pt x="4968335" y="367665"/>
                    <a:pt x="4634389" y="367665"/>
                  </a:cubicBez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5"/>
            <p:cNvSpPr/>
            <p:nvPr/>
          </p:nvSpPr>
          <p:spPr>
            <a:xfrm flipH="1">
              <a:off x="-1993621" y="3491870"/>
              <a:ext cx="4079121" cy="1475043"/>
            </a:xfrm>
            <a:custGeom>
              <a:avLst/>
              <a:gdLst/>
              <a:ahLst/>
              <a:cxnLst/>
              <a:rect l="l" t="t" r="r" b="b"/>
              <a:pathLst>
                <a:path w="4743164" h="1715166" extrusionOk="0">
                  <a:moveTo>
                    <a:pt x="24955" y="1715167"/>
                  </a:moveTo>
                  <a:cubicBezTo>
                    <a:pt x="8763" y="1654111"/>
                    <a:pt x="0" y="1590008"/>
                    <a:pt x="0" y="1523809"/>
                  </a:cubicBezTo>
                  <a:cubicBezTo>
                    <a:pt x="0" y="1113473"/>
                    <a:pt x="332613" y="780859"/>
                    <a:pt x="742950" y="780859"/>
                  </a:cubicBezTo>
                  <a:cubicBezTo>
                    <a:pt x="843725" y="780859"/>
                    <a:pt x="939737" y="801052"/>
                    <a:pt x="1027367" y="837343"/>
                  </a:cubicBezTo>
                  <a:cubicBezTo>
                    <a:pt x="1145953" y="584549"/>
                    <a:pt x="1402556" y="409384"/>
                    <a:pt x="1700213" y="409384"/>
                  </a:cubicBezTo>
                  <a:cubicBezTo>
                    <a:pt x="1771841" y="409384"/>
                    <a:pt x="1840992" y="419767"/>
                    <a:pt x="1906619" y="438626"/>
                  </a:cubicBezTo>
                  <a:cubicBezTo>
                    <a:pt x="2121980" y="171164"/>
                    <a:pt x="2452116" y="0"/>
                    <a:pt x="2822162" y="0"/>
                  </a:cubicBezTo>
                  <a:cubicBezTo>
                    <a:pt x="3305937" y="0"/>
                    <a:pt x="3721418" y="292417"/>
                    <a:pt x="3901535" y="710184"/>
                  </a:cubicBezTo>
                  <a:cubicBezTo>
                    <a:pt x="3910584" y="709898"/>
                    <a:pt x="3919728" y="709517"/>
                    <a:pt x="3928872" y="709517"/>
                  </a:cubicBezTo>
                  <a:cubicBezTo>
                    <a:pt x="4378547" y="709517"/>
                    <a:pt x="4743164" y="1074134"/>
                    <a:pt x="4743164" y="1523809"/>
                  </a:cubicBezTo>
                  <a:cubicBezTo>
                    <a:pt x="4743164" y="1589722"/>
                    <a:pt x="4735163" y="1653731"/>
                    <a:pt x="4720304" y="1715167"/>
                  </a:cubicBezTo>
                  <a:lnTo>
                    <a:pt x="24955" y="1715167"/>
                  </a:ln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3" name="Google Shape;273;p5"/>
            <p:cNvGrpSpPr/>
            <p:nvPr/>
          </p:nvGrpSpPr>
          <p:grpSpPr>
            <a:xfrm>
              <a:off x="0" y="4608577"/>
              <a:ext cx="9145641" cy="534223"/>
              <a:chOff x="0" y="4608577"/>
              <a:chExt cx="9145641" cy="534223"/>
            </a:xfrm>
          </p:grpSpPr>
          <p:grpSp>
            <p:nvGrpSpPr>
              <p:cNvPr id="274" name="Google Shape;274;p5"/>
              <p:cNvGrpSpPr/>
              <p:nvPr/>
            </p:nvGrpSpPr>
            <p:grpSpPr>
              <a:xfrm>
                <a:off x="0" y="4608577"/>
                <a:ext cx="9145641" cy="534223"/>
                <a:chOff x="0" y="4608577"/>
                <a:chExt cx="9145641" cy="534223"/>
              </a:xfrm>
            </p:grpSpPr>
            <p:sp>
              <p:nvSpPr>
                <p:cNvPr id="275" name="Google Shape;275;p5"/>
                <p:cNvSpPr/>
                <p:nvPr/>
              </p:nvSpPr>
              <p:spPr>
                <a:xfrm>
                  <a:off x="0" y="4608577"/>
                  <a:ext cx="9145641" cy="53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2735" h="719492" extrusionOk="0">
                      <a:moveTo>
                        <a:pt x="0" y="0"/>
                      </a:moveTo>
                      <a:lnTo>
                        <a:pt x="5332736" y="0"/>
                      </a:lnTo>
                      <a:lnTo>
                        <a:pt x="5332736" y="719493"/>
                      </a:lnTo>
                      <a:lnTo>
                        <a:pt x="0" y="71949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76" name="Google Shape;276;p5"/>
                <p:cNvGrpSpPr/>
                <p:nvPr/>
              </p:nvGrpSpPr>
              <p:grpSpPr>
                <a:xfrm>
                  <a:off x="199208" y="4805874"/>
                  <a:ext cx="8745603" cy="54742"/>
                  <a:chOff x="6211719" y="5092027"/>
                  <a:chExt cx="5100369" cy="31925"/>
                </a:xfrm>
              </p:grpSpPr>
              <p:sp>
                <p:nvSpPr>
                  <p:cNvPr id="277" name="Google Shape;277;p5"/>
                  <p:cNvSpPr/>
                  <p:nvPr/>
                </p:nvSpPr>
                <p:spPr>
                  <a:xfrm>
                    <a:off x="6211719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8" name="Google Shape;278;p5"/>
                  <p:cNvSpPr/>
                  <p:nvPr/>
                </p:nvSpPr>
                <p:spPr>
                  <a:xfrm>
                    <a:off x="6744352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9" name="Google Shape;279;p5"/>
                  <p:cNvSpPr/>
                  <p:nvPr/>
                </p:nvSpPr>
                <p:spPr>
                  <a:xfrm>
                    <a:off x="7276986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0" name="Google Shape;280;p5"/>
                  <p:cNvSpPr/>
                  <p:nvPr/>
                </p:nvSpPr>
                <p:spPr>
                  <a:xfrm>
                    <a:off x="7809620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1" name="Google Shape;281;p5"/>
                  <p:cNvSpPr/>
                  <p:nvPr/>
                </p:nvSpPr>
                <p:spPr>
                  <a:xfrm>
                    <a:off x="8342253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2" name="Google Shape;282;p5"/>
                  <p:cNvSpPr/>
                  <p:nvPr/>
                </p:nvSpPr>
                <p:spPr>
                  <a:xfrm>
                    <a:off x="8874887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3" name="Google Shape;283;p5"/>
                  <p:cNvSpPr/>
                  <p:nvPr/>
                </p:nvSpPr>
                <p:spPr>
                  <a:xfrm>
                    <a:off x="9407449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4" name="Google Shape;284;p5"/>
                  <p:cNvSpPr/>
                  <p:nvPr/>
                </p:nvSpPr>
                <p:spPr>
                  <a:xfrm>
                    <a:off x="9940083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" name="Google Shape;285;p5"/>
                  <p:cNvSpPr/>
                  <p:nvPr/>
                </p:nvSpPr>
                <p:spPr>
                  <a:xfrm>
                    <a:off x="10472717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" name="Google Shape;286;p5"/>
                  <p:cNvSpPr/>
                  <p:nvPr/>
                </p:nvSpPr>
                <p:spPr>
                  <a:xfrm>
                    <a:off x="11005350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87" name="Google Shape;287;p5"/>
              <p:cNvSpPr/>
              <p:nvPr/>
            </p:nvSpPr>
            <p:spPr>
              <a:xfrm>
                <a:off x="0" y="4608577"/>
                <a:ext cx="9145641" cy="84576"/>
              </a:xfrm>
              <a:custGeom>
                <a:avLst/>
                <a:gdLst/>
                <a:ahLst/>
                <a:cxnLst/>
                <a:rect l="l" t="t" r="r" b="b"/>
                <a:pathLst>
                  <a:path w="5332735" h="113907" extrusionOk="0">
                    <a:moveTo>
                      <a:pt x="0" y="0"/>
                    </a:moveTo>
                    <a:lnTo>
                      <a:pt x="5332736" y="0"/>
                    </a:lnTo>
                    <a:lnTo>
                      <a:pt x="5332736" y="113907"/>
                    </a:lnTo>
                    <a:lnTo>
                      <a:pt x="0" y="11390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8" name="Google Shape;288;p5"/>
            <p:cNvGrpSpPr/>
            <p:nvPr/>
          </p:nvGrpSpPr>
          <p:grpSpPr>
            <a:xfrm>
              <a:off x="8568501" y="2956850"/>
              <a:ext cx="1070799" cy="1651759"/>
              <a:chOff x="10845581" y="3660650"/>
              <a:chExt cx="642274" cy="990679"/>
            </a:xfrm>
          </p:grpSpPr>
          <p:sp>
            <p:nvSpPr>
              <p:cNvPr id="289" name="Google Shape;289;p5"/>
              <p:cNvSpPr/>
              <p:nvPr/>
            </p:nvSpPr>
            <p:spPr>
              <a:xfrm>
                <a:off x="10862220" y="3678852"/>
                <a:ext cx="609069" cy="972477"/>
              </a:xfrm>
              <a:custGeom>
                <a:avLst/>
                <a:gdLst/>
                <a:ahLst/>
                <a:cxnLst/>
                <a:rect l="l" t="t" r="r" b="b"/>
                <a:pathLst>
                  <a:path w="609069" h="972477" extrusionOk="0">
                    <a:moveTo>
                      <a:pt x="0" y="0"/>
                    </a:moveTo>
                    <a:lnTo>
                      <a:pt x="609069" y="0"/>
                    </a:lnTo>
                    <a:lnTo>
                      <a:pt x="609069" y="972478"/>
                    </a:lnTo>
                    <a:lnTo>
                      <a:pt x="0" y="97247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5"/>
              <p:cNvSpPr/>
              <p:nvPr/>
            </p:nvSpPr>
            <p:spPr>
              <a:xfrm>
                <a:off x="10845581" y="3660650"/>
                <a:ext cx="642274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642274" h="96700" extrusionOk="0">
                    <a:moveTo>
                      <a:pt x="0" y="0"/>
                    </a:moveTo>
                    <a:lnTo>
                      <a:pt x="642275" y="0"/>
                    </a:lnTo>
                    <a:lnTo>
                      <a:pt x="642275" y="96700"/>
                    </a:lnTo>
                    <a:lnTo>
                      <a:pt x="0" y="967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5"/>
              <p:cNvSpPr/>
              <p:nvPr/>
            </p:nvSpPr>
            <p:spPr>
              <a:xfrm>
                <a:off x="10845581" y="3898774"/>
                <a:ext cx="642274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642274" h="96700" extrusionOk="0">
                    <a:moveTo>
                      <a:pt x="0" y="0"/>
                    </a:moveTo>
                    <a:lnTo>
                      <a:pt x="642275" y="0"/>
                    </a:lnTo>
                    <a:lnTo>
                      <a:pt x="642275" y="96700"/>
                    </a:lnTo>
                    <a:lnTo>
                      <a:pt x="0" y="967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5"/>
              <p:cNvSpPr/>
              <p:nvPr/>
            </p:nvSpPr>
            <p:spPr>
              <a:xfrm>
                <a:off x="10845581" y="4136899"/>
                <a:ext cx="642274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642274" h="96700" extrusionOk="0">
                    <a:moveTo>
                      <a:pt x="0" y="0"/>
                    </a:moveTo>
                    <a:lnTo>
                      <a:pt x="642275" y="0"/>
                    </a:lnTo>
                    <a:lnTo>
                      <a:pt x="642275" y="96700"/>
                    </a:lnTo>
                    <a:lnTo>
                      <a:pt x="0" y="967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5"/>
              <p:cNvSpPr/>
              <p:nvPr/>
            </p:nvSpPr>
            <p:spPr>
              <a:xfrm>
                <a:off x="10845581" y="4375094"/>
                <a:ext cx="642274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642274" h="96700" extrusionOk="0">
                    <a:moveTo>
                      <a:pt x="0" y="0"/>
                    </a:moveTo>
                    <a:lnTo>
                      <a:pt x="642275" y="0"/>
                    </a:lnTo>
                    <a:lnTo>
                      <a:pt x="642275" y="96700"/>
                    </a:lnTo>
                    <a:lnTo>
                      <a:pt x="0" y="967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4" name="Google Shape;294;p5"/>
            <p:cNvGrpSpPr/>
            <p:nvPr/>
          </p:nvGrpSpPr>
          <p:grpSpPr>
            <a:xfrm>
              <a:off x="5018340" y="4386703"/>
              <a:ext cx="1070797" cy="496612"/>
              <a:chOff x="7466813" y="5016553"/>
              <a:chExt cx="659317" cy="305777"/>
            </a:xfrm>
          </p:grpSpPr>
          <p:sp>
            <p:nvSpPr>
              <p:cNvPr id="295" name="Google Shape;295;p5"/>
              <p:cNvSpPr/>
              <p:nvPr/>
            </p:nvSpPr>
            <p:spPr>
              <a:xfrm>
                <a:off x="7469242" y="5016553"/>
                <a:ext cx="652717" cy="221875"/>
              </a:xfrm>
              <a:custGeom>
                <a:avLst/>
                <a:gdLst/>
                <a:ahLst/>
                <a:cxnLst/>
                <a:rect l="l" t="t" r="r" b="b"/>
                <a:pathLst>
                  <a:path w="652717" h="221875" extrusionOk="0">
                    <a:moveTo>
                      <a:pt x="29728" y="150203"/>
                    </a:moveTo>
                    <a:cubicBezTo>
                      <a:pt x="67911" y="125459"/>
                      <a:pt x="146906" y="113372"/>
                      <a:pt x="167882" y="110457"/>
                    </a:cubicBezTo>
                    <a:cubicBezTo>
                      <a:pt x="171295" y="109959"/>
                      <a:pt x="174352" y="108537"/>
                      <a:pt x="176769" y="106119"/>
                    </a:cubicBezTo>
                    <a:cubicBezTo>
                      <a:pt x="192626" y="90619"/>
                      <a:pt x="256690" y="30466"/>
                      <a:pt x="309875" y="14681"/>
                    </a:cubicBezTo>
                    <a:cubicBezTo>
                      <a:pt x="371095" y="-3593"/>
                      <a:pt x="505337" y="-6153"/>
                      <a:pt x="539253" y="14681"/>
                    </a:cubicBezTo>
                    <a:cubicBezTo>
                      <a:pt x="559518" y="27195"/>
                      <a:pt x="585399" y="49877"/>
                      <a:pt x="604313" y="66159"/>
                    </a:cubicBezTo>
                    <a:cubicBezTo>
                      <a:pt x="604313" y="66159"/>
                      <a:pt x="643206" y="98156"/>
                      <a:pt x="649321" y="129512"/>
                    </a:cubicBezTo>
                    <a:cubicBezTo>
                      <a:pt x="655436" y="160940"/>
                      <a:pt x="653232" y="197985"/>
                      <a:pt x="643206" y="208010"/>
                    </a:cubicBezTo>
                    <a:cubicBezTo>
                      <a:pt x="633181" y="218036"/>
                      <a:pt x="613556" y="221875"/>
                      <a:pt x="613556" y="221875"/>
                    </a:cubicBezTo>
                    <a:lnTo>
                      <a:pt x="16219" y="221875"/>
                    </a:lnTo>
                    <a:cubicBezTo>
                      <a:pt x="8042" y="221875"/>
                      <a:pt x="1216" y="215689"/>
                      <a:pt x="363" y="207512"/>
                    </a:cubicBezTo>
                    <a:cubicBezTo>
                      <a:pt x="-1273" y="192439"/>
                      <a:pt x="1643" y="168406"/>
                      <a:pt x="29799" y="15020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96" name="Google Shape;296;p5"/>
              <p:cNvGrpSpPr/>
              <p:nvPr/>
            </p:nvGrpSpPr>
            <p:grpSpPr>
              <a:xfrm>
                <a:off x="7658667" y="5030727"/>
                <a:ext cx="387827" cy="96780"/>
                <a:chOff x="7658667" y="5030727"/>
                <a:chExt cx="387827" cy="96780"/>
              </a:xfrm>
            </p:grpSpPr>
            <p:sp>
              <p:nvSpPr>
                <p:cNvPr id="297" name="Google Shape;297;p5"/>
                <p:cNvSpPr/>
                <p:nvPr/>
              </p:nvSpPr>
              <p:spPr>
                <a:xfrm>
                  <a:off x="7658667" y="5031447"/>
                  <a:ext cx="215442" cy="96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442" h="96060" extrusionOk="0">
                      <a:moveTo>
                        <a:pt x="203782" y="84968"/>
                      </a:moveTo>
                      <a:lnTo>
                        <a:pt x="0" y="96060"/>
                      </a:lnTo>
                      <a:cubicBezTo>
                        <a:pt x="0" y="96060"/>
                        <a:pt x="73521" y="33774"/>
                        <a:pt x="115187" y="15500"/>
                      </a:cubicBezTo>
                      <a:cubicBezTo>
                        <a:pt x="136163" y="6328"/>
                        <a:pt x="175696" y="1564"/>
                        <a:pt x="215443" y="0"/>
                      </a:cubicBezTo>
                      <a:lnTo>
                        <a:pt x="203782" y="8496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8" name="Google Shape;298;p5"/>
                <p:cNvSpPr/>
                <p:nvPr/>
              </p:nvSpPr>
              <p:spPr>
                <a:xfrm>
                  <a:off x="7891175" y="5030727"/>
                  <a:ext cx="155319" cy="84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19" h="84053" extrusionOk="0">
                      <a:moveTo>
                        <a:pt x="0" y="152"/>
                      </a:moveTo>
                      <a:cubicBezTo>
                        <a:pt x="33347" y="-488"/>
                        <a:pt x="64988" y="934"/>
                        <a:pt x="83831" y="3707"/>
                      </a:cubicBezTo>
                      <a:cubicBezTo>
                        <a:pt x="109001" y="7404"/>
                        <a:pt x="133958" y="29802"/>
                        <a:pt x="150952" y="48431"/>
                      </a:cubicBezTo>
                      <a:cubicBezTo>
                        <a:pt x="160480" y="58883"/>
                        <a:pt x="153441" y="75734"/>
                        <a:pt x="139291" y="76517"/>
                      </a:cubicBezTo>
                      <a:lnTo>
                        <a:pt x="0" y="84054"/>
                      </a:lnTo>
                      <a:lnTo>
                        <a:pt x="0" y="15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99" name="Google Shape;299;p5"/>
              <p:cNvSpPr/>
              <p:nvPr/>
            </p:nvSpPr>
            <p:spPr>
              <a:xfrm>
                <a:off x="7466813" y="5174127"/>
                <a:ext cx="63370" cy="41670"/>
              </a:xfrm>
              <a:custGeom>
                <a:avLst/>
                <a:gdLst/>
                <a:ahLst/>
                <a:cxnLst/>
                <a:rect l="l" t="t" r="r" b="b"/>
                <a:pathLst>
                  <a:path w="63370" h="41670" extrusionOk="0">
                    <a:moveTo>
                      <a:pt x="19571" y="2655"/>
                    </a:moveTo>
                    <a:cubicBezTo>
                      <a:pt x="19571" y="2655"/>
                      <a:pt x="63371" y="-3318"/>
                      <a:pt x="63371" y="2655"/>
                    </a:cubicBezTo>
                    <a:cubicBezTo>
                      <a:pt x="63371" y="8627"/>
                      <a:pt x="45382" y="33655"/>
                      <a:pt x="33863" y="37495"/>
                    </a:cubicBezTo>
                    <a:cubicBezTo>
                      <a:pt x="22273" y="41335"/>
                      <a:pt x="5564" y="43254"/>
                      <a:pt x="2365" y="40055"/>
                    </a:cubicBezTo>
                    <a:cubicBezTo>
                      <a:pt x="-835" y="36855"/>
                      <a:pt x="-4675" y="19221"/>
                      <a:pt x="19571" y="26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" name="Google Shape;300;p5"/>
              <p:cNvSpPr/>
              <p:nvPr/>
            </p:nvSpPr>
            <p:spPr>
              <a:xfrm>
                <a:off x="8103054" y="5144572"/>
                <a:ext cx="23076" cy="59157"/>
              </a:xfrm>
              <a:custGeom>
                <a:avLst/>
                <a:gdLst/>
                <a:ahLst/>
                <a:cxnLst/>
                <a:rect l="l" t="t" r="r" b="b"/>
                <a:pathLst>
                  <a:path w="23076" h="59157" extrusionOk="0">
                    <a:moveTo>
                      <a:pt x="17926" y="0"/>
                    </a:moveTo>
                    <a:cubicBezTo>
                      <a:pt x="17926" y="0"/>
                      <a:pt x="1643" y="853"/>
                      <a:pt x="1643" y="8888"/>
                    </a:cubicBezTo>
                    <a:cubicBezTo>
                      <a:pt x="1643" y="16922"/>
                      <a:pt x="-2054" y="49417"/>
                      <a:pt x="1643" y="53114"/>
                    </a:cubicBezTo>
                    <a:cubicBezTo>
                      <a:pt x="5341" y="56811"/>
                      <a:pt x="17926" y="59158"/>
                      <a:pt x="17926" y="59158"/>
                    </a:cubicBezTo>
                    <a:cubicBezTo>
                      <a:pt x="17926" y="59158"/>
                      <a:pt x="29516" y="27943"/>
                      <a:pt x="179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" name="Google Shape;301;p5"/>
              <p:cNvSpPr/>
              <p:nvPr/>
            </p:nvSpPr>
            <p:spPr>
              <a:xfrm rot="-798371">
                <a:off x="7904803" y="5179083"/>
                <a:ext cx="118662" cy="118662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1"/>
                      <a:pt x="26581" y="0"/>
                      <a:pt x="59371" y="0"/>
                    </a:cubicBezTo>
                    <a:cubicBezTo>
                      <a:pt x="92161" y="0"/>
                      <a:pt x="118742" y="26581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302;p5"/>
              <p:cNvSpPr/>
              <p:nvPr/>
            </p:nvSpPr>
            <p:spPr>
              <a:xfrm>
                <a:off x="7930424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" name="Google Shape;303;p5"/>
              <p:cNvSpPr/>
              <p:nvPr/>
            </p:nvSpPr>
            <p:spPr>
              <a:xfrm rot="-2700000">
                <a:off x="7554797" y="5178916"/>
                <a:ext cx="118808" cy="118808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2"/>
                      <a:pt x="26581" y="0"/>
                      <a:pt x="59371" y="0"/>
                    </a:cubicBezTo>
                    <a:cubicBezTo>
                      <a:pt x="92161" y="0"/>
                      <a:pt x="118742" y="26582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04;p5"/>
              <p:cNvSpPr/>
              <p:nvPr/>
            </p:nvSpPr>
            <p:spPr>
              <a:xfrm>
                <a:off x="7580312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5" name="Google Shape;305;p5"/>
            <p:cNvGrpSpPr/>
            <p:nvPr/>
          </p:nvGrpSpPr>
          <p:grpSpPr>
            <a:xfrm>
              <a:off x="-495301" y="1635256"/>
              <a:ext cx="789345" cy="2973329"/>
              <a:chOff x="4226161" y="2551702"/>
              <a:chExt cx="369284" cy="1391031"/>
            </a:xfrm>
          </p:grpSpPr>
          <p:sp>
            <p:nvSpPr>
              <p:cNvPr id="306" name="Google Shape;306;p5"/>
              <p:cNvSpPr/>
              <p:nvPr/>
            </p:nvSpPr>
            <p:spPr>
              <a:xfrm>
                <a:off x="4226161" y="2551702"/>
                <a:ext cx="369284" cy="1391031"/>
              </a:xfrm>
              <a:custGeom>
                <a:avLst/>
                <a:gdLst/>
                <a:ahLst/>
                <a:cxnLst/>
                <a:rect l="l" t="t" r="r" b="b"/>
                <a:pathLst>
                  <a:path w="369284" h="1391031" extrusionOk="0">
                    <a:moveTo>
                      <a:pt x="0" y="0"/>
                    </a:moveTo>
                    <a:lnTo>
                      <a:pt x="369284" y="0"/>
                    </a:lnTo>
                    <a:lnTo>
                      <a:pt x="369284" y="1391031"/>
                    </a:lnTo>
                    <a:lnTo>
                      <a:pt x="0" y="139103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5"/>
              <p:cNvSpPr/>
              <p:nvPr/>
            </p:nvSpPr>
            <p:spPr>
              <a:xfrm>
                <a:off x="4260166" y="2628378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5"/>
              <p:cNvSpPr/>
              <p:nvPr/>
            </p:nvSpPr>
            <p:spPr>
              <a:xfrm>
                <a:off x="4260166" y="2775730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5"/>
              <p:cNvSpPr/>
              <p:nvPr/>
            </p:nvSpPr>
            <p:spPr>
              <a:xfrm>
                <a:off x="4260166" y="2923177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5"/>
              <p:cNvSpPr/>
              <p:nvPr/>
            </p:nvSpPr>
            <p:spPr>
              <a:xfrm>
                <a:off x="4260166" y="3070529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5"/>
              <p:cNvSpPr/>
              <p:nvPr/>
            </p:nvSpPr>
            <p:spPr>
              <a:xfrm>
                <a:off x="4260166" y="3217976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5"/>
              <p:cNvSpPr/>
              <p:nvPr/>
            </p:nvSpPr>
            <p:spPr>
              <a:xfrm>
                <a:off x="4260166" y="3365328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313;p5"/>
              <p:cNvSpPr/>
              <p:nvPr/>
            </p:nvSpPr>
            <p:spPr>
              <a:xfrm>
                <a:off x="4260166" y="3512775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4" name="Google Shape;314;p5"/>
            <p:cNvGrpSpPr/>
            <p:nvPr/>
          </p:nvGrpSpPr>
          <p:grpSpPr>
            <a:xfrm flipH="1">
              <a:off x="3039384" y="4394997"/>
              <a:ext cx="1312007" cy="549286"/>
              <a:chOff x="7085447" y="4529933"/>
              <a:chExt cx="969129" cy="405736"/>
            </a:xfrm>
          </p:grpSpPr>
          <p:sp>
            <p:nvSpPr>
              <p:cNvPr id="315" name="Google Shape;315;p5"/>
              <p:cNvSpPr/>
              <p:nvPr/>
            </p:nvSpPr>
            <p:spPr>
              <a:xfrm>
                <a:off x="7085447" y="4529933"/>
                <a:ext cx="969129" cy="342290"/>
              </a:xfrm>
              <a:custGeom>
                <a:avLst/>
                <a:gdLst/>
                <a:ahLst/>
                <a:cxnLst/>
                <a:rect l="l" t="t" r="r" b="b"/>
                <a:pathLst>
                  <a:path w="969129" h="342290" extrusionOk="0">
                    <a:moveTo>
                      <a:pt x="28215" y="32376"/>
                    </a:moveTo>
                    <a:cubicBezTo>
                      <a:pt x="34401" y="14955"/>
                      <a:pt x="50755" y="3437"/>
                      <a:pt x="69241" y="3152"/>
                    </a:cubicBezTo>
                    <a:cubicBezTo>
                      <a:pt x="191255" y="1659"/>
                      <a:pt x="650367" y="-3318"/>
                      <a:pt x="673760" y="3508"/>
                    </a:cubicBezTo>
                    <a:cubicBezTo>
                      <a:pt x="700709" y="11400"/>
                      <a:pt x="786317" y="122392"/>
                      <a:pt x="808501" y="144576"/>
                    </a:cubicBezTo>
                    <a:cubicBezTo>
                      <a:pt x="830685" y="166760"/>
                      <a:pt x="935278" y="168325"/>
                      <a:pt x="954333" y="203236"/>
                    </a:cubicBezTo>
                    <a:cubicBezTo>
                      <a:pt x="973389" y="238077"/>
                      <a:pt x="971754" y="322121"/>
                      <a:pt x="962226" y="331649"/>
                    </a:cubicBezTo>
                    <a:cubicBezTo>
                      <a:pt x="952698" y="341176"/>
                      <a:pt x="69028" y="349851"/>
                      <a:pt x="50755" y="331649"/>
                    </a:cubicBezTo>
                    <a:cubicBezTo>
                      <a:pt x="32552" y="313446"/>
                      <a:pt x="12715" y="315793"/>
                      <a:pt x="1622" y="212764"/>
                    </a:cubicBezTo>
                    <a:cubicBezTo>
                      <a:pt x="-5914" y="142585"/>
                      <a:pt x="14492" y="70914"/>
                      <a:pt x="28215" y="323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316;p5"/>
              <p:cNvSpPr/>
              <p:nvPr/>
            </p:nvSpPr>
            <p:spPr>
              <a:xfrm>
                <a:off x="7457659" y="4545528"/>
                <a:ext cx="178397" cy="309938"/>
              </a:xfrm>
              <a:custGeom>
                <a:avLst/>
                <a:gdLst/>
                <a:ahLst/>
                <a:cxnLst/>
                <a:rect l="l" t="t" r="r" b="b"/>
                <a:pathLst>
                  <a:path w="178397" h="309938" extrusionOk="0">
                    <a:moveTo>
                      <a:pt x="154720" y="0"/>
                    </a:moveTo>
                    <a:cubicBezTo>
                      <a:pt x="167797" y="0"/>
                      <a:pt x="178398" y="10601"/>
                      <a:pt x="178398" y="23677"/>
                    </a:cubicBezTo>
                    <a:lnTo>
                      <a:pt x="178398" y="286261"/>
                    </a:lnTo>
                    <a:cubicBezTo>
                      <a:pt x="178398" y="299338"/>
                      <a:pt x="167797" y="309938"/>
                      <a:pt x="154720" y="309938"/>
                    </a:cubicBezTo>
                    <a:lnTo>
                      <a:pt x="23677" y="309938"/>
                    </a:lnTo>
                    <a:cubicBezTo>
                      <a:pt x="10601" y="309938"/>
                      <a:pt x="0" y="299338"/>
                      <a:pt x="0" y="286261"/>
                    </a:cubicBezTo>
                    <a:lnTo>
                      <a:pt x="0" y="23677"/>
                    </a:lnTo>
                    <a:cubicBezTo>
                      <a:pt x="0" y="10601"/>
                      <a:pt x="10601" y="0"/>
                      <a:pt x="23677" y="0"/>
                    </a:cubicBezTo>
                    <a:close/>
                  </a:path>
                </a:pathLst>
              </a:custGeom>
              <a:solidFill>
                <a:srgbClr val="2A2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5"/>
              <p:cNvSpPr/>
              <p:nvPr/>
            </p:nvSpPr>
            <p:spPr>
              <a:xfrm>
                <a:off x="7095175" y="4795243"/>
                <a:ext cx="959365" cy="76981"/>
              </a:xfrm>
              <a:custGeom>
                <a:avLst/>
                <a:gdLst/>
                <a:ahLst/>
                <a:cxnLst/>
                <a:rect l="l" t="t" r="r" b="b"/>
                <a:pathLst>
                  <a:path w="959365" h="76981" extrusionOk="0">
                    <a:moveTo>
                      <a:pt x="0" y="0"/>
                    </a:moveTo>
                    <a:cubicBezTo>
                      <a:pt x="11305" y="50412"/>
                      <a:pt x="26664" y="51976"/>
                      <a:pt x="41027" y="66339"/>
                    </a:cubicBezTo>
                    <a:cubicBezTo>
                      <a:pt x="59229" y="84542"/>
                      <a:pt x="942970" y="75867"/>
                      <a:pt x="952498" y="66339"/>
                    </a:cubicBezTo>
                    <a:cubicBezTo>
                      <a:pt x="957973" y="60864"/>
                      <a:pt x="960746" y="31072"/>
                      <a:pt x="958684" y="0"/>
                    </a:cubicBezTo>
                    <a:lnTo>
                      <a:pt x="7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8" name="Google Shape;318;p5"/>
              <p:cNvGrpSpPr/>
              <p:nvPr/>
            </p:nvGrpSpPr>
            <p:grpSpPr>
              <a:xfrm>
                <a:off x="7832403" y="4798104"/>
                <a:ext cx="134298" cy="134298"/>
                <a:chOff x="7832403" y="4798104"/>
                <a:chExt cx="134298" cy="134298"/>
              </a:xfrm>
            </p:grpSpPr>
            <p:sp>
              <p:nvSpPr>
                <p:cNvPr id="319" name="Google Shape;319;p5"/>
                <p:cNvSpPr/>
                <p:nvPr/>
              </p:nvSpPr>
              <p:spPr>
                <a:xfrm rot="-4847797">
                  <a:off x="7841012" y="4806714"/>
                  <a:ext cx="117079" cy="117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35" h="117035" extrusionOk="0">
                      <a:moveTo>
                        <a:pt x="117036" y="58518"/>
                      </a:moveTo>
                      <a:cubicBezTo>
                        <a:pt x="117036" y="90836"/>
                        <a:pt x="90836" y="117036"/>
                        <a:pt x="58518" y="117036"/>
                      </a:cubicBezTo>
                      <a:cubicBezTo>
                        <a:pt x="26199" y="117036"/>
                        <a:pt x="0" y="90836"/>
                        <a:pt x="0" y="58518"/>
                      </a:cubicBezTo>
                      <a:cubicBezTo>
                        <a:pt x="0" y="26199"/>
                        <a:pt x="26199" y="0"/>
                        <a:pt x="58518" y="0"/>
                      </a:cubicBezTo>
                      <a:cubicBezTo>
                        <a:pt x="90836" y="0"/>
                        <a:pt x="117036" y="26199"/>
                        <a:pt x="117036" y="5851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" name="Google Shape;320;p5"/>
                <p:cNvSpPr/>
                <p:nvPr/>
              </p:nvSpPr>
              <p:spPr>
                <a:xfrm>
                  <a:off x="7866360" y="4832003"/>
                  <a:ext cx="66694" cy="66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94" h="66694" extrusionOk="0">
                      <a:moveTo>
                        <a:pt x="66695" y="33347"/>
                      </a:moveTo>
                      <a:cubicBezTo>
                        <a:pt x="66695" y="51763"/>
                        <a:pt x="51763" y="66695"/>
                        <a:pt x="33347" y="66695"/>
                      </a:cubicBezTo>
                      <a:cubicBezTo>
                        <a:pt x="14932" y="66695"/>
                        <a:pt x="0" y="51763"/>
                        <a:pt x="0" y="33347"/>
                      </a:cubicBezTo>
                      <a:cubicBezTo>
                        <a:pt x="0" y="14932"/>
                        <a:pt x="14932" y="0"/>
                        <a:pt x="33347" y="0"/>
                      </a:cubicBezTo>
                      <a:cubicBezTo>
                        <a:pt x="51763" y="0"/>
                        <a:pt x="66695" y="14932"/>
                        <a:pt x="66695" y="333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1" name="Google Shape;321;p5"/>
              <p:cNvGrpSpPr/>
              <p:nvPr/>
            </p:nvGrpSpPr>
            <p:grpSpPr>
              <a:xfrm>
                <a:off x="7210291" y="4794935"/>
                <a:ext cx="140735" cy="140735"/>
                <a:chOff x="7210291" y="4794935"/>
                <a:chExt cx="140735" cy="140735"/>
              </a:xfrm>
            </p:grpSpPr>
            <p:sp>
              <p:nvSpPr>
                <p:cNvPr id="322" name="Google Shape;322;p5"/>
                <p:cNvSpPr/>
                <p:nvPr/>
              </p:nvSpPr>
              <p:spPr>
                <a:xfrm rot="-4601629">
                  <a:off x="7222180" y="4806824"/>
                  <a:ext cx="116956" cy="116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35" h="117035" extrusionOk="0">
                      <a:moveTo>
                        <a:pt x="117036" y="58518"/>
                      </a:moveTo>
                      <a:cubicBezTo>
                        <a:pt x="117036" y="90836"/>
                        <a:pt x="90836" y="117036"/>
                        <a:pt x="58518" y="117036"/>
                      </a:cubicBezTo>
                      <a:cubicBezTo>
                        <a:pt x="26199" y="117036"/>
                        <a:pt x="0" y="90836"/>
                        <a:pt x="0" y="58518"/>
                      </a:cubicBezTo>
                      <a:cubicBezTo>
                        <a:pt x="0" y="26199"/>
                        <a:pt x="26199" y="0"/>
                        <a:pt x="58518" y="0"/>
                      </a:cubicBezTo>
                      <a:cubicBezTo>
                        <a:pt x="90836" y="0"/>
                        <a:pt x="117036" y="26199"/>
                        <a:pt x="117036" y="5851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" name="Google Shape;323;p5"/>
                <p:cNvSpPr/>
                <p:nvPr/>
              </p:nvSpPr>
              <p:spPr>
                <a:xfrm>
                  <a:off x="7247478" y="4832003"/>
                  <a:ext cx="66694" cy="66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94" h="66694" extrusionOk="0">
                      <a:moveTo>
                        <a:pt x="66695" y="33347"/>
                      </a:moveTo>
                      <a:cubicBezTo>
                        <a:pt x="66695" y="51763"/>
                        <a:pt x="51763" y="66695"/>
                        <a:pt x="33347" y="66695"/>
                      </a:cubicBezTo>
                      <a:cubicBezTo>
                        <a:pt x="14932" y="66695"/>
                        <a:pt x="0" y="51763"/>
                        <a:pt x="0" y="33347"/>
                      </a:cubicBezTo>
                      <a:cubicBezTo>
                        <a:pt x="0" y="14932"/>
                        <a:pt x="14932" y="0"/>
                        <a:pt x="33347" y="0"/>
                      </a:cubicBezTo>
                      <a:cubicBezTo>
                        <a:pt x="51763" y="0"/>
                        <a:pt x="66695" y="14932"/>
                        <a:pt x="66695" y="333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4" name="Google Shape;324;p5"/>
              <p:cNvGrpSpPr/>
              <p:nvPr/>
            </p:nvGrpSpPr>
            <p:grpSpPr>
              <a:xfrm>
                <a:off x="7087141" y="4555767"/>
                <a:ext cx="810788" cy="122012"/>
                <a:chOff x="7087141" y="4555767"/>
                <a:chExt cx="810788" cy="122012"/>
              </a:xfrm>
            </p:grpSpPr>
            <p:sp>
              <p:nvSpPr>
                <p:cNvPr id="325" name="Google Shape;325;p5"/>
                <p:cNvSpPr/>
                <p:nvPr/>
              </p:nvSpPr>
              <p:spPr>
                <a:xfrm>
                  <a:off x="7294335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" name="Google Shape;326;p5"/>
                <p:cNvSpPr/>
                <p:nvPr/>
              </p:nvSpPr>
              <p:spPr>
                <a:xfrm>
                  <a:off x="7380654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" name="Google Shape;327;p5"/>
                <p:cNvSpPr/>
                <p:nvPr/>
              </p:nvSpPr>
              <p:spPr>
                <a:xfrm>
                  <a:off x="7208016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" name="Google Shape;328;p5"/>
                <p:cNvSpPr/>
                <p:nvPr/>
              </p:nvSpPr>
              <p:spPr>
                <a:xfrm>
                  <a:off x="7756317" y="4555838"/>
                  <a:ext cx="141612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612" h="121941" extrusionOk="0">
                      <a:moveTo>
                        <a:pt x="36451" y="109143"/>
                      </a:moveTo>
                      <a:cubicBezTo>
                        <a:pt x="39864" y="116894"/>
                        <a:pt x="47472" y="121942"/>
                        <a:pt x="55933" y="121942"/>
                      </a:cubicBezTo>
                      <a:lnTo>
                        <a:pt x="141613" y="121942"/>
                      </a:lnTo>
                      <a:cubicBezTo>
                        <a:pt x="140048" y="120875"/>
                        <a:pt x="138697" y="119809"/>
                        <a:pt x="137560" y="118742"/>
                      </a:cubicBezTo>
                      <a:cubicBezTo>
                        <a:pt x="120922" y="102104"/>
                        <a:pt x="68661" y="35623"/>
                        <a:pt x="32185" y="0"/>
                      </a:cubicBezTo>
                      <a:lnTo>
                        <a:pt x="21306" y="0"/>
                      </a:lnTo>
                      <a:cubicBezTo>
                        <a:pt x="5948" y="0"/>
                        <a:pt x="-4362" y="15785"/>
                        <a:pt x="1824" y="29792"/>
                      </a:cubicBezTo>
                      <a:lnTo>
                        <a:pt x="36522" y="10914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" name="Google Shape;329;p5"/>
                <p:cNvSpPr/>
                <p:nvPr/>
              </p:nvSpPr>
              <p:spPr>
                <a:xfrm>
                  <a:off x="7087141" y="4555838"/>
                  <a:ext cx="107365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65" h="121941" extrusionOk="0">
                      <a:moveTo>
                        <a:pt x="107295" y="28584"/>
                      </a:moveTo>
                      <a:cubicBezTo>
                        <a:pt x="107295" y="12799"/>
                        <a:pt x="94496" y="0"/>
                        <a:pt x="78711" y="0"/>
                      </a:cubicBezTo>
                      <a:lnTo>
                        <a:pt x="29508" y="0"/>
                      </a:lnTo>
                      <a:cubicBezTo>
                        <a:pt x="28370" y="2062"/>
                        <a:pt x="27375" y="4195"/>
                        <a:pt x="26593" y="6470"/>
                      </a:cubicBezTo>
                      <a:cubicBezTo>
                        <a:pt x="17136" y="32992"/>
                        <a:pt x="4480" y="75298"/>
                        <a:pt x="0" y="121942"/>
                      </a:cubicBezTo>
                      <a:lnTo>
                        <a:pt x="78782" y="121942"/>
                      </a:lnTo>
                      <a:cubicBezTo>
                        <a:pt x="94567" y="121942"/>
                        <a:pt x="107366" y="109143"/>
                        <a:pt x="107366" y="93358"/>
                      </a:cubicBezTo>
                      <a:lnTo>
                        <a:pt x="107366" y="2858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" name="Google Shape;330;p5"/>
                <p:cNvSpPr/>
                <p:nvPr/>
              </p:nvSpPr>
              <p:spPr>
                <a:xfrm>
                  <a:off x="7467045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31;p5"/>
                <p:cNvSpPr/>
                <p:nvPr/>
              </p:nvSpPr>
              <p:spPr>
                <a:xfrm>
                  <a:off x="7639754" y="4555767"/>
                  <a:ext cx="127846" cy="122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46" h="122012" extrusionOk="0">
                      <a:moveTo>
                        <a:pt x="74800" y="71"/>
                      </a:moveTo>
                      <a:lnTo>
                        <a:pt x="24815" y="71"/>
                      </a:lnTo>
                      <a:cubicBezTo>
                        <a:pt x="11092" y="71"/>
                        <a:pt x="0" y="11163"/>
                        <a:pt x="0" y="24886"/>
                      </a:cubicBezTo>
                      <a:lnTo>
                        <a:pt x="0" y="97198"/>
                      </a:lnTo>
                      <a:cubicBezTo>
                        <a:pt x="0" y="110921"/>
                        <a:pt x="11092" y="122013"/>
                        <a:pt x="24815" y="122013"/>
                      </a:cubicBezTo>
                      <a:lnTo>
                        <a:pt x="102957" y="122013"/>
                      </a:lnTo>
                      <a:cubicBezTo>
                        <a:pt x="120449" y="122013"/>
                        <a:pt x="132465" y="104450"/>
                        <a:pt x="126137" y="88168"/>
                      </a:cubicBezTo>
                      <a:lnTo>
                        <a:pt x="97980" y="15856"/>
                      </a:lnTo>
                      <a:cubicBezTo>
                        <a:pt x="94283" y="6328"/>
                        <a:pt x="85039" y="0"/>
                        <a:pt x="7480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332;p5"/>
                <p:cNvSpPr/>
                <p:nvPr/>
              </p:nvSpPr>
              <p:spPr>
                <a:xfrm>
                  <a:off x="7553364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699" y="0"/>
                        <a:pt x="72809" y="11110"/>
                        <a:pt x="72809" y="24815"/>
                      </a:cubicBezTo>
                      <a:lnTo>
                        <a:pt x="72809" y="97127"/>
                      </a:lnTo>
                      <a:cubicBezTo>
                        <a:pt x="72809" y="110832"/>
                        <a:pt x="61699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33" name="Google Shape;333;p5"/>
              <p:cNvSpPr/>
              <p:nvPr/>
            </p:nvSpPr>
            <p:spPr>
              <a:xfrm>
                <a:off x="7095175" y="4711625"/>
                <a:ext cx="337882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337882" h="11874" extrusionOk="0">
                    <a:moveTo>
                      <a:pt x="0" y="0"/>
                    </a:moveTo>
                    <a:lnTo>
                      <a:pt x="337882" y="0"/>
                    </a:lnTo>
                    <a:lnTo>
                      <a:pt x="337882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" name="Google Shape;334;p5"/>
              <p:cNvSpPr/>
              <p:nvPr/>
            </p:nvSpPr>
            <p:spPr>
              <a:xfrm>
                <a:off x="7095175" y="4742413"/>
                <a:ext cx="337882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337882" h="11874" extrusionOk="0">
                    <a:moveTo>
                      <a:pt x="0" y="0"/>
                    </a:moveTo>
                    <a:lnTo>
                      <a:pt x="337882" y="0"/>
                    </a:lnTo>
                    <a:lnTo>
                      <a:pt x="337882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335;p5"/>
              <p:cNvSpPr/>
              <p:nvPr/>
            </p:nvSpPr>
            <p:spPr>
              <a:xfrm>
                <a:off x="7658170" y="4711625"/>
                <a:ext cx="111489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111489" h="11874" extrusionOk="0">
                    <a:moveTo>
                      <a:pt x="0" y="0"/>
                    </a:moveTo>
                    <a:lnTo>
                      <a:pt x="111490" y="0"/>
                    </a:lnTo>
                    <a:lnTo>
                      <a:pt x="111490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p5"/>
              <p:cNvSpPr/>
              <p:nvPr/>
            </p:nvSpPr>
            <p:spPr>
              <a:xfrm>
                <a:off x="7658170" y="4742413"/>
                <a:ext cx="111489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111489" h="11874" extrusionOk="0">
                    <a:moveTo>
                      <a:pt x="0" y="0"/>
                    </a:moveTo>
                    <a:lnTo>
                      <a:pt x="111490" y="0"/>
                    </a:lnTo>
                    <a:lnTo>
                      <a:pt x="111490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37" name="Google Shape;337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5"/>
          <p:cNvSpPr txBox="1">
            <a:spLocks noGrp="1"/>
          </p:cNvSpPr>
          <p:nvPr>
            <p:ph type="subTitle" idx="1"/>
          </p:nvPr>
        </p:nvSpPr>
        <p:spPr>
          <a:xfrm>
            <a:off x="3932025" y="2748400"/>
            <a:ext cx="44919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D1D1C"/>
              </a:buClr>
              <a:buSzPts val="1200"/>
              <a:buFont typeface="Nunito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C"/>
              </a:buClr>
              <a:buSzPts val="1200"/>
              <a:buFont typeface="Nuni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C"/>
              </a:buClr>
              <a:buSzPts val="1200"/>
              <a:buFont typeface="Nuni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C"/>
              </a:buClr>
              <a:buSzPts val="1200"/>
              <a:buFont typeface="Nuni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C"/>
              </a:buClr>
              <a:buSzPts val="1200"/>
              <a:buFont typeface="Nuni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C"/>
              </a:buClr>
              <a:buSzPts val="1200"/>
              <a:buFont typeface="Nuni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C"/>
              </a:buClr>
              <a:buSzPts val="1200"/>
              <a:buFont typeface="Nuni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C"/>
              </a:buClr>
              <a:buSzPts val="1200"/>
              <a:buFont typeface="Nuni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C"/>
              </a:buClr>
              <a:buSzPts val="1200"/>
              <a:buFont typeface="Nunito"/>
              <a:buChar char="■"/>
              <a:defRPr sz="2800"/>
            </a:lvl9pPr>
          </a:lstStyle>
          <a:p>
            <a:endParaRPr/>
          </a:p>
        </p:txBody>
      </p:sp>
      <p:sp>
        <p:nvSpPr>
          <p:cNvPr id="339" name="Google Shape;339;p5"/>
          <p:cNvSpPr txBox="1">
            <a:spLocks noGrp="1"/>
          </p:cNvSpPr>
          <p:nvPr>
            <p:ph type="subTitle" idx="2"/>
          </p:nvPr>
        </p:nvSpPr>
        <p:spPr>
          <a:xfrm>
            <a:off x="3932029" y="1439300"/>
            <a:ext cx="44919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D1D1C"/>
              </a:buClr>
              <a:buSzPts val="1200"/>
              <a:buFont typeface="Nunito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C"/>
              </a:buClr>
              <a:buSzPts val="1200"/>
              <a:buFont typeface="Nuni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C"/>
              </a:buClr>
              <a:buSzPts val="1200"/>
              <a:buFont typeface="Nuni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C"/>
              </a:buClr>
              <a:buSzPts val="1200"/>
              <a:buFont typeface="Nuni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C"/>
              </a:buClr>
              <a:buSzPts val="1200"/>
              <a:buFont typeface="Nuni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C"/>
              </a:buClr>
              <a:buSzPts val="1200"/>
              <a:buFont typeface="Nuni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C"/>
              </a:buClr>
              <a:buSzPts val="1200"/>
              <a:buFont typeface="Nuni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C"/>
              </a:buClr>
              <a:buSzPts val="1200"/>
              <a:buFont typeface="Nuni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C"/>
              </a:buClr>
              <a:buSzPts val="1200"/>
              <a:buFont typeface="Nunito"/>
              <a:buChar char="■"/>
              <a:defRPr sz="2800"/>
            </a:lvl9pPr>
          </a:lstStyle>
          <a:p>
            <a:endParaRPr/>
          </a:p>
        </p:txBody>
      </p:sp>
      <p:sp>
        <p:nvSpPr>
          <p:cNvPr id="340" name="Google Shape;340;p5"/>
          <p:cNvSpPr txBox="1">
            <a:spLocks noGrp="1"/>
          </p:cNvSpPr>
          <p:nvPr>
            <p:ph type="subTitle" idx="3"/>
          </p:nvPr>
        </p:nvSpPr>
        <p:spPr>
          <a:xfrm>
            <a:off x="1211805" y="2748400"/>
            <a:ext cx="19959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2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9pPr>
          </a:lstStyle>
          <a:p>
            <a:endParaRPr/>
          </a:p>
        </p:txBody>
      </p:sp>
      <p:sp>
        <p:nvSpPr>
          <p:cNvPr id="341" name="Google Shape;341;p5"/>
          <p:cNvSpPr txBox="1">
            <a:spLocks noGrp="1"/>
          </p:cNvSpPr>
          <p:nvPr>
            <p:ph type="subTitle" idx="4"/>
          </p:nvPr>
        </p:nvSpPr>
        <p:spPr>
          <a:xfrm>
            <a:off x="1211629" y="1439300"/>
            <a:ext cx="19959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2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thway Extreme"/>
              <a:buNone/>
              <a:defRPr sz="2400">
                <a:latin typeface="Pathway Extreme"/>
                <a:ea typeface="Pathway Extreme"/>
                <a:cs typeface="Pathway Extreme"/>
                <a:sym typeface="Pathway Extreme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" name="Google Shape;399;p7"/>
          <p:cNvGrpSpPr/>
          <p:nvPr/>
        </p:nvGrpSpPr>
        <p:grpSpPr>
          <a:xfrm>
            <a:off x="-565575" y="-2148176"/>
            <a:ext cx="12077748" cy="7290975"/>
            <a:chOff x="-565575" y="-2148176"/>
            <a:chExt cx="12077748" cy="7290975"/>
          </a:xfrm>
        </p:grpSpPr>
        <p:sp>
          <p:nvSpPr>
            <p:cNvPr id="400" name="Google Shape;400;p7"/>
            <p:cNvSpPr/>
            <p:nvPr/>
          </p:nvSpPr>
          <p:spPr>
            <a:xfrm>
              <a:off x="7433052" y="3491870"/>
              <a:ext cx="4079121" cy="1475043"/>
            </a:xfrm>
            <a:custGeom>
              <a:avLst/>
              <a:gdLst/>
              <a:ahLst/>
              <a:cxnLst/>
              <a:rect l="l" t="t" r="r" b="b"/>
              <a:pathLst>
                <a:path w="4743164" h="1715166" extrusionOk="0">
                  <a:moveTo>
                    <a:pt x="24955" y="1715167"/>
                  </a:moveTo>
                  <a:cubicBezTo>
                    <a:pt x="8763" y="1654111"/>
                    <a:pt x="0" y="1590008"/>
                    <a:pt x="0" y="1523809"/>
                  </a:cubicBezTo>
                  <a:cubicBezTo>
                    <a:pt x="0" y="1113473"/>
                    <a:pt x="332613" y="780859"/>
                    <a:pt x="742950" y="780859"/>
                  </a:cubicBezTo>
                  <a:cubicBezTo>
                    <a:pt x="843725" y="780859"/>
                    <a:pt x="939737" y="801052"/>
                    <a:pt x="1027367" y="837343"/>
                  </a:cubicBezTo>
                  <a:cubicBezTo>
                    <a:pt x="1145953" y="584549"/>
                    <a:pt x="1402556" y="409384"/>
                    <a:pt x="1700213" y="409384"/>
                  </a:cubicBezTo>
                  <a:cubicBezTo>
                    <a:pt x="1771841" y="409384"/>
                    <a:pt x="1840992" y="419767"/>
                    <a:pt x="1906619" y="438626"/>
                  </a:cubicBezTo>
                  <a:cubicBezTo>
                    <a:pt x="2121980" y="171164"/>
                    <a:pt x="2452116" y="0"/>
                    <a:pt x="2822162" y="0"/>
                  </a:cubicBezTo>
                  <a:cubicBezTo>
                    <a:pt x="3305937" y="0"/>
                    <a:pt x="3721418" y="292417"/>
                    <a:pt x="3901535" y="710184"/>
                  </a:cubicBezTo>
                  <a:cubicBezTo>
                    <a:pt x="3910584" y="709898"/>
                    <a:pt x="3919728" y="709517"/>
                    <a:pt x="3928872" y="709517"/>
                  </a:cubicBezTo>
                  <a:cubicBezTo>
                    <a:pt x="4378547" y="709517"/>
                    <a:pt x="4743164" y="1074134"/>
                    <a:pt x="4743164" y="1523809"/>
                  </a:cubicBezTo>
                  <a:cubicBezTo>
                    <a:pt x="4743164" y="1589722"/>
                    <a:pt x="4735163" y="1653731"/>
                    <a:pt x="4720304" y="1715167"/>
                  </a:cubicBezTo>
                  <a:lnTo>
                    <a:pt x="24955" y="1715167"/>
                  </a:ln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01" name="Google Shape;401;p7"/>
            <p:cNvGrpSpPr/>
            <p:nvPr/>
          </p:nvGrpSpPr>
          <p:grpSpPr>
            <a:xfrm>
              <a:off x="0" y="4608577"/>
              <a:ext cx="9145641" cy="534223"/>
              <a:chOff x="0" y="4608577"/>
              <a:chExt cx="9145641" cy="534223"/>
            </a:xfrm>
          </p:grpSpPr>
          <p:grpSp>
            <p:nvGrpSpPr>
              <p:cNvPr id="402" name="Google Shape;402;p7"/>
              <p:cNvGrpSpPr/>
              <p:nvPr/>
            </p:nvGrpSpPr>
            <p:grpSpPr>
              <a:xfrm>
                <a:off x="0" y="4608577"/>
                <a:ext cx="9145641" cy="534223"/>
                <a:chOff x="0" y="4608577"/>
                <a:chExt cx="9145641" cy="534223"/>
              </a:xfrm>
            </p:grpSpPr>
            <p:sp>
              <p:nvSpPr>
                <p:cNvPr id="403" name="Google Shape;403;p7"/>
                <p:cNvSpPr/>
                <p:nvPr/>
              </p:nvSpPr>
              <p:spPr>
                <a:xfrm>
                  <a:off x="0" y="4608577"/>
                  <a:ext cx="9145641" cy="53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2735" h="719492" extrusionOk="0">
                      <a:moveTo>
                        <a:pt x="0" y="0"/>
                      </a:moveTo>
                      <a:lnTo>
                        <a:pt x="5332736" y="0"/>
                      </a:lnTo>
                      <a:lnTo>
                        <a:pt x="5332736" y="719493"/>
                      </a:lnTo>
                      <a:lnTo>
                        <a:pt x="0" y="71949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404" name="Google Shape;404;p7"/>
                <p:cNvGrpSpPr/>
                <p:nvPr/>
              </p:nvGrpSpPr>
              <p:grpSpPr>
                <a:xfrm>
                  <a:off x="199208" y="4805874"/>
                  <a:ext cx="8745603" cy="54742"/>
                  <a:chOff x="6211719" y="5092027"/>
                  <a:chExt cx="5100369" cy="31925"/>
                </a:xfrm>
              </p:grpSpPr>
              <p:sp>
                <p:nvSpPr>
                  <p:cNvPr id="405" name="Google Shape;405;p7"/>
                  <p:cNvSpPr/>
                  <p:nvPr/>
                </p:nvSpPr>
                <p:spPr>
                  <a:xfrm>
                    <a:off x="6211719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6" name="Google Shape;406;p7"/>
                  <p:cNvSpPr/>
                  <p:nvPr/>
                </p:nvSpPr>
                <p:spPr>
                  <a:xfrm>
                    <a:off x="6744352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7" name="Google Shape;407;p7"/>
                  <p:cNvSpPr/>
                  <p:nvPr/>
                </p:nvSpPr>
                <p:spPr>
                  <a:xfrm>
                    <a:off x="7276986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8" name="Google Shape;408;p7"/>
                  <p:cNvSpPr/>
                  <p:nvPr/>
                </p:nvSpPr>
                <p:spPr>
                  <a:xfrm>
                    <a:off x="7809620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9" name="Google Shape;409;p7"/>
                  <p:cNvSpPr/>
                  <p:nvPr/>
                </p:nvSpPr>
                <p:spPr>
                  <a:xfrm>
                    <a:off x="8342253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0" name="Google Shape;410;p7"/>
                  <p:cNvSpPr/>
                  <p:nvPr/>
                </p:nvSpPr>
                <p:spPr>
                  <a:xfrm>
                    <a:off x="8874887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1" name="Google Shape;411;p7"/>
                  <p:cNvSpPr/>
                  <p:nvPr/>
                </p:nvSpPr>
                <p:spPr>
                  <a:xfrm>
                    <a:off x="9407449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2" name="Google Shape;412;p7"/>
                  <p:cNvSpPr/>
                  <p:nvPr/>
                </p:nvSpPr>
                <p:spPr>
                  <a:xfrm>
                    <a:off x="9940083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3" name="Google Shape;413;p7"/>
                  <p:cNvSpPr/>
                  <p:nvPr/>
                </p:nvSpPr>
                <p:spPr>
                  <a:xfrm>
                    <a:off x="10472717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4" name="Google Shape;414;p7"/>
                  <p:cNvSpPr/>
                  <p:nvPr/>
                </p:nvSpPr>
                <p:spPr>
                  <a:xfrm>
                    <a:off x="11005350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415" name="Google Shape;415;p7"/>
              <p:cNvSpPr/>
              <p:nvPr/>
            </p:nvSpPr>
            <p:spPr>
              <a:xfrm>
                <a:off x="0" y="4608577"/>
                <a:ext cx="9145641" cy="84576"/>
              </a:xfrm>
              <a:custGeom>
                <a:avLst/>
                <a:gdLst/>
                <a:ahLst/>
                <a:cxnLst/>
                <a:rect l="l" t="t" r="r" b="b"/>
                <a:pathLst>
                  <a:path w="5332735" h="113907" extrusionOk="0">
                    <a:moveTo>
                      <a:pt x="0" y="0"/>
                    </a:moveTo>
                    <a:lnTo>
                      <a:pt x="5332736" y="0"/>
                    </a:lnTo>
                    <a:lnTo>
                      <a:pt x="5332736" y="113907"/>
                    </a:lnTo>
                    <a:lnTo>
                      <a:pt x="0" y="11390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6" name="Google Shape;416;p7"/>
            <p:cNvGrpSpPr/>
            <p:nvPr/>
          </p:nvGrpSpPr>
          <p:grpSpPr>
            <a:xfrm>
              <a:off x="8470540" y="1855660"/>
              <a:ext cx="604480" cy="2752836"/>
              <a:chOff x="1422287" y="2072214"/>
              <a:chExt cx="409956" cy="1867089"/>
            </a:xfrm>
          </p:grpSpPr>
          <p:sp>
            <p:nvSpPr>
              <p:cNvPr id="417" name="Google Shape;417;p7"/>
              <p:cNvSpPr/>
              <p:nvPr/>
            </p:nvSpPr>
            <p:spPr>
              <a:xfrm>
                <a:off x="1435717" y="2255093"/>
                <a:ext cx="372618" cy="1684210"/>
              </a:xfrm>
              <a:custGeom>
                <a:avLst/>
                <a:gdLst/>
                <a:ahLst/>
                <a:cxnLst/>
                <a:rect l="l" t="t" r="r" b="b"/>
                <a:pathLst>
                  <a:path w="372618" h="1684210" extrusionOk="0">
                    <a:moveTo>
                      <a:pt x="372618" y="248984"/>
                    </a:moveTo>
                    <a:cubicBezTo>
                      <a:pt x="372618" y="238982"/>
                      <a:pt x="372142" y="229171"/>
                      <a:pt x="371285" y="219456"/>
                    </a:cubicBezTo>
                    <a:lnTo>
                      <a:pt x="371285" y="216408"/>
                    </a:lnTo>
                    <a:lnTo>
                      <a:pt x="370999" y="216408"/>
                    </a:lnTo>
                    <a:cubicBezTo>
                      <a:pt x="359093" y="94297"/>
                      <a:pt x="280988" y="0"/>
                      <a:pt x="186309" y="0"/>
                    </a:cubicBezTo>
                    <a:cubicBezTo>
                      <a:pt x="83439" y="0"/>
                      <a:pt x="0" y="111442"/>
                      <a:pt x="0" y="248888"/>
                    </a:cubicBezTo>
                    <a:cubicBezTo>
                      <a:pt x="0" y="261366"/>
                      <a:pt x="667" y="273653"/>
                      <a:pt x="2000" y="285655"/>
                    </a:cubicBezTo>
                    <a:lnTo>
                      <a:pt x="2000" y="1684210"/>
                    </a:lnTo>
                    <a:lnTo>
                      <a:pt x="371285" y="1684210"/>
                    </a:lnTo>
                    <a:lnTo>
                      <a:pt x="371285" y="278321"/>
                    </a:lnTo>
                    <a:cubicBezTo>
                      <a:pt x="372142" y="268605"/>
                      <a:pt x="372618" y="258794"/>
                      <a:pt x="372618" y="24879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" name="Google Shape;418;p7"/>
              <p:cNvSpPr/>
              <p:nvPr/>
            </p:nvSpPr>
            <p:spPr>
              <a:xfrm>
                <a:off x="1422287" y="2519127"/>
                <a:ext cx="409956" cy="14858"/>
              </a:xfrm>
              <a:custGeom>
                <a:avLst/>
                <a:gdLst/>
                <a:ahLst/>
                <a:cxnLst/>
                <a:rect l="l" t="t" r="r" b="b"/>
                <a:pathLst>
                  <a:path w="409956" h="14858" extrusionOk="0">
                    <a:moveTo>
                      <a:pt x="402527" y="14859"/>
                    </a:moveTo>
                    <a:lnTo>
                      <a:pt x="7429" y="14859"/>
                    </a:lnTo>
                    <a:cubicBezTo>
                      <a:pt x="3334" y="14859"/>
                      <a:pt x="0" y="11525"/>
                      <a:pt x="0" y="7429"/>
                    </a:cubicBezTo>
                    <a:lnTo>
                      <a:pt x="0" y="7429"/>
                    </a:lnTo>
                    <a:cubicBezTo>
                      <a:pt x="0" y="3334"/>
                      <a:pt x="3334" y="0"/>
                      <a:pt x="7429" y="0"/>
                    </a:cubicBezTo>
                    <a:lnTo>
                      <a:pt x="402527" y="0"/>
                    </a:lnTo>
                    <a:cubicBezTo>
                      <a:pt x="406622" y="0"/>
                      <a:pt x="409956" y="3334"/>
                      <a:pt x="409956" y="7429"/>
                    </a:cubicBezTo>
                    <a:lnTo>
                      <a:pt x="409956" y="7429"/>
                    </a:lnTo>
                    <a:cubicBezTo>
                      <a:pt x="409956" y="11525"/>
                      <a:pt x="406622" y="14859"/>
                      <a:pt x="402527" y="1485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" name="Google Shape;419;p7"/>
              <p:cNvSpPr/>
              <p:nvPr/>
            </p:nvSpPr>
            <p:spPr>
              <a:xfrm>
                <a:off x="1422287" y="2533890"/>
                <a:ext cx="409956" cy="14858"/>
              </a:xfrm>
              <a:custGeom>
                <a:avLst/>
                <a:gdLst/>
                <a:ahLst/>
                <a:cxnLst/>
                <a:rect l="l" t="t" r="r" b="b"/>
                <a:pathLst>
                  <a:path w="409956" h="14858" extrusionOk="0">
                    <a:moveTo>
                      <a:pt x="402527" y="14859"/>
                    </a:moveTo>
                    <a:lnTo>
                      <a:pt x="7429" y="14859"/>
                    </a:lnTo>
                    <a:cubicBezTo>
                      <a:pt x="3334" y="14859"/>
                      <a:pt x="0" y="11525"/>
                      <a:pt x="0" y="7429"/>
                    </a:cubicBezTo>
                    <a:lnTo>
                      <a:pt x="0" y="7429"/>
                    </a:lnTo>
                    <a:cubicBezTo>
                      <a:pt x="0" y="3334"/>
                      <a:pt x="3334" y="0"/>
                      <a:pt x="7429" y="0"/>
                    </a:cubicBezTo>
                    <a:lnTo>
                      <a:pt x="402527" y="0"/>
                    </a:lnTo>
                    <a:cubicBezTo>
                      <a:pt x="406622" y="0"/>
                      <a:pt x="409956" y="3334"/>
                      <a:pt x="409956" y="7429"/>
                    </a:cubicBezTo>
                    <a:lnTo>
                      <a:pt x="409956" y="7429"/>
                    </a:lnTo>
                    <a:cubicBezTo>
                      <a:pt x="409956" y="11525"/>
                      <a:pt x="406622" y="14859"/>
                      <a:pt x="402527" y="1485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" name="Google Shape;420;p7"/>
              <p:cNvSpPr/>
              <p:nvPr/>
            </p:nvSpPr>
            <p:spPr>
              <a:xfrm>
                <a:off x="1458103" y="2267923"/>
                <a:ext cx="141663" cy="244059"/>
              </a:xfrm>
              <a:custGeom>
                <a:avLst/>
                <a:gdLst/>
                <a:ahLst/>
                <a:cxnLst/>
                <a:rect l="l" t="t" r="r" b="b"/>
                <a:pathLst>
                  <a:path w="141663" h="244059" extrusionOk="0">
                    <a:moveTo>
                      <a:pt x="4856" y="243964"/>
                    </a:moveTo>
                    <a:cubicBezTo>
                      <a:pt x="2855" y="243964"/>
                      <a:pt x="1236" y="242440"/>
                      <a:pt x="1046" y="240535"/>
                    </a:cubicBezTo>
                    <a:cubicBezTo>
                      <a:pt x="-13813" y="77372"/>
                      <a:pt x="134586" y="1172"/>
                      <a:pt x="136110" y="410"/>
                    </a:cubicBezTo>
                    <a:cubicBezTo>
                      <a:pt x="138015" y="-542"/>
                      <a:pt x="140301" y="220"/>
                      <a:pt x="141254" y="2125"/>
                    </a:cubicBezTo>
                    <a:cubicBezTo>
                      <a:pt x="142206" y="4030"/>
                      <a:pt x="141444" y="6316"/>
                      <a:pt x="139539" y="7268"/>
                    </a:cubicBezTo>
                    <a:cubicBezTo>
                      <a:pt x="138110" y="8030"/>
                      <a:pt x="-5622" y="81944"/>
                      <a:pt x="8666" y="239869"/>
                    </a:cubicBezTo>
                    <a:cubicBezTo>
                      <a:pt x="8856" y="241964"/>
                      <a:pt x="7332" y="243869"/>
                      <a:pt x="5237" y="244060"/>
                    </a:cubicBezTo>
                    <a:cubicBezTo>
                      <a:pt x="5141" y="244060"/>
                      <a:pt x="5046" y="244060"/>
                      <a:pt x="4856" y="2440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" name="Google Shape;421;p7"/>
              <p:cNvSpPr/>
              <p:nvPr/>
            </p:nvSpPr>
            <p:spPr>
              <a:xfrm>
                <a:off x="1647223" y="2268003"/>
                <a:ext cx="140538" cy="243979"/>
              </a:xfrm>
              <a:custGeom>
                <a:avLst/>
                <a:gdLst/>
                <a:ahLst/>
                <a:cxnLst/>
                <a:rect l="l" t="t" r="r" b="b"/>
                <a:pathLst>
                  <a:path w="140538" h="243979" extrusionOk="0">
                    <a:moveTo>
                      <a:pt x="136728" y="243885"/>
                    </a:moveTo>
                    <a:cubicBezTo>
                      <a:pt x="134633" y="243885"/>
                      <a:pt x="132918" y="242170"/>
                      <a:pt x="132918" y="240075"/>
                    </a:cubicBezTo>
                    <a:cubicBezTo>
                      <a:pt x="132918" y="138633"/>
                      <a:pt x="97581" y="80817"/>
                      <a:pt x="67863" y="50146"/>
                    </a:cubicBezTo>
                    <a:cubicBezTo>
                      <a:pt x="35763" y="16999"/>
                      <a:pt x="3093" y="7569"/>
                      <a:pt x="2807" y="7474"/>
                    </a:cubicBezTo>
                    <a:cubicBezTo>
                      <a:pt x="807" y="6903"/>
                      <a:pt x="-432" y="4807"/>
                      <a:pt x="140" y="2807"/>
                    </a:cubicBezTo>
                    <a:cubicBezTo>
                      <a:pt x="711" y="807"/>
                      <a:pt x="2807" y="-432"/>
                      <a:pt x="4807" y="140"/>
                    </a:cubicBezTo>
                    <a:cubicBezTo>
                      <a:pt x="6141" y="521"/>
                      <a:pt x="140538" y="40145"/>
                      <a:pt x="140538" y="240170"/>
                    </a:cubicBezTo>
                    <a:cubicBezTo>
                      <a:pt x="140538" y="242265"/>
                      <a:pt x="138824" y="243980"/>
                      <a:pt x="136728" y="24398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2" name="Google Shape;422;p7"/>
              <p:cNvSpPr/>
              <p:nvPr/>
            </p:nvSpPr>
            <p:spPr>
              <a:xfrm>
                <a:off x="1625265" y="2260618"/>
                <a:ext cx="7620" cy="247650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247650" extrusionOk="0">
                    <a:moveTo>
                      <a:pt x="3810" y="247650"/>
                    </a:moveTo>
                    <a:cubicBezTo>
                      <a:pt x="1715" y="247650"/>
                      <a:pt x="0" y="245935"/>
                      <a:pt x="0" y="243840"/>
                    </a:cubicBezTo>
                    <a:lnTo>
                      <a:pt x="0" y="3810"/>
                    </a:lnTo>
                    <a:cubicBezTo>
                      <a:pt x="0" y="1714"/>
                      <a:pt x="1715" y="0"/>
                      <a:pt x="3810" y="0"/>
                    </a:cubicBezTo>
                    <a:cubicBezTo>
                      <a:pt x="5906" y="0"/>
                      <a:pt x="7620" y="1714"/>
                      <a:pt x="7620" y="3810"/>
                    </a:cubicBezTo>
                    <a:lnTo>
                      <a:pt x="7620" y="243840"/>
                    </a:lnTo>
                    <a:cubicBezTo>
                      <a:pt x="7620" y="245935"/>
                      <a:pt x="5906" y="247650"/>
                      <a:pt x="3810" y="24765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3" name="Google Shape;423;p7"/>
              <p:cNvSpPr/>
              <p:nvPr/>
            </p:nvSpPr>
            <p:spPr>
              <a:xfrm>
                <a:off x="1485057" y="2593040"/>
                <a:ext cx="29527" cy="1266539"/>
              </a:xfrm>
              <a:custGeom>
                <a:avLst/>
                <a:gdLst/>
                <a:ahLst/>
                <a:cxnLst/>
                <a:rect l="l" t="t" r="r" b="b"/>
                <a:pathLst>
                  <a:path w="29527" h="1266539" extrusionOk="0">
                    <a:moveTo>
                      <a:pt x="14764" y="1266539"/>
                    </a:moveTo>
                    <a:lnTo>
                      <a:pt x="14764" y="1266539"/>
                    </a:lnTo>
                    <a:cubicBezTo>
                      <a:pt x="6668" y="1266539"/>
                      <a:pt x="0" y="1259872"/>
                      <a:pt x="0" y="1251776"/>
                    </a:cubicBezTo>
                    <a:lnTo>
                      <a:pt x="0" y="14764"/>
                    </a:lnTo>
                    <a:cubicBezTo>
                      <a:pt x="0" y="6668"/>
                      <a:pt x="6668" y="0"/>
                      <a:pt x="14764" y="0"/>
                    </a:cubicBezTo>
                    <a:lnTo>
                      <a:pt x="14764" y="0"/>
                    </a:lnTo>
                    <a:cubicBezTo>
                      <a:pt x="22860" y="0"/>
                      <a:pt x="29528" y="6668"/>
                      <a:pt x="29528" y="14764"/>
                    </a:cubicBezTo>
                    <a:lnTo>
                      <a:pt x="29528" y="1251776"/>
                    </a:lnTo>
                    <a:cubicBezTo>
                      <a:pt x="29528" y="1259872"/>
                      <a:pt x="22860" y="1266539"/>
                      <a:pt x="14764" y="126653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7"/>
              <p:cNvSpPr/>
              <p:nvPr/>
            </p:nvSpPr>
            <p:spPr>
              <a:xfrm>
                <a:off x="1599547" y="2593040"/>
                <a:ext cx="29527" cy="1266539"/>
              </a:xfrm>
              <a:custGeom>
                <a:avLst/>
                <a:gdLst/>
                <a:ahLst/>
                <a:cxnLst/>
                <a:rect l="l" t="t" r="r" b="b"/>
                <a:pathLst>
                  <a:path w="29527" h="1266539" extrusionOk="0">
                    <a:moveTo>
                      <a:pt x="14764" y="1266539"/>
                    </a:moveTo>
                    <a:lnTo>
                      <a:pt x="14764" y="1266539"/>
                    </a:lnTo>
                    <a:cubicBezTo>
                      <a:pt x="6667" y="1266539"/>
                      <a:pt x="0" y="1259872"/>
                      <a:pt x="0" y="1251776"/>
                    </a:cubicBezTo>
                    <a:lnTo>
                      <a:pt x="0" y="14764"/>
                    </a:lnTo>
                    <a:cubicBezTo>
                      <a:pt x="0" y="6668"/>
                      <a:pt x="6667" y="0"/>
                      <a:pt x="14764" y="0"/>
                    </a:cubicBezTo>
                    <a:lnTo>
                      <a:pt x="14764" y="0"/>
                    </a:lnTo>
                    <a:cubicBezTo>
                      <a:pt x="22860" y="0"/>
                      <a:pt x="29527" y="6668"/>
                      <a:pt x="29527" y="14764"/>
                    </a:cubicBezTo>
                    <a:lnTo>
                      <a:pt x="29527" y="1251776"/>
                    </a:lnTo>
                    <a:cubicBezTo>
                      <a:pt x="29527" y="1259872"/>
                      <a:pt x="22860" y="1266539"/>
                      <a:pt x="14764" y="126653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" name="Google Shape;425;p7"/>
              <p:cNvSpPr/>
              <p:nvPr/>
            </p:nvSpPr>
            <p:spPr>
              <a:xfrm>
                <a:off x="1714038" y="2593040"/>
                <a:ext cx="29527" cy="1266539"/>
              </a:xfrm>
              <a:custGeom>
                <a:avLst/>
                <a:gdLst/>
                <a:ahLst/>
                <a:cxnLst/>
                <a:rect l="l" t="t" r="r" b="b"/>
                <a:pathLst>
                  <a:path w="29527" h="1266539" extrusionOk="0">
                    <a:moveTo>
                      <a:pt x="14764" y="1266539"/>
                    </a:moveTo>
                    <a:lnTo>
                      <a:pt x="14764" y="1266539"/>
                    </a:lnTo>
                    <a:cubicBezTo>
                      <a:pt x="6668" y="1266539"/>
                      <a:pt x="0" y="1259872"/>
                      <a:pt x="0" y="1251776"/>
                    </a:cubicBezTo>
                    <a:lnTo>
                      <a:pt x="0" y="14764"/>
                    </a:lnTo>
                    <a:cubicBezTo>
                      <a:pt x="0" y="6668"/>
                      <a:pt x="6668" y="0"/>
                      <a:pt x="14764" y="0"/>
                    </a:cubicBezTo>
                    <a:lnTo>
                      <a:pt x="14764" y="0"/>
                    </a:lnTo>
                    <a:cubicBezTo>
                      <a:pt x="22860" y="0"/>
                      <a:pt x="29527" y="6668"/>
                      <a:pt x="29527" y="14764"/>
                    </a:cubicBezTo>
                    <a:lnTo>
                      <a:pt x="29527" y="1251776"/>
                    </a:lnTo>
                    <a:cubicBezTo>
                      <a:pt x="29527" y="1259872"/>
                      <a:pt x="22860" y="1266539"/>
                      <a:pt x="14764" y="126653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" name="Google Shape;426;p7"/>
              <p:cNvSpPr/>
              <p:nvPr/>
            </p:nvSpPr>
            <p:spPr>
              <a:xfrm>
                <a:off x="1592118" y="2242139"/>
                <a:ext cx="62864" cy="14858"/>
              </a:xfrm>
              <a:custGeom>
                <a:avLst/>
                <a:gdLst/>
                <a:ahLst/>
                <a:cxnLst/>
                <a:rect l="l" t="t" r="r" b="b"/>
                <a:pathLst>
                  <a:path w="62864" h="14858" extrusionOk="0">
                    <a:moveTo>
                      <a:pt x="55435" y="14859"/>
                    </a:moveTo>
                    <a:lnTo>
                      <a:pt x="7429" y="14859"/>
                    </a:lnTo>
                    <a:cubicBezTo>
                      <a:pt x="3334" y="14859"/>
                      <a:pt x="0" y="11525"/>
                      <a:pt x="0" y="7429"/>
                    </a:cubicBezTo>
                    <a:lnTo>
                      <a:pt x="0" y="7429"/>
                    </a:lnTo>
                    <a:cubicBezTo>
                      <a:pt x="0" y="3334"/>
                      <a:pt x="3334" y="0"/>
                      <a:pt x="7429" y="0"/>
                    </a:cubicBezTo>
                    <a:lnTo>
                      <a:pt x="55435" y="0"/>
                    </a:lnTo>
                    <a:cubicBezTo>
                      <a:pt x="59531" y="0"/>
                      <a:pt x="62865" y="3334"/>
                      <a:pt x="62865" y="7429"/>
                    </a:cubicBezTo>
                    <a:lnTo>
                      <a:pt x="62865" y="7429"/>
                    </a:lnTo>
                    <a:cubicBezTo>
                      <a:pt x="62865" y="11525"/>
                      <a:pt x="59531" y="14859"/>
                      <a:pt x="55435" y="1485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7" name="Google Shape;427;p7"/>
              <p:cNvSpPr/>
              <p:nvPr/>
            </p:nvSpPr>
            <p:spPr>
              <a:xfrm>
                <a:off x="1614311" y="2072214"/>
                <a:ext cx="14859" cy="188309"/>
              </a:xfrm>
              <a:custGeom>
                <a:avLst/>
                <a:gdLst/>
                <a:ahLst/>
                <a:cxnLst/>
                <a:rect l="l" t="t" r="r" b="b"/>
                <a:pathLst>
                  <a:path w="14859" h="188309" extrusionOk="0">
                    <a:moveTo>
                      <a:pt x="7430" y="188309"/>
                    </a:moveTo>
                    <a:lnTo>
                      <a:pt x="7430" y="188309"/>
                    </a:lnTo>
                    <a:cubicBezTo>
                      <a:pt x="3334" y="188309"/>
                      <a:pt x="0" y="184975"/>
                      <a:pt x="0" y="180880"/>
                    </a:cubicBezTo>
                    <a:lnTo>
                      <a:pt x="0" y="7429"/>
                    </a:lnTo>
                    <a:cubicBezTo>
                      <a:pt x="0" y="3334"/>
                      <a:pt x="3334" y="0"/>
                      <a:pt x="7430" y="0"/>
                    </a:cubicBezTo>
                    <a:lnTo>
                      <a:pt x="7430" y="0"/>
                    </a:lnTo>
                    <a:cubicBezTo>
                      <a:pt x="11525" y="0"/>
                      <a:pt x="14859" y="3334"/>
                      <a:pt x="14859" y="7429"/>
                    </a:cubicBezTo>
                    <a:lnTo>
                      <a:pt x="14859" y="180880"/>
                    </a:lnTo>
                    <a:cubicBezTo>
                      <a:pt x="14859" y="184975"/>
                      <a:pt x="11525" y="188309"/>
                      <a:pt x="7430" y="18830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8" name="Google Shape;428;p7"/>
            <p:cNvSpPr/>
            <p:nvPr/>
          </p:nvSpPr>
          <p:spPr>
            <a:xfrm>
              <a:off x="2" y="3167428"/>
              <a:ext cx="715104" cy="1436561"/>
            </a:xfrm>
            <a:custGeom>
              <a:avLst/>
              <a:gdLst/>
              <a:ahLst/>
              <a:cxnLst/>
              <a:rect l="l" t="t" r="r" b="b"/>
              <a:pathLst>
                <a:path w="546925" h="1098708" extrusionOk="0">
                  <a:moveTo>
                    <a:pt x="0" y="0"/>
                  </a:moveTo>
                  <a:lnTo>
                    <a:pt x="546926" y="0"/>
                  </a:lnTo>
                  <a:lnTo>
                    <a:pt x="546926" y="1098709"/>
                  </a:lnTo>
                  <a:lnTo>
                    <a:pt x="0" y="10987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29" name="Google Shape;429;p7"/>
            <p:cNvGrpSpPr/>
            <p:nvPr/>
          </p:nvGrpSpPr>
          <p:grpSpPr>
            <a:xfrm>
              <a:off x="2277384" y="4471197"/>
              <a:ext cx="1312007" cy="549286"/>
              <a:chOff x="7085447" y="4529933"/>
              <a:chExt cx="969129" cy="405736"/>
            </a:xfrm>
          </p:grpSpPr>
          <p:sp>
            <p:nvSpPr>
              <p:cNvPr id="430" name="Google Shape;430;p7"/>
              <p:cNvSpPr/>
              <p:nvPr/>
            </p:nvSpPr>
            <p:spPr>
              <a:xfrm>
                <a:off x="7085447" y="4529933"/>
                <a:ext cx="969129" cy="342290"/>
              </a:xfrm>
              <a:custGeom>
                <a:avLst/>
                <a:gdLst/>
                <a:ahLst/>
                <a:cxnLst/>
                <a:rect l="l" t="t" r="r" b="b"/>
                <a:pathLst>
                  <a:path w="969129" h="342290" extrusionOk="0">
                    <a:moveTo>
                      <a:pt x="28215" y="32376"/>
                    </a:moveTo>
                    <a:cubicBezTo>
                      <a:pt x="34401" y="14955"/>
                      <a:pt x="50755" y="3437"/>
                      <a:pt x="69241" y="3152"/>
                    </a:cubicBezTo>
                    <a:cubicBezTo>
                      <a:pt x="191255" y="1659"/>
                      <a:pt x="650367" y="-3318"/>
                      <a:pt x="673760" y="3508"/>
                    </a:cubicBezTo>
                    <a:cubicBezTo>
                      <a:pt x="700709" y="11400"/>
                      <a:pt x="786317" y="122392"/>
                      <a:pt x="808501" y="144576"/>
                    </a:cubicBezTo>
                    <a:cubicBezTo>
                      <a:pt x="830685" y="166760"/>
                      <a:pt x="935278" y="168325"/>
                      <a:pt x="954333" y="203236"/>
                    </a:cubicBezTo>
                    <a:cubicBezTo>
                      <a:pt x="973389" y="238077"/>
                      <a:pt x="971754" y="322121"/>
                      <a:pt x="962226" y="331649"/>
                    </a:cubicBezTo>
                    <a:cubicBezTo>
                      <a:pt x="952698" y="341176"/>
                      <a:pt x="69028" y="349851"/>
                      <a:pt x="50755" y="331649"/>
                    </a:cubicBezTo>
                    <a:cubicBezTo>
                      <a:pt x="32552" y="313446"/>
                      <a:pt x="12715" y="315793"/>
                      <a:pt x="1622" y="212764"/>
                    </a:cubicBezTo>
                    <a:cubicBezTo>
                      <a:pt x="-5914" y="142585"/>
                      <a:pt x="14492" y="70914"/>
                      <a:pt x="28215" y="323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" name="Google Shape;431;p7"/>
              <p:cNvSpPr/>
              <p:nvPr/>
            </p:nvSpPr>
            <p:spPr>
              <a:xfrm>
                <a:off x="7457659" y="4545528"/>
                <a:ext cx="178397" cy="309938"/>
              </a:xfrm>
              <a:custGeom>
                <a:avLst/>
                <a:gdLst/>
                <a:ahLst/>
                <a:cxnLst/>
                <a:rect l="l" t="t" r="r" b="b"/>
                <a:pathLst>
                  <a:path w="178397" h="309938" extrusionOk="0">
                    <a:moveTo>
                      <a:pt x="154720" y="0"/>
                    </a:moveTo>
                    <a:cubicBezTo>
                      <a:pt x="167797" y="0"/>
                      <a:pt x="178398" y="10601"/>
                      <a:pt x="178398" y="23677"/>
                    </a:cubicBezTo>
                    <a:lnTo>
                      <a:pt x="178398" y="286261"/>
                    </a:lnTo>
                    <a:cubicBezTo>
                      <a:pt x="178398" y="299338"/>
                      <a:pt x="167797" y="309938"/>
                      <a:pt x="154720" y="309938"/>
                    </a:cubicBezTo>
                    <a:lnTo>
                      <a:pt x="23677" y="309938"/>
                    </a:lnTo>
                    <a:cubicBezTo>
                      <a:pt x="10601" y="309938"/>
                      <a:pt x="0" y="299338"/>
                      <a:pt x="0" y="286261"/>
                    </a:cubicBezTo>
                    <a:lnTo>
                      <a:pt x="0" y="23677"/>
                    </a:lnTo>
                    <a:cubicBezTo>
                      <a:pt x="0" y="10601"/>
                      <a:pt x="10601" y="0"/>
                      <a:pt x="236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" name="Google Shape;432;p7"/>
              <p:cNvSpPr/>
              <p:nvPr/>
            </p:nvSpPr>
            <p:spPr>
              <a:xfrm>
                <a:off x="7095175" y="4795243"/>
                <a:ext cx="959365" cy="76981"/>
              </a:xfrm>
              <a:custGeom>
                <a:avLst/>
                <a:gdLst/>
                <a:ahLst/>
                <a:cxnLst/>
                <a:rect l="l" t="t" r="r" b="b"/>
                <a:pathLst>
                  <a:path w="959365" h="76981" extrusionOk="0">
                    <a:moveTo>
                      <a:pt x="0" y="0"/>
                    </a:moveTo>
                    <a:cubicBezTo>
                      <a:pt x="11305" y="50412"/>
                      <a:pt x="26664" y="51976"/>
                      <a:pt x="41027" y="66339"/>
                    </a:cubicBezTo>
                    <a:cubicBezTo>
                      <a:pt x="59229" y="84542"/>
                      <a:pt x="942970" y="75867"/>
                      <a:pt x="952498" y="66339"/>
                    </a:cubicBezTo>
                    <a:cubicBezTo>
                      <a:pt x="957973" y="60864"/>
                      <a:pt x="960746" y="31072"/>
                      <a:pt x="958684" y="0"/>
                    </a:cubicBezTo>
                    <a:lnTo>
                      <a:pt x="7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33" name="Google Shape;433;p7"/>
              <p:cNvGrpSpPr/>
              <p:nvPr/>
            </p:nvGrpSpPr>
            <p:grpSpPr>
              <a:xfrm>
                <a:off x="7832403" y="4798104"/>
                <a:ext cx="134298" cy="134298"/>
                <a:chOff x="7832403" y="4798104"/>
                <a:chExt cx="134298" cy="134298"/>
              </a:xfrm>
            </p:grpSpPr>
            <p:sp>
              <p:nvSpPr>
                <p:cNvPr id="434" name="Google Shape;434;p7"/>
                <p:cNvSpPr/>
                <p:nvPr/>
              </p:nvSpPr>
              <p:spPr>
                <a:xfrm rot="-4847797">
                  <a:off x="7841012" y="4806714"/>
                  <a:ext cx="117079" cy="117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35" h="117035" extrusionOk="0">
                      <a:moveTo>
                        <a:pt x="117036" y="58518"/>
                      </a:moveTo>
                      <a:cubicBezTo>
                        <a:pt x="117036" y="90836"/>
                        <a:pt x="90836" y="117036"/>
                        <a:pt x="58518" y="117036"/>
                      </a:cubicBezTo>
                      <a:cubicBezTo>
                        <a:pt x="26199" y="117036"/>
                        <a:pt x="0" y="90836"/>
                        <a:pt x="0" y="58518"/>
                      </a:cubicBezTo>
                      <a:cubicBezTo>
                        <a:pt x="0" y="26199"/>
                        <a:pt x="26199" y="0"/>
                        <a:pt x="58518" y="0"/>
                      </a:cubicBezTo>
                      <a:cubicBezTo>
                        <a:pt x="90836" y="0"/>
                        <a:pt x="117036" y="26199"/>
                        <a:pt x="117036" y="5851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" name="Google Shape;435;p7"/>
                <p:cNvSpPr/>
                <p:nvPr/>
              </p:nvSpPr>
              <p:spPr>
                <a:xfrm>
                  <a:off x="7866360" y="4832003"/>
                  <a:ext cx="66694" cy="66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94" h="66694" extrusionOk="0">
                      <a:moveTo>
                        <a:pt x="66695" y="33347"/>
                      </a:moveTo>
                      <a:cubicBezTo>
                        <a:pt x="66695" y="51763"/>
                        <a:pt x="51763" y="66695"/>
                        <a:pt x="33347" y="66695"/>
                      </a:cubicBezTo>
                      <a:cubicBezTo>
                        <a:pt x="14932" y="66695"/>
                        <a:pt x="0" y="51763"/>
                        <a:pt x="0" y="33347"/>
                      </a:cubicBezTo>
                      <a:cubicBezTo>
                        <a:pt x="0" y="14932"/>
                        <a:pt x="14932" y="0"/>
                        <a:pt x="33347" y="0"/>
                      </a:cubicBezTo>
                      <a:cubicBezTo>
                        <a:pt x="51763" y="0"/>
                        <a:pt x="66695" y="14932"/>
                        <a:pt x="66695" y="333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6" name="Google Shape;436;p7"/>
              <p:cNvGrpSpPr/>
              <p:nvPr/>
            </p:nvGrpSpPr>
            <p:grpSpPr>
              <a:xfrm>
                <a:off x="7210291" y="4794935"/>
                <a:ext cx="140735" cy="140735"/>
                <a:chOff x="7210291" y="4794935"/>
                <a:chExt cx="140735" cy="140735"/>
              </a:xfrm>
            </p:grpSpPr>
            <p:sp>
              <p:nvSpPr>
                <p:cNvPr id="437" name="Google Shape;437;p7"/>
                <p:cNvSpPr/>
                <p:nvPr/>
              </p:nvSpPr>
              <p:spPr>
                <a:xfrm rot="-4601629">
                  <a:off x="7222180" y="4806824"/>
                  <a:ext cx="116956" cy="116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35" h="117035" extrusionOk="0">
                      <a:moveTo>
                        <a:pt x="117036" y="58518"/>
                      </a:moveTo>
                      <a:cubicBezTo>
                        <a:pt x="117036" y="90836"/>
                        <a:pt x="90836" y="117036"/>
                        <a:pt x="58518" y="117036"/>
                      </a:cubicBezTo>
                      <a:cubicBezTo>
                        <a:pt x="26199" y="117036"/>
                        <a:pt x="0" y="90836"/>
                        <a:pt x="0" y="58518"/>
                      </a:cubicBezTo>
                      <a:cubicBezTo>
                        <a:pt x="0" y="26199"/>
                        <a:pt x="26199" y="0"/>
                        <a:pt x="58518" y="0"/>
                      </a:cubicBezTo>
                      <a:cubicBezTo>
                        <a:pt x="90836" y="0"/>
                        <a:pt x="117036" y="26199"/>
                        <a:pt x="117036" y="5851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8" name="Google Shape;438;p7"/>
                <p:cNvSpPr/>
                <p:nvPr/>
              </p:nvSpPr>
              <p:spPr>
                <a:xfrm>
                  <a:off x="7247478" y="4832003"/>
                  <a:ext cx="66694" cy="66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94" h="66694" extrusionOk="0">
                      <a:moveTo>
                        <a:pt x="66695" y="33347"/>
                      </a:moveTo>
                      <a:cubicBezTo>
                        <a:pt x="66695" y="51763"/>
                        <a:pt x="51763" y="66695"/>
                        <a:pt x="33347" y="66695"/>
                      </a:cubicBezTo>
                      <a:cubicBezTo>
                        <a:pt x="14932" y="66695"/>
                        <a:pt x="0" y="51763"/>
                        <a:pt x="0" y="33347"/>
                      </a:cubicBezTo>
                      <a:cubicBezTo>
                        <a:pt x="0" y="14932"/>
                        <a:pt x="14932" y="0"/>
                        <a:pt x="33347" y="0"/>
                      </a:cubicBezTo>
                      <a:cubicBezTo>
                        <a:pt x="51763" y="0"/>
                        <a:pt x="66695" y="14932"/>
                        <a:pt x="66695" y="333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9" name="Google Shape;439;p7"/>
              <p:cNvGrpSpPr/>
              <p:nvPr/>
            </p:nvGrpSpPr>
            <p:grpSpPr>
              <a:xfrm>
                <a:off x="7087141" y="4555767"/>
                <a:ext cx="810788" cy="122012"/>
                <a:chOff x="7087141" y="4555767"/>
                <a:chExt cx="810788" cy="122012"/>
              </a:xfrm>
            </p:grpSpPr>
            <p:sp>
              <p:nvSpPr>
                <p:cNvPr id="440" name="Google Shape;440;p7"/>
                <p:cNvSpPr/>
                <p:nvPr/>
              </p:nvSpPr>
              <p:spPr>
                <a:xfrm>
                  <a:off x="7294335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1" name="Google Shape;441;p7"/>
                <p:cNvSpPr/>
                <p:nvPr/>
              </p:nvSpPr>
              <p:spPr>
                <a:xfrm>
                  <a:off x="7380654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2" name="Google Shape;442;p7"/>
                <p:cNvSpPr/>
                <p:nvPr/>
              </p:nvSpPr>
              <p:spPr>
                <a:xfrm>
                  <a:off x="7208016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3" name="Google Shape;443;p7"/>
                <p:cNvSpPr/>
                <p:nvPr/>
              </p:nvSpPr>
              <p:spPr>
                <a:xfrm>
                  <a:off x="7756317" y="4555838"/>
                  <a:ext cx="141612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612" h="121941" extrusionOk="0">
                      <a:moveTo>
                        <a:pt x="36451" y="109143"/>
                      </a:moveTo>
                      <a:cubicBezTo>
                        <a:pt x="39864" y="116894"/>
                        <a:pt x="47472" y="121942"/>
                        <a:pt x="55933" y="121942"/>
                      </a:cubicBezTo>
                      <a:lnTo>
                        <a:pt x="141613" y="121942"/>
                      </a:lnTo>
                      <a:cubicBezTo>
                        <a:pt x="140048" y="120875"/>
                        <a:pt x="138697" y="119809"/>
                        <a:pt x="137560" y="118742"/>
                      </a:cubicBezTo>
                      <a:cubicBezTo>
                        <a:pt x="120922" y="102104"/>
                        <a:pt x="68661" y="35623"/>
                        <a:pt x="32185" y="0"/>
                      </a:cubicBezTo>
                      <a:lnTo>
                        <a:pt x="21306" y="0"/>
                      </a:lnTo>
                      <a:cubicBezTo>
                        <a:pt x="5948" y="0"/>
                        <a:pt x="-4362" y="15785"/>
                        <a:pt x="1824" y="29792"/>
                      </a:cubicBezTo>
                      <a:lnTo>
                        <a:pt x="36522" y="10914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4" name="Google Shape;444;p7"/>
                <p:cNvSpPr/>
                <p:nvPr/>
              </p:nvSpPr>
              <p:spPr>
                <a:xfrm>
                  <a:off x="7087141" y="4555838"/>
                  <a:ext cx="107365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65" h="121941" extrusionOk="0">
                      <a:moveTo>
                        <a:pt x="107295" y="28584"/>
                      </a:moveTo>
                      <a:cubicBezTo>
                        <a:pt x="107295" y="12799"/>
                        <a:pt x="94496" y="0"/>
                        <a:pt x="78711" y="0"/>
                      </a:cubicBezTo>
                      <a:lnTo>
                        <a:pt x="29508" y="0"/>
                      </a:lnTo>
                      <a:cubicBezTo>
                        <a:pt x="28370" y="2062"/>
                        <a:pt x="27375" y="4195"/>
                        <a:pt x="26593" y="6470"/>
                      </a:cubicBezTo>
                      <a:cubicBezTo>
                        <a:pt x="17136" y="32992"/>
                        <a:pt x="4480" y="75298"/>
                        <a:pt x="0" y="121942"/>
                      </a:cubicBezTo>
                      <a:lnTo>
                        <a:pt x="78782" y="121942"/>
                      </a:lnTo>
                      <a:cubicBezTo>
                        <a:pt x="94567" y="121942"/>
                        <a:pt x="107366" y="109143"/>
                        <a:pt x="107366" y="93358"/>
                      </a:cubicBezTo>
                      <a:lnTo>
                        <a:pt x="107366" y="2858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5" name="Google Shape;445;p7"/>
                <p:cNvSpPr/>
                <p:nvPr/>
              </p:nvSpPr>
              <p:spPr>
                <a:xfrm>
                  <a:off x="7467045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6" name="Google Shape;446;p7"/>
                <p:cNvSpPr/>
                <p:nvPr/>
              </p:nvSpPr>
              <p:spPr>
                <a:xfrm>
                  <a:off x="7639754" y="4555767"/>
                  <a:ext cx="127846" cy="122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46" h="122012" extrusionOk="0">
                      <a:moveTo>
                        <a:pt x="74800" y="71"/>
                      </a:moveTo>
                      <a:lnTo>
                        <a:pt x="24815" y="71"/>
                      </a:lnTo>
                      <a:cubicBezTo>
                        <a:pt x="11092" y="71"/>
                        <a:pt x="0" y="11163"/>
                        <a:pt x="0" y="24886"/>
                      </a:cubicBezTo>
                      <a:lnTo>
                        <a:pt x="0" y="97198"/>
                      </a:lnTo>
                      <a:cubicBezTo>
                        <a:pt x="0" y="110921"/>
                        <a:pt x="11092" y="122013"/>
                        <a:pt x="24815" y="122013"/>
                      </a:cubicBezTo>
                      <a:lnTo>
                        <a:pt x="102957" y="122013"/>
                      </a:lnTo>
                      <a:cubicBezTo>
                        <a:pt x="120449" y="122013"/>
                        <a:pt x="132465" y="104450"/>
                        <a:pt x="126137" y="88168"/>
                      </a:cubicBezTo>
                      <a:lnTo>
                        <a:pt x="97980" y="15856"/>
                      </a:lnTo>
                      <a:cubicBezTo>
                        <a:pt x="94283" y="6328"/>
                        <a:pt x="85039" y="0"/>
                        <a:pt x="7480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7" name="Google Shape;447;p7"/>
                <p:cNvSpPr/>
                <p:nvPr/>
              </p:nvSpPr>
              <p:spPr>
                <a:xfrm>
                  <a:off x="7553364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699" y="0"/>
                        <a:pt x="72809" y="11110"/>
                        <a:pt x="72809" y="24815"/>
                      </a:cubicBezTo>
                      <a:lnTo>
                        <a:pt x="72809" y="97127"/>
                      </a:lnTo>
                      <a:cubicBezTo>
                        <a:pt x="72809" y="110832"/>
                        <a:pt x="61699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48" name="Google Shape;448;p7"/>
              <p:cNvSpPr/>
              <p:nvPr/>
            </p:nvSpPr>
            <p:spPr>
              <a:xfrm>
                <a:off x="7095175" y="4711625"/>
                <a:ext cx="337882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337882" h="11874" extrusionOk="0">
                    <a:moveTo>
                      <a:pt x="0" y="0"/>
                    </a:moveTo>
                    <a:lnTo>
                      <a:pt x="337882" y="0"/>
                    </a:lnTo>
                    <a:lnTo>
                      <a:pt x="337882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" name="Google Shape;449;p7"/>
              <p:cNvSpPr/>
              <p:nvPr/>
            </p:nvSpPr>
            <p:spPr>
              <a:xfrm>
                <a:off x="7095175" y="4742413"/>
                <a:ext cx="337882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337882" h="11874" extrusionOk="0">
                    <a:moveTo>
                      <a:pt x="0" y="0"/>
                    </a:moveTo>
                    <a:lnTo>
                      <a:pt x="337882" y="0"/>
                    </a:lnTo>
                    <a:lnTo>
                      <a:pt x="337882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7"/>
              <p:cNvSpPr/>
              <p:nvPr/>
            </p:nvSpPr>
            <p:spPr>
              <a:xfrm>
                <a:off x="7658170" y="4711625"/>
                <a:ext cx="111489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111489" h="11874" extrusionOk="0">
                    <a:moveTo>
                      <a:pt x="0" y="0"/>
                    </a:moveTo>
                    <a:lnTo>
                      <a:pt x="111490" y="0"/>
                    </a:lnTo>
                    <a:lnTo>
                      <a:pt x="111490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51;p7"/>
              <p:cNvSpPr/>
              <p:nvPr/>
            </p:nvSpPr>
            <p:spPr>
              <a:xfrm>
                <a:off x="7658170" y="4742413"/>
                <a:ext cx="111489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111489" h="11874" extrusionOk="0">
                    <a:moveTo>
                      <a:pt x="0" y="0"/>
                    </a:moveTo>
                    <a:lnTo>
                      <a:pt x="111490" y="0"/>
                    </a:lnTo>
                    <a:lnTo>
                      <a:pt x="111490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2" name="Google Shape;452;p7"/>
            <p:cNvGrpSpPr/>
            <p:nvPr/>
          </p:nvGrpSpPr>
          <p:grpSpPr>
            <a:xfrm>
              <a:off x="5849018" y="4410180"/>
              <a:ext cx="967343" cy="429503"/>
              <a:chOff x="10539306" y="5035130"/>
              <a:chExt cx="623569" cy="276884"/>
            </a:xfrm>
          </p:grpSpPr>
          <p:sp>
            <p:nvSpPr>
              <p:cNvPr id="453" name="Google Shape;453;p7"/>
              <p:cNvSpPr/>
              <p:nvPr/>
            </p:nvSpPr>
            <p:spPr>
              <a:xfrm>
                <a:off x="10541551" y="5035130"/>
                <a:ext cx="617415" cy="209769"/>
              </a:xfrm>
              <a:custGeom>
                <a:avLst/>
                <a:gdLst/>
                <a:ahLst/>
                <a:cxnLst/>
                <a:rect l="l" t="t" r="r" b="b"/>
                <a:pathLst>
                  <a:path w="617415" h="209769" extrusionOk="0">
                    <a:moveTo>
                      <a:pt x="28221" y="142079"/>
                    </a:moveTo>
                    <a:cubicBezTo>
                      <a:pt x="64341" y="118686"/>
                      <a:pt x="139000" y="107238"/>
                      <a:pt x="158838" y="104537"/>
                    </a:cubicBezTo>
                    <a:cubicBezTo>
                      <a:pt x="162037" y="104110"/>
                      <a:pt x="164952" y="102688"/>
                      <a:pt x="167228" y="100412"/>
                    </a:cubicBezTo>
                    <a:cubicBezTo>
                      <a:pt x="182230" y="85765"/>
                      <a:pt x="242811" y="28883"/>
                      <a:pt x="293151" y="13880"/>
                    </a:cubicBezTo>
                    <a:cubicBezTo>
                      <a:pt x="351100" y="-3398"/>
                      <a:pt x="478019" y="-5816"/>
                      <a:pt x="510087" y="13880"/>
                    </a:cubicBezTo>
                    <a:cubicBezTo>
                      <a:pt x="529285" y="25683"/>
                      <a:pt x="553744" y="47156"/>
                      <a:pt x="571591" y="62515"/>
                    </a:cubicBezTo>
                    <a:cubicBezTo>
                      <a:pt x="571591" y="62515"/>
                      <a:pt x="608352" y="92733"/>
                      <a:pt x="614182" y="122454"/>
                    </a:cubicBezTo>
                    <a:cubicBezTo>
                      <a:pt x="620013" y="152175"/>
                      <a:pt x="617880" y="187230"/>
                      <a:pt x="608423" y="196686"/>
                    </a:cubicBezTo>
                    <a:cubicBezTo>
                      <a:pt x="598966" y="206143"/>
                      <a:pt x="580337" y="209769"/>
                      <a:pt x="580337" y="209769"/>
                    </a:cubicBezTo>
                    <a:lnTo>
                      <a:pt x="15351" y="209769"/>
                    </a:lnTo>
                    <a:cubicBezTo>
                      <a:pt x="7601" y="209769"/>
                      <a:pt x="1202" y="203868"/>
                      <a:pt x="349" y="196188"/>
                    </a:cubicBezTo>
                    <a:cubicBezTo>
                      <a:pt x="-1216" y="181897"/>
                      <a:pt x="1558" y="159215"/>
                      <a:pt x="28150" y="1420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54" name="Google Shape;454;p7"/>
              <p:cNvGrpSpPr/>
              <p:nvPr/>
            </p:nvGrpSpPr>
            <p:grpSpPr>
              <a:xfrm>
                <a:off x="10720796" y="5048597"/>
                <a:ext cx="366834" cy="91424"/>
                <a:chOff x="10720796" y="5048597"/>
                <a:chExt cx="366834" cy="91424"/>
              </a:xfrm>
            </p:grpSpPr>
            <p:sp>
              <p:nvSpPr>
                <p:cNvPr id="455" name="Google Shape;455;p7"/>
                <p:cNvSpPr/>
                <p:nvPr/>
              </p:nvSpPr>
              <p:spPr>
                <a:xfrm>
                  <a:off x="10720796" y="5049152"/>
                  <a:ext cx="203852" cy="90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52" h="90869" extrusionOk="0">
                      <a:moveTo>
                        <a:pt x="192761" y="80418"/>
                      </a:moveTo>
                      <a:lnTo>
                        <a:pt x="0" y="90870"/>
                      </a:lnTo>
                      <a:cubicBezTo>
                        <a:pt x="0" y="90870"/>
                        <a:pt x="69539" y="31925"/>
                        <a:pt x="109001" y="14718"/>
                      </a:cubicBezTo>
                      <a:cubicBezTo>
                        <a:pt x="128839" y="6044"/>
                        <a:pt x="166239" y="1564"/>
                        <a:pt x="203853" y="0"/>
                      </a:cubicBezTo>
                      <a:lnTo>
                        <a:pt x="192832" y="8041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6" name="Google Shape;456;p7"/>
                <p:cNvSpPr/>
                <p:nvPr/>
              </p:nvSpPr>
              <p:spPr>
                <a:xfrm>
                  <a:off x="10940717" y="5048597"/>
                  <a:ext cx="146913" cy="7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913" h="79550" extrusionOk="0">
                      <a:moveTo>
                        <a:pt x="0" y="129"/>
                      </a:moveTo>
                      <a:cubicBezTo>
                        <a:pt x="31570" y="-440"/>
                        <a:pt x="61504" y="911"/>
                        <a:pt x="79280" y="3542"/>
                      </a:cubicBezTo>
                      <a:cubicBezTo>
                        <a:pt x="103028" y="7026"/>
                        <a:pt x="126706" y="28214"/>
                        <a:pt x="142775" y="45848"/>
                      </a:cubicBezTo>
                      <a:cubicBezTo>
                        <a:pt x="151805" y="55731"/>
                        <a:pt x="145121" y="71658"/>
                        <a:pt x="131754" y="72369"/>
                      </a:cubicBezTo>
                      <a:lnTo>
                        <a:pt x="0" y="79551"/>
                      </a:lnTo>
                      <a:lnTo>
                        <a:pt x="0" y="2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57" name="Google Shape;457;p7"/>
              <p:cNvSpPr/>
              <p:nvPr/>
            </p:nvSpPr>
            <p:spPr>
              <a:xfrm>
                <a:off x="10539306" y="5184240"/>
                <a:ext cx="59974" cy="39447"/>
              </a:xfrm>
              <a:custGeom>
                <a:avLst/>
                <a:gdLst/>
                <a:ahLst/>
                <a:cxnLst/>
                <a:rect l="l" t="t" r="r" b="b"/>
                <a:pathLst>
                  <a:path w="59974" h="39447" extrusionOk="0">
                    <a:moveTo>
                      <a:pt x="18521" y="2497"/>
                    </a:moveTo>
                    <a:cubicBezTo>
                      <a:pt x="18521" y="2497"/>
                      <a:pt x="59974" y="-3121"/>
                      <a:pt x="59974" y="2497"/>
                    </a:cubicBezTo>
                    <a:cubicBezTo>
                      <a:pt x="59974" y="8114"/>
                      <a:pt x="42981" y="31791"/>
                      <a:pt x="32031" y="35488"/>
                    </a:cubicBezTo>
                    <a:cubicBezTo>
                      <a:pt x="21081" y="39115"/>
                      <a:pt x="5296" y="40963"/>
                      <a:pt x="2239" y="37906"/>
                    </a:cubicBezTo>
                    <a:cubicBezTo>
                      <a:pt x="-819" y="34848"/>
                      <a:pt x="-4374" y="18210"/>
                      <a:pt x="18521" y="24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7"/>
              <p:cNvSpPr/>
              <p:nvPr/>
            </p:nvSpPr>
            <p:spPr>
              <a:xfrm>
                <a:off x="11141102" y="5156233"/>
                <a:ext cx="21773" cy="55958"/>
              </a:xfrm>
              <a:custGeom>
                <a:avLst/>
                <a:gdLst/>
                <a:ahLst/>
                <a:cxnLst/>
                <a:rect l="l" t="t" r="r" b="b"/>
                <a:pathLst>
                  <a:path w="21773" h="55958" extrusionOk="0">
                    <a:moveTo>
                      <a:pt x="16907" y="0"/>
                    </a:moveTo>
                    <a:cubicBezTo>
                      <a:pt x="16907" y="0"/>
                      <a:pt x="1548" y="782"/>
                      <a:pt x="1548" y="8390"/>
                    </a:cubicBezTo>
                    <a:cubicBezTo>
                      <a:pt x="1548" y="15998"/>
                      <a:pt x="-1936" y="46786"/>
                      <a:pt x="1548" y="50270"/>
                    </a:cubicBezTo>
                    <a:cubicBezTo>
                      <a:pt x="5033" y="53754"/>
                      <a:pt x="16907" y="55958"/>
                      <a:pt x="16907" y="55958"/>
                    </a:cubicBezTo>
                    <a:cubicBezTo>
                      <a:pt x="16907" y="55958"/>
                      <a:pt x="27857" y="26450"/>
                      <a:pt x="169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459;p7"/>
              <p:cNvSpPr/>
              <p:nvPr/>
            </p:nvSpPr>
            <p:spPr>
              <a:xfrm rot="-798371">
                <a:off x="10953883" y="5188449"/>
                <a:ext cx="112125" cy="112125"/>
              </a:xfrm>
              <a:custGeom>
                <a:avLst/>
                <a:gdLst/>
                <a:ahLst/>
                <a:cxnLst/>
                <a:rect l="l" t="t" r="r" b="b"/>
                <a:pathLst>
                  <a:path w="112200" h="112200" extrusionOk="0">
                    <a:moveTo>
                      <a:pt x="112201" y="56100"/>
                    </a:moveTo>
                    <a:cubicBezTo>
                      <a:pt x="112201" y="87084"/>
                      <a:pt x="87084" y="112201"/>
                      <a:pt x="56100" y="112201"/>
                    </a:cubicBezTo>
                    <a:cubicBezTo>
                      <a:pt x="25117" y="112201"/>
                      <a:pt x="0" y="87084"/>
                      <a:pt x="0" y="56100"/>
                    </a:cubicBezTo>
                    <a:cubicBezTo>
                      <a:pt x="0" y="25117"/>
                      <a:pt x="25117" y="0"/>
                      <a:pt x="56100" y="0"/>
                    </a:cubicBezTo>
                    <a:cubicBezTo>
                      <a:pt x="87084" y="0"/>
                      <a:pt x="112201" y="25117"/>
                      <a:pt x="112201" y="561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60;p7"/>
              <p:cNvSpPr/>
              <p:nvPr/>
            </p:nvSpPr>
            <p:spPr>
              <a:xfrm>
                <a:off x="10977833" y="5212973"/>
                <a:ext cx="63992" cy="63992"/>
              </a:xfrm>
              <a:custGeom>
                <a:avLst/>
                <a:gdLst/>
                <a:ahLst/>
                <a:cxnLst/>
                <a:rect l="l" t="t" r="r" b="b"/>
                <a:pathLst>
                  <a:path w="63992" h="63992" extrusionOk="0">
                    <a:moveTo>
                      <a:pt x="0" y="31996"/>
                    </a:moveTo>
                    <a:cubicBezTo>
                      <a:pt x="0" y="49630"/>
                      <a:pt x="14292" y="63993"/>
                      <a:pt x="31996" y="63993"/>
                    </a:cubicBezTo>
                    <a:cubicBezTo>
                      <a:pt x="49701" y="63993"/>
                      <a:pt x="63993" y="49701"/>
                      <a:pt x="63993" y="31996"/>
                    </a:cubicBezTo>
                    <a:cubicBezTo>
                      <a:pt x="63993" y="14292"/>
                      <a:pt x="49701" y="0"/>
                      <a:pt x="31996" y="0"/>
                    </a:cubicBezTo>
                    <a:cubicBezTo>
                      <a:pt x="14292" y="0"/>
                      <a:pt x="0" y="14292"/>
                      <a:pt x="0" y="319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7"/>
              <p:cNvSpPr/>
              <p:nvPr/>
            </p:nvSpPr>
            <p:spPr>
              <a:xfrm rot="-798371">
                <a:off x="10622740" y="5188492"/>
                <a:ext cx="112125" cy="112125"/>
              </a:xfrm>
              <a:custGeom>
                <a:avLst/>
                <a:gdLst/>
                <a:ahLst/>
                <a:cxnLst/>
                <a:rect l="l" t="t" r="r" b="b"/>
                <a:pathLst>
                  <a:path w="112200" h="112200" extrusionOk="0">
                    <a:moveTo>
                      <a:pt x="112201" y="56100"/>
                    </a:moveTo>
                    <a:cubicBezTo>
                      <a:pt x="112201" y="87084"/>
                      <a:pt x="87084" y="112201"/>
                      <a:pt x="56100" y="112201"/>
                    </a:cubicBezTo>
                    <a:cubicBezTo>
                      <a:pt x="25117" y="112201"/>
                      <a:pt x="0" y="87084"/>
                      <a:pt x="0" y="56100"/>
                    </a:cubicBezTo>
                    <a:cubicBezTo>
                      <a:pt x="0" y="25117"/>
                      <a:pt x="25117" y="0"/>
                      <a:pt x="56100" y="0"/>
                    </a:cubicBezTo>
                    <a:cubicBezTo>
                      <a:pt x="87084" y="0"/>
                      <a:pt x="112201" y="25117"/>
                      <a:pt x="112201" y="561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2" name="Google Shape;462;p7"/>
              <p:cNvSpPr/>
              <p:nvPr/>
            </p:nvSpPr>
            <p:spPr>
              <a:xfrm>
                <a:off x="10646706" y="5212973"/>
                <a:ext cx="63992" cy="63992"/>
              </a:xfrm>
              <a:custGeom>
                <a:avLst/>
                <a:gdLst/>
                <a:ahLst/>
                <a:cxnLst/>
                <a:rect l="l" t="t" r="r" b="b"/>
                <a:pathLst>
                  <a:path w="63992" h="63992" extrusionOk="0">
                    <a:moveTo>
                      <a:pt x="0" y="31996"/>
                    </a:moveTo>
                    <a:cubicBezTo>
                      <a:pt x="0" y="49630"/>
                      <a:pt x="14292" y="63993"/>
                      <a:pt x="31996" y="63993"/>
                    </a:cubicBezTo>
                    <a:cubicBezTo>
                      <a:pt x="49701" y="63993"/>
                      <a:pt x="63993" y="49701"/>
                      <a:pt x="63993" y="31996"/>
                    </a:cubicBezTo>
                    <a:cubicBezTo>
                      <a:pt x="63993" y="14292"/>
                      <a:pt x="49701" y="0"/>
                      <a:pt x="31996" y="0"/>
                    </a:cubicBezTo>
                    <a:cubicBezTo>
                      <a:pt x="14292" y="0"/>
                      <a:pt x="0" y="14292"/>
                      <a:pt x="0" y="319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3" name="Google Shape;463;p7"/>
            <p:cNvSpPr/>
            <p:nvPr/>
          </p:nvSpPr>
          <p:spPr>
            <a:xfrm>
              <a:off x="-565575" y="-2148176"/>
              <a:ext cx="10150446" cy="2574812"/>
            </a:xfrm>
            <a:custGeom>
              <a:avLst/>
              <a:gdLst/>
              <a:ahLst/>
              <a:cxnLst/>
              <a:rect l="l" t="t" r="r" b="b"/>
              <a:pathLst>
                <a:path w="5238940" h="1725167" extrusionOk="0">
                  <a:moveTo>
                    <a:pt x="4634484" y="367665"/>
                  </a:moveTo>
                  <a:cubicBezTo>
                    <a:pt x="4481227" y="367665"/>
                    <a:pt x="4341495" y="424815"/>
                    <a:pt x="4234910" y="518732"/>
                  </a:cubicBezTo>
                  <a:cubicBezTo>
                    <a:pt x="4182618" y="486061"/>
                    <a:pt x="4117848" y="466630"/>
                    <a:pt x="4047649" y="466630"/>
                  </a:cubicBezTo>
                  <a:cubicBezTo>
                    <a:pt x="3939159" y="466630"/>
                    <a:pt x="3843623" y="512826"/>
                    <a:pt x="3787045" y="583216"/>
                  </a:cubicBezTo>
                  <a:cubicBezTo>
                    <a:pt x="3727418" y="552450"/>
                    <a:pt x="3662077" y="531305"/>
                    <a:pt x="3592925" y="521875"/>
                  </a:cubicBezTo>
                  <a:cubicBezTo>
                    <a:pt x="3552635" y="227171"/>
                    <a:pt x="3300032" y="0"/>
                    <a:pt x="2994184" y="0"/>
                  </a:cubicBezTo>
                  <a:cubicBezTo>
                    <a:pt x="2788539" y="0"/>
                    <a:pt x="2606993" y="102775"/>
                    <a:pt x="2497741" y="259652"/>
                  </a:cubicBezTo>
                  <a:cubicBezTo>
                    <a:pt x="2387632" y="110681"/>
                    <a:pt x="2210848" y="14097"/>
                    <a:pt x="2011394" y="14097"/>
                  </a:cubicBezTo>
                  <a:cubicBezTo>
                    <a:pt x="1677543" y="14097"/>
                    <a:pt x="1406938" y="284702"/>
                    <a:pt x="1406938" y="618649"/>
                  </a:cubicBezTo>
                  <a:cubicBezTo>
                    <a:pt x="1406938" y="623126"/>
                    <a:pt x="1407224" y="627507"/>
                    <a:pt x="1407319" y="631888"/>
                  </a:cubicBezTo>
                  <a:cubicBezTo>
                    <a:pt x="1392079" y="630174"/>
                    <a:pt x="1376648" y="629222"/>
                    <a:pt x="1361027" y="629222"/>
                  </a:cubicBezTo>
                  <a:cubicBezTo>
                    <a:pt x="1335596" y="629222"/>
                    <a:pt x="1310735" y="631603"/>
                    <a:pt x="1286637" y="635984"/>
                  </a:cubicBezTo>
                  <a:cubicBezTo>
                    <a:pt x="1216724" y="379476"/>
                    <a:pt x="982218" y="190786"/>
                    <a:pt x="703517" y="190786"/>
                  </a:cubicBezTo>
                  <a:cubicBezTo>
                    <a:pt x="424815" y="190786"/>
                    <a:pt x="187928" y="381381"/>
                    <a:pt x="119253" y="639890"/>
                  </a:cubicBezTo>
                  <a:cubicBezTo>
                    <a:pt x="44387" y="740569"/>
                    <a:pt x="0" y="865346"/>
                    <a:pt x="0" y="1000411"/>
                  </a:cubicBezTo>
                  <a:cubicBezTo>
                    <a:pt x="0" y="1334262"/>
                    <a:pt x="270605" y="1604963"/>
                    <a:pt x="604552" y="1604963"/>
                  </a:cubicBezTo>
                  <a:cubicBezTo>
                    <a:pt x="804958" y="1604963"/>
                    <a:pt x="982409" y="1507427"/>
                    <a:pt x="1092422" y="1357217"/>
                  </a:cubicBezTo>
                  <a:cubicBezTo>
                    <a:pt x="1164717" y="1419035"/>
                    <a:pt x="1258443" y="1456468"/>
                    <a:pt x="1361027" y="1456468"/>
                  </a:cubicBezTo>
                  <a:cubicBezTo>
                    <a:pt x="1470851" y="1456468"/>
                    <a:pt x="1570673" y="1413605"/>
                    <a:pt x="1644682" y="1343692"/>
                  </a:cubicBezTo>
                  <a:cubicBezTo>
                    <a:pt x="1686973" y="1361504"/>
                    <a:pt x="1734693" y="1371600"/>
                    <a:pt x="1785176" y="1371600"/>
                  </a:cubicBezTo>
                  <a:cubicBezTo>
                    <a:pt x="1910620" y="1371600"/>
                    <a:pt x="2018824" y="1309783"/>
                    <a:pt x="2069402" y="1220343"/>
                  </a:cubicBezTo>
                  <a:cubicBezTo>
                    <a:pt x="2152460" y="1212437"/>
                    <a:pt x="2230660" y="1187768"/>
                    <a:pt x="2300478" y="1149668"/>
                  </a:cubicBezTo>
                  <a:cubicBezTo>
                    <a:pt x="2342769" y="1254062"/>
                    <a:pt x="2460022" y="1329214"/>
                    <a:pt x="2598230" y="1329214"/>
                  </a:cubicBezTo>
                  <a:cubicBezTo>
                    <a:pt x="2714816" y="1329214"/>
                    <a:pt x="2816447" y="1275779"/>
                    <a:pt x="2870835" y="1196435"/>
                  </a:cubicBezTo>
                  <a:cubicBezTo>
                    <a:pt x="2884265" y="1199198"/>
                    <a:pt x="2897791" y="1201388"/>
                    <a:pt x="2911507" y="1203293"/>
                  </a:cubicBezTo>
                  <a:cubicBezTo>
                    <a:pt x="2951798" y="1497997"/>
                    <a:pt x="3204401" y="1725168"/>
                    <a:pt x="3510248" y="1725168"/>
                  </a:cubicBezTo>
                  <a:cubicBezTo>
                    <a:pt x="3798189" y="1725168"/>
                    <a:pt x="4038886" y="1523810"/>
                    <a:pt x="4099751" y="1254252"/>
                  </a:cubicBezTo>
                  <a:cubicBezTo>
                    <a:pt x="4201097" y="1445990"/>
                    <a:pt x="4402455" y="1576673"/>
                    <a:pt x="4634389" y="1576673"/>
                  </a:cubicBezTo>
                  <a:cubicBezTo>
                    <a:pt x="4968240" y="1576673"/>
                    <a:pt x="5238941" y="1306068"/>
                    <a:pt x="5238941" y="972217"/>
                  </a:cubicBezTo>
                  <a:cubicBezTo>
                    <a:pt x="5238941" y="638365"/>
                    <a:pt x="4968335" y="367665"/>
                    <a:pt x="4634389" y="367665"/>
                  </a:cubicBez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4" name="Google Shape;464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7"/>
          <p:cNvSpPr txBox="1">
            <a:spLocks noGrp="1"/>
          </p:cNvSpPr>
          <p:nvPr>
            <p:ph type="subTitle" idx="1"/>
          </p:nvPr>
        </p:nvSpPr>
        <p:spPr>
          <a:xfrm>
            <a:off x="2424600" y="1762625"/>
            <a:ext cx="4294800" cy="18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DM Sans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DM Sans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DM Sans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DM Sans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DM Sans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DM Sans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DM Sans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DM Sans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10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67" name="Google Shape;667;p10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232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6" name="Google Shape;776;p13"/>
          <p:cNvGrpSpPr/>
          <p:nvPr/>
        </p:nvGrpSpPr>
        <p:grpSpPr>
          <a:xfrm>
            <a:off x="-1993621" y="-2071976"/>
            <a:ext cx="11578492" cy="7214775"/>
            <a:chOff x="-1993621" y="-2071976"/>
            <a:chExt cx="11578492" cy="7214775"/>
          </a:xfrm>
        </p:grpSpPr>
        <p:sp>
          <p:nvSpPr>
            <p:cNvPr id="777" name="Google Shape;777;p13"/>
            <p:cNvSpPr/>
            <p:nvPr/>
          </p:nvSpPr>
          <p:spPr>
            <a:xfrm>
              <a:off x="-565575" y="-2071976"/>
              <a:ext cx="10150446" cy="2574812"/>
            </a:xfrm>
            <a:custGeom>
              <a:avLst/>
              <a:gdLst/>
              <a:ahLst/>
              <a:cxnLst/>
              <a:rect l="l" t="t" r="r" b="b"/>
              <a:pathLst>
                <a:path w="5238940" h="1725167" extrusionOk="0">
                  <a:moveTo>
                    <a:pt x="4634484" y="367665"/>
                  </a:moveTo>
                  <a:cubicBezTo>
                    <a:pt x="4481227" y="367665"/>
                    <a:pt x="4341495" y="424815"/>
                    <a:pt x="4234910" y="518732"/>
                  </a:cubicBezTo>
                  <a:cubicBezTo>
                    <a:pt x="4182618" y="486061"/>
                    <a:pt x="4117848" y="466630"/>
                    <a:pt x="4047649" y="466630"/>
                  </a:cubicBezTo>
                  <a:cubicBezTo>
                    <a:pt x="3939159" y="466630"/>
                    <a:pt x="3843623" y="512826"/>
                    <a:pt x="3787045" y="583216"/>
                  </a:cubicBezTo>
                  <a:cubicBezTo>
                    <a:pt x="3727418" y="552450"/>
                    <a:pt x="3662077" y="531305"/>
                    <a:pt x="3592925" y="521875"/>
                  </a:cubicBezTo>
                  <a:cubicBezTo>
                    <a:pt x="3552635" y="227171"/>
                    <a:pt x="3300032" y="0"/>
                    <a:pt x="2994184" y="0"/>
                  </a:cubicBezTo>
                  <a:cubicBezTo>
                    <a:pt x="2788539" y="0"/>
                    <a:pt x="2606993" y="102775"/>
                    <a:pt x="2497741" y="259652"/>
                  </a:cubicBezTo>
                  <a:cubicBezTo>
                    <a:pt x="2387632" y="110681"/>
                    <a:pt x="2210848" y="14097"/>
                    <a:pt x="2011394" y="14097"/>
                  </a:cubicBezTo>
                  <a:cubicBezTo>
                    <a:pt x="1677543" y="14097"/>
                    <a:pt x="1406938" y="284702"/>
                    <a:pt x="1406938" y="618649"/>
                  </a:cubicBezTo>
                  <a:cubicBezTo>
                    <a:pt x="1406938" y="623126"/>
                    <a:pt x="1407224" y="627507"/>
                    <a:pt x="1407319" y="631888"/>
                  </a:cubicBezTo>
                  <a:cubicBezTo>
                    <a:pt x="1392079" y="630174"/>
                    <a:pt x="1376648" y="629222"/>
                    <a:pt x="1361027" y="629222"/>
                  </a:cubicBezTo>
                  <a:cubicBezTo>
                    <a:pt x="1335596" y="629222"/>
                    <a:pt x="1310735" y="631603"/>
                    <a:pt x="1286637" y="635984"/>
                  </a:cubicBezTo>
                  <a:cubicBezTo>
                    <a:pt x="1216724" y="379476"/>
                    <a:pt x="982218" y="190786"/>
                    <a:pt x="703517" y="190786"/>
                  </a:cubicBezTo>
                  <a:cubicBezTo>
                    <a:pt x="424815" y="190786"/>
                    <a:pt x="187928" y="381381"/>
                    <a:pt x="119253" y="639890"/>
                  </a:cubicBezTo>
                  <a:cubicBezTo>
                    <a:pt x="44387" y="740569"/>
                    <a:pt x="0" y="865346"/>
                    <a:pt x="0" y="1000411"/>
                  </a:cubicBezTo>
                  <a:cubicBezTo>
                    <a:pt x="0" y="1334262"/>
                    <a:pt x="270605" y="1604963"/>
                    <a:pt x="604552" y="1604963"/>
                  </a:cubicBezTo>
                  <a:cubicBezTo>
                    <a:pt x="804958" y="1604963"/>
                    <a:pt x="982409" y="1507427"/>
                    <a:pt x="1092422" y="1357217"/>
                  </a:cubicBezTo>
                  <a:cubicBezTo>
                    <a:pt x="1164717" y="1419035"/>
                    <a:pt x="1258443" y="1456468"/>
                    <a:pt x="1361027" y="1456468"/>
                  </a:cubicBezTo>
                  <a:cubicBezTo>
                    <a:pt x="1470851" y="1456468"/>
                    <a:pt x="1570673" y="1413605"/>
                    <a:pt x="1644682" y="1343692"/>
                  </a:cubicBezTo>
                  <a:cubicBezTo>
                    <a:pt x="1686973" y="1361504"/>
                    <a:pt x="1734693" y="1371600"/>
                    <a:pt x="1785176" y="1371600"/>
                  </a:cubicBezTo>
                  <a:cubicBezTo>
                    <a:pt x="1910620" y="1371600"/>
                    <a:pt x="2018824" y="1309783"/>
                    <a:pt x="2069402" y="1220343"/>
                  </a:cubicBezTo>
                  <a:cubicBezTo>
                    <a:pt x="2152460" y="1212437"/>
                    <a:pt x="2230660" y="1187768"/>
                    <a:pt x="2300478" y="1149668"/>
                  </a:cubicBezTo>
                  <a:cubicBezTo>
                    <a:pt x="2342769" y="1254062"/>
                    <a:pt x="2460022" y="1329214"/>
                    <a:pt x="2598230" y="1329214"/>
                  </a:cubicBezTo>
                  <a:cubicBezTo>
                    <a:pt x="2714816" y="1329214"/>
                    <a:pt x="2816447" y="1275779"/>
                    <a:pt x="2870835" y="1196435"/>
                  </a:cubicBezTo>
                  <a:cubicBezTo>
                    <a:pt x="2884265" y="1199198"/>
                    <a:pt x="2897791" y="1201388"/>
                    <a:pt x="2911507" y="1203293"/>
                  </a:cubicBezTo>
                  <a:cubicBezTo>
                    <a:pt x="2951798" y="1497997"/>
                    <a:pt x="3204401" y="1725168"/>
                    <a:pt x="3510248" y="1725168"/>
                  </a:cubicBezTo>
                  <a:cubicBezTo>
                    <a:pt x="3798189" y="1725168"/>
                    <a:pt x="4038886" y="1523810"/>
                    <a:pt x="4099751" y="1254252"/>
                  </a:cubicBezTo>
                  <a:cubicBezTo>
                    <a:pt x="4201097" y="1445990"/>
                    <a:pt x="4402455" y="1576673"/>
                    <a:pt x="4634389" y="1576673"/>
                  </a:cubicBezTo>
                  <a:cubicBezTo>
                    <a:pt x="4968240" y="1576673"/>
                    <a:pt x="5238941" y="1306068"/>
                    <a:pt x="5238941" y="972217"/>
                  </a:cubicBezTo>
                  <a:cubicBezTo>
                    <a:pt x="5238941" y="638365"/>
                    <a:pt x="4968335" y="367665"/>
                    <a:pt x="4634389" y="367665"/>
                  </a:cubicBez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13"/>
            <p:cNvSpPr/>
            <p:nvPr/>
          </p:nvSpPr>
          <p:spPr>
            <a:xfrm flipH="1">
              <a:off x="-1993621" y="3491870"/>
              <a:ext cx="4079121" cy="1475043"/>
            </a:xfrm>
            <a:custGeom>
              <a:avLst/>
              <a:gdLst/>
              <a:ahLst/>
              <a:cxnLst/>
              <a:rect l="l" t="t" r="r" b="b"/>
              <a:pathLst>
                <a:path w="4743164" h="1715166" extrusionOk="0">
                  <a:moveTo>
                    <a:pt x="24955" y="1715167"/>
                  </a:moveTo>
                  <a:cubicBezTo>
                    <a:pt x="8763" y="1654111"/>
                    <a:pt x="0" y="1590008"/>
                    <a:pt x="0" y="1523809"/>
                  </a:cubicBezTo>
                  <a:cubicBezTo>
                    <a:pt x="0" y="1113473"/>
                    <a:pt x="332613" y="780859"/>
                    <a:pt x="742950" y="780859"/>
                  </a:cubicBezTo>
                  <a:cubicBezTo>
                    <a:pt x="843725" y="780859"/>
                    <a:pt x="939737" y="801052"/>
                    <a:pt x="1027367" y="837343"/>
                  </a:cubicBezTo>
                  <a:cubicBezTo>
                    <a:pt x="1145953" y="584549"/>
                    <a:pt x="1402556" y="409384"/>
                    <a:pt x="1700213" y="409384"/>
                  </a:cubicBezTo>
                  <a:cubicBezTo>
                    <a:pt x="1771841" y="409384"/>
                    <a:pt x="1840992" y="419767"/>
                    <a:pt x="1906619" y="438626"/>
                  </a:cubicBezTo>
                  <a:cubicBezTo>
                    <a:pt x="2121980" y="171164"/>
                    <a:pt x="2452116" y="0"/>
                    <a:pt x="2822162" y="0"/>
                  </a:cubicBezTo>
                  <a:cubicBezTo>
                    <a:pt x="3305937" y="0"/>
                    <a:pt x="3721418" y="292417"/>
                    <a:pt x="3901535" y="710184"/>
                  </a:cubicBezTo>
                  <a:cubicBezTo>
                    <a:pt x="3910584" y="709898"/>
                    <a:pt x="3919728" y="709517"/>
                    <a:pt x="3928872" y="709517"/>
                  </a:cubicBezTo>
                  <a:cubicBezTo>
                    <a:pt x="4378547" y="709517"/>
                    <a:pt x="4743164" y="1074134"/>
                    <a:pt x="4743164" y="1523809"/>
                  </a:cubicBezTo>
                  <a:cubicBezTo>
                    <a:pt x="4743164" y="1589722"/>
                    <a:pt x="4735163" y="1653731"/>
                    <a:pt x="4720304" y="1715167"/>
                  </a:cubicBezTo>
                  <a:lnTo>
                    <a:pt x="24955" y="1715167"/>
                  </a:ln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9" name="Google Shape;779;p13"/>
            <p:cNvGrpSpPr/>
            <p:nvPr/>
          </p:nvGrpSpPr>
          <p:grpSpPr>
            <a:xfrm>
              <a:off x="0" y="4608577"/>
              <a:ext cx="9145641" cy="534223"/>
              <a:chOff x="0" y="4608577"/>
              <a:chExt cx="9145641" cy="534223"/>
            </a:xfrm>
          </p:grpSpPr>
          <p:grpSp>
            <p:nvGrpSpPr>
              <p:cNvPr id="780" name="Google Shape;780;p13"/>
              <p:cNvGrpSpPr/>
              <p:nvPr/>
            </p:nvGrpSpPr>
            <p:grpSpPr>
              <a:xfrm>
                <a:off x="0" y="4608577"/>
                <a:ext cx="9145641" cy="534223"/>
                <a:chOff x="0" y="4608577"/>
                <a:chExt cx="9145641" cy="534223"/>
              </a:xfrm>
            </p:grpSpPr>
            <p:sp>
              <p:nvSpPr>
                <p:cNvPr id="781" name="Google Shape;781;p13"/>
                <p:cNvSpPr/>
                <p:nvPr/>
              </p:nvSpPr>
              <p:spPr>
                <a:xfrm>
                  <a:off x="0" y="4608577"/>
                  <a:ext cx="9145641" cy="534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2735" h="719492" extrusionOk="0">
                      <a:moveTo>
                        <a:pt x="0" y="0"/>
                      </a:moveTo>
                      <a:lnTo>
                        <a:pt x="5332736" y="0"/>
                      </a:lnTo>
                      <a:lnTo>
                        <a:pt x="5332736" y="719493"/>
                      </a:lnTo>
                      <a:lnTo>
                        <a:pt x="0" y="71949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782" name="Google Shape;782;p13"/>
                <p:cNvGrpSpPr/>
                <p:nvPr/>
              </p:nvGrpSpPr>
              <p:grpSpPr>
                <a:xfrm>
                  <a:off x="199208" y="4805874"/>
                  <a:ext cx="8745603" cy="54742"/>
                  <a:chOff x="6211719" y="5092027"/>
                  <a:chExt cx="5100369" cy="31925"/>
                </a:xfrm>
              </p:grpSpPr>
              <p:sp>
                <p:nvSpPr>
                  <p:cNvPr id="783" name="Google Shape;783;p13"/>
                  <p:cNvSpPr/>
                  <p:nvPr/>
                </p:nvSpPr>
                <p:spPr>
                  <a:xfrm>
                    <a:off x="6211719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84" name="Google Shape;784;p13"/>
                  <p:cNvSpPr/>
                  <p:nvPr/>
                </p:nvSpPr>
                <p:spPr>
                  <a:xfrm>
                    <a:off x="6744352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85" name="Google Shape;785;p13"/>
                  <p:cNvSpPr/>
                  <p:nvPr/>
                </p:nvSpPr>
                <p:spPr>
                  <a:xfrm>
                    <a:off x="7276986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86" name="Google Shape;786;p13"/>
                  <p:cNvSpPr/>
                  <p:nvPr/>
                </p:nvSpPr>
                <p:spPr>
                  <a:xfrm>
                    <a:off x="7809620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87" name="Google Shape;787;p13"/>
                  <p:cNvSpPr/>
                  <p:nvPr/>
                </p:nvSpPr>
                <p:spPr>
                  <a:xfrm>
                    <a:off x="8342253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88" name="Google Shape;788;p13"/>
                  <p:cNvSpPr/>
                  <p:nvPr/>
                </p:nvSpPr>
                <p:spPr>
                  <a:xfrm>
                    <a:off x="8874887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89" name="Google Shape;789;p13"/>
                  <p:cNvSpPr/>
                  <p:nvPr/>
                </p:nvSpPr>
                <p:spPr>
                  <a:xfrm>
                    <a:off x="9407449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90" name="Google Shape;790;p13"/>
                  <p:cNvSpPr/>
                  <p:nvPr/>
                </p:nvSpPr>
                <p:spPr>
                  <a:xfrm>
                    <a:off x="9940083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91" name="Google Shape;791;p13"/>
                  <p:cNvSpPr/>
                  <p:nvPr/>
                </p:nvSpPr>
                <p:spPr>
                  <a:xfrm>
                    <a:off x="10472717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92" name="Google Shape;792;p13"/>
                  <p:cNvSpPr/>
                  <p:nvPr/>
                </p:nvSpPr>
                <p:spPr>
                  <a:xfrm>
                    <a:off x="11005350" y="5092027"/>
                    <a:ext cx="306738" cy="3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38" h="31925" extrusionOk="0">
                        <a:moveTo>
                          <a:pt x="0" y="0"/>
                        </a:moveTo>
                        <a:lnTo>
                          <a:pt x="306739" y="0"/>
                        </a:lnTo>
                        <a:lnTo>
                          <a:pt x="306739" y="31925"/>
                        </a:lnTo>
                        <a:lnTo>
                          <a:pt x="0" y="319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793" name="Google Shape;793;p13"/>
              <p:cNvSpPr/>
              <p:nvPr/>
            </p:nvSpPr>
            <p:spPr>
              <a:xfrm>
                <a:off x="0" y="4608577"/>
                <a:ext cx="9145641" cy="84576"/>
              </a:xfrm>
              <a:custGeom>
                <a:avLst/>
                <a:gdLst/>
                <a:ahLst/>
                <a:cxnLst/>
                <a:rect l="l" t="t" r="r" b="b"/>
                <a:pathLst>
                  <a:path w="5332735" h="113907" extrusionOk="0">
                    <a:moveTo>
                      <a:pt x="0" y="0"/>
                    </a:moveTo>
                    <a:lnTo>
                      <a:pt x="5332736" y="0"/>
                    </a:lnTo>
                    <a:lnTo>
                      <a:pt x="5332736" y="113907"/>
                    </a:lnTo>
                    <a:lnTo>
                      <a:pt x="0" y="11390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4" name="Google Shape;794;p13"/>
            <p:cNvGrpSpPr/>
            <p:nvPr/>
          </p:nvGrpSpPr>
          <p:grpSpPr>
            <a:xfrm>
              <a:off x="8073212" y="2956850"/>
              <a:ext cx="1070799" cy="1651759"/>
              <a:chOff x="10845581" y="3660650"/>
              <a:chExt cx="642274" cy="990679"/>
            </a:xfrm>
          </p:grpSpPr>
          <p:sp>
            <p:nvSpPr>
              <p:cNvPr id="795" name="Google Shape;795;p13"/>
              <p:cNvSpPr/>
              <p:nvPr/>
            </p:nvSpPr>
            <p:spPr>
              <a:xfrm>
                <a:off x="10862220" y="3678852"/>
                <a:ext cx="609069" cy="972477"/>
              </a:xfrm>
              <a:custGeom>
                <a:avLst/>
                <a:gdLst/>
                <a:ahLst/>
                <a:cxnLst/>
                <a:rect l="l" t="t" r="r" b="b"/>
                <a:pathLst>
                  <a:path w="609069" h="972477" extrusionOk="0">
                    <a:moveTo>
                      <a:pt x="0" y="0"/>
                    </a:moveTo>
                    <a:lnTo>
                      <a:pt x="609069" y="0"/>
                    </a:lnTo>
                    <a:lnTo>
                      <a:pt x="609069" y="972478"/>
                    </a:lnTo>
                    <a:lnTo>
                      <a:pt x="0" y="97247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6" name="Google Shape;796;p13"/>
              <p:cNvSpPr/>
              <p:nvPr/>
            </p:nvSpPr>
            <p:spPr>
              <a:xfrm>
                <a:off x="10845581" y="3660650"/>
                <a:ext cx="642274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642274" h="96700" extrusionOk="0">
                    <a:moveTo>
                      <a:pt x="0" y="0"/>
                    </a:moveTo>
                    <a:lnTo>
                      <a:pt x="642275" y="0"/>
                    </a:lnTo>
                    <a:lnTo>
                      <a:pt x="642275" y="96700"/>
                    </a:lnTo>
                    <a:lnTo>
                      <a:pt x="0" y="967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7" name="Google Shape;797;p13"/>
              <p:cNvSpPr/>
              <p:nvPr/>
            </p:nvSpPr>
            <p:spPr>
              <a:xfrm>
                <a:off x="10845581" y="3898774"/>
                <a:ext cx="642274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642274" h="96700" extrusionOk="0">
                    <a:moveTo>
                      <a:pt x="0" y="0"/>
                    </a:moveTo>
                    <a:lnTo>
                      <a:pt x="642275" y="0"/>
                    </a:lnTo>
                    <a:lnTo>
                      <a:pt x="642275" y="96700"/>
                    </a:lnTo>
                    <a:lnTo>
                      <a:pt x="0" y="967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8" name="Google Shape;798;p13"/>
              <p:cNvSpPr/>
              <p:nvPr/>
            </p:nvSpPr>
            <p:spPr>
              <a:xfrm>
                <a:off x="10845581" y="4136899"/>
                <a:ext cx="642274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642274" h="96700" extrusionOk="0">
                    <a:moveTo>
                      <a:pt x="0" y="0"/>
                    </a:moveTo>
                    <a:lnTo>
                      <a:pt x="642275" y="0"/>
                    </a:lnTo>
                    <a:lnTo>
                      <a:pt x="642275" y="96700"/>
                    </a:lnTo>
                    <a:lnTo>
                      <a:pt x="0" y="967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9" name="Google Shape;799;p13"/>
              <p:cNvSpPr/>
              <p:nvPr/>
            </p:nvSpPr>
            <p:spPr>
              <a:xfrm>
                <a:off x="10845581" y="4375094"/>
                <a:ext cx="642274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642274" h="96700" extrusionOk="0">
                    <a:moveTo>
                      <a:pt x="0" y="0"/>
                    </a:moveTo>
                    <a:lnTo>
                      <a:pt x="642275" y="0"/>
                    </a:lnTo>
                    <a:lnTo>
                      <a:pt x="642275" y="96700"/>
                    </a:lnTo>
                    <a:lnTo>
                      <a:pt x="0" y="967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0" name="Google Shape;800;p13"/>
            <p:cNvGrpSpPr/>
            <p:nvPr/>
          </p:nvGrpSpPr>
          <p:grpSpPr>
            <a:xfrm flipH="1">
              <a:off x="6237540" y="4386703"/>
              <a:ext cx="1070797" cy="496612"/>
              <a:chOff x="7466813" y="5016553"/>
              <a:chExt cx="659317" cy="305777"/>
            </a:xfrm>
          </p:grpSpPr>
          <p:sp>
            <p:nvSpPr>
              <p:cNvPr id="801" name="Google Shape;801;p13"/>
              <p:cNvSpPr/>
              <p:nvPr/>
            </p:nvSpPr>
            <p:spPr>
              <a:xfrm>
                <a:off x="7469242" y="5016553"/>
                <a:ext cx="652717" cy="221875"/>
              </a:xfrm>
              <a:custGeom>
                <a:avLst/>
                <a:gdLst/>
                <a:ahLst/>
                <a:cxnLst/>
                <a:rect l="l" t="t" r="r" b="b"/>
                <a:pathLst>
                  <a:path w="652717" h="221875" extrusionOk="0">
                    <a:moveTo>
                      <a:pt x="29728" y="150203"/>
                    </a:moveTo>
                    <a:cubicBezTo>
                      <a:pt x="67911" y="125459"/>
                      <a:pt x="146906" y="113372"/>
                      <a:pt x="167882" y="110457"/>
                    </a:cubicBezTo>
                    <a:cubicBezTo>
                      <a:pt x="171295" y="109959"/>
                      <a:pt x="174352" y="108537"/>
                      <a:pt x="176769" y="106119"/>
                    </a:cubicBezTo>
                    <a:cubicBezTo>
                      <a:pt x="192626" y="90619"/>
                      <a:pt x="256690" y="30466"/>
                      <a:pt x="309875" y="14681"/>
                    </a:cubicBezTo>
                    <a:cubicBezTo>
                      <a:pt x="371095" y="-3593"/>
                      <a:pt x="505337" y="-6153"/>
                      <a:pt x="539253" y="14681"/>
                    </a:cubicBezTo>
                    <a:cubicBezTo>
                      <a:pt x="559518" y="27195"/>
                      <a:pt x="585399" y="49877"/>
                      <a:pt x="604313" y="66159"/>
                    </a:cubicBezTo>
                    <a:cubicBezTo>
                      <a:pt x="604313" y="66159"/>
                      <a:pt x="643206" y="98156"/>
                      <a:pt x="649321" y="129512"/>
                    </a:cubicBezTo>
                    <a:cubicBezTo>
                      <a:pt x="655436" y="160940"/>
                      <a:pt x="653232" y="197985"/>
                      <a:pt x="643206" y="208010"/>
                    </a:cubicBezTo>
                    <a:cubicBezTo>
                      <a:pt x="633181" y="218036"/>
                      <a:pt x="613556" y="221875"/>
                      <a:pt x="613556" y="221875"/>
                    </a:cubicBezTo>
                    <a:lnTo>
                      <a:pt x="16219" y="221875"/>
                    </a:lnTo>
                    <a:cubicBezTo>
                      <a:pt x="8042" y="221875"/>
                      <a:pt x="1216" y="215689"/>
                      <a:pt x="363" y="207512"/>
                    </a:cubicBezTo>
                    <a:cubicBezTo>
                      <a:pt x="-1273" y="192439"/>
                      <a:pt x="1643" y="168406"/>
                      <a:pt x="29799" y="15020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02" name="Google Shape;802;p13"/>
              <p:cNvGrpSpPr/>
              <p:nvPr/>
            </p:nvGrpSpPr>
            <p:grpSpPr>
              <a:xfrm>
                <a:off x="7658667" y="5030727"/>
                <a:ext cx="387827" cy="96780"/>
                <a:chOff x="7658667" y="5030727"/>
                <a:chExt cx="387827" cy="96780"/>
              </a:xfrm>
            </p:grpSpPr>
            <p:sp>
              <p:nvSpPr>
                <p:cNvPr id="803" name="Google Shape;803;p13"/>
                <p:cNvSpPr/>
                <p:nvPr/>
              </p:nvSpPr>
              <p:spPr>
                <a:xfrm>
                  <a:off x="7658667" y="5031447"/>
                  <a:ext cx="215442" cy="96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442" h="96060" extrusionOk="0">
                      <a:moveTo>
                        <a:pt x="203782" y="84968"/>
                      </a:moveTo>
                      <a:lnTo>
                        <a:pt x="0" y="96060"/>
                      </a:lnTo>
                      <a:cubicBezTo>
                        <a:pt x="0" y="96060"/>
                        <a:pt x="73521" y="33774"/>
                        <a:pt x="115187" y="15500"/>
                      </a:cubicBezTo>
                      <a:cubicBezTo>
                        <a:pt x="136163" y="6328"/>
                        <a:pt x="175696" y="1564"/>
                        <a:pt x="215443" y="0"/>
                      </a:cubicBezTo>
                      <a:lnTo>
                        <a:pt x="203782" y="8496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4" name="Google Shape;804;p13"/>
                <p:cNvSpPr/>
                <p:nvPr/>
              </p:nvSpPr>
              <p:spPr>
                <a:xfrm>
                  <a:off x="7891175" y="5030727"/>
                  <a:ext cx="155319" cy="84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19" h="84053" extrusionOk="0">
                      <a:moveTo>
                        <a:pt x="0" y="152"/>
                      </a:moveTo>
                      <a:cubicBezTo>
                        <a:pt x="33347" y="-488"/>
                        <a:pt x="64988" y="934"/>
                        <a:pt x="83831" y="3707"/>
                      </a:cubicBezTo>
                      <a:cubicBezTo>
                        <a:pt x="109001" y="7404"/>
                        <a:pt x="133958" y="29802"/>
                        <a:pt x="150952" y="48431"/>
                      </a:cubicBezTo>
                      <a:cubicBezTo>
                        <a:pt x="160480" y="58883"/>
                        <a:pt x="153441" y="75734"/>
                        <a:pt x="139291" y="76517"/>
                      </a:cubicBezTo>
                      <a:lnTo>
                        <a:pt x="0" y="84054"/>
                      </a:lnTo>
                      <a:lnTo>
                        <a:pt x="0" y="15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05" name="Google Shape;805;p13"/>
              <p:cNvSpPr/>
              <p:nvPr/>
            </p:nvSpPr>
            <p:spPr>
              <a:xfrm>
                <a:off x="7466813" y="5174127"/>
                <a:ext cx="63370" cy="41670"/>
              </a:xfrm>
              <a:custGeom>
                <a:avLst/>
                <a:gdLst/>
                <a:ahLst/>
                <a:cxnLst/>
                <a:rect l="l" t="t" r="r" b="b"/>
                <a:pathLst>
                  <a:path w="63370" h="41670" extrusionOk="0">
                    <a:moveTo>
                      <a:pt x="19571" y="2655"/>
                    </a:moveTo>
                    <a:cubicBezTo>
                      <a:pt x="19571" y="2655"/>
                      <a:pt x="63371" y="-3318"/>
                      <a:pt x="63371" y="2655"/>
                    </a:cubicBezTo>
                    <a:cubicBezTo>
                      <a:pt x="63371" y="8627"/>
                      <a:pt x="45382" y="33655"/>
                      <a:pt x="33863" y="37495"/>
                    </a:cubicBezTo>
                    <a:cubicBezTo>
                      <a:pt x="22273" y="41335"/>
                      <a:pt x="5564" y="43254"/>
                      <a:pt x="2365" y="40055"/>
                    </a:cubicBezTo>
                    <a:cubicBezTo>
                      <a:pt x="-835" y="36855"/>
                      <a:pt x="-4675" y="19221"/>
                      <a:pt x="19571" y="26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6" name="Google Shape;806;p13"/>
              <p:cNvSpPr/>
              <p:nvPr/>
            </p:nvSpPr>
            <p:spPr>
              <a:xfrm>
                <a:off x="8103054" y="5144572"/>
                <a:ext cx="23076" cy="59157"/>
              </a:xfrm>
              <a:custGeom>
                <a:avLst/>
                <a:gdLst/>
                <a:ahLst/>
                <a:cxnLst/>
                <a:rect l="l" t="t" r="r" b="b"/>
                <a:pathLst>
                  <a:path w="23076" h="59157" extrusionOk="0">
                    <a:moveTo>
                      <a:pt x="17926" y="0"/>
                    </a:moveTo>
                    <a:cubicBezTo>
                      <a:pt x="17926" y="0"/>
                      <a:pt x="1643" y="853"/>
                      <a:pt x="1643" y="8888"/>
                    </a:cubicBezTo>
                    <a:cubicBezTo>
                      <a:pt x="1643" y="16922"/>
                      <a:pt x="-2054" y="49417"/>
                      <a:pt x="1643" y="53114"/>
                    </a:cubicBezTo>
                    <a:cubicBezTo>
                      <a:pt x="5341" y="56811"/>
                      <a:pt x="17926" y="59158"/>
                      <a:pt x="17926" y="59158"/>
                    </a:cubicBezTo>
                    <a:cubicBezTo>
                      <a:pt x="17926" y="59158"/>
                      <a:pt x="29516" y="27943"/>
                      <a:pt x="179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7" name="Google Shape;807;p13"/>
              <p:cNvSpPr/>
              <p:nvPr/>
            </p:nvSpPr>
            <p:spPr>
              <a:xfrm rot="-798371">
                <a:off x="7904803" y="5179083"/>
                <a:ext cx="118662" cy="118662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1"/>
                      <a:pt x="26581" y="0"/>
                      <a:pt x="59371" y="0"/>
                    </a:cubicBezTo>
                    <a:cubicBezTo>
                      <a:pt x="92161" y="0"/>
                      <a:pt x="118742" y="26581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8" name="Google Shape;808;p13"/>
              <p:cNvSpPr/>
              <p:nvPr/>
            </p:nvSpPr>
            <p:spPr>
              <a:xfrm>
                <a:off x="7930424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9" name="Google Shape;809;p13"/>
              <p:cNvSpPr/>
              <p:nvPr/>
            </p:nvSpPr>
            <p:spPr>
              <a:xfrm rot="-2700000">
                <a:off x="7554797" y="5178916"/>
                <a:ext cx="118808" cy="118808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2"/>
                      <a:pt x="26581" y="0"/>
                      <a:pt x="59371" y="0"/>
                    </a:cubicBezTo>
                    <a:cubicBezTo>
                      <a:pt x="92161" y="0"/>
                      <a:pt x="118742" y="26582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0" name="Google Shape;810;p13"/>
              <p:cNvSpPr/>
              <p:nvPr/>
            </p:nvSpPr>
            <p:spPr>
              <a:xfrm>
                <a:off x="7580312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1" name="Google Shape;811;p13"/>
            <p:cNvGrpSpPr/>
            <p:nvPr/>
          </p:nvGrpSpPr>
          <p:grpSpPr>
            <a:xfrm>
              <a:off x="10" y="1635256"/>
              <a:ext cx="789345" cy="2973329"/>
              <a:chOff x="4226161" y="2551702"/>
              <a:chExt cx="369284" cy="1391031"/>
            </a:xfrm>
          </p:grpSpPr>
          <p:sp>
            <p:nvSpPr>
              <p:cNvPr id="812" name="Google Shape;812;p13"/>
              <p:cNvSpPr/>
              <p:nvPr/>
            </p:nvSpPr>
            <p:spPr>
              <a:xfrm>
                <a:off x="4226161" y="2551702"/>
                <a:ext cx="369284" cy="1391031"/>
              </a:xfrm>
              <a:custGeom>
                <a:avLst/>
                <a:gdLst/>
                <a:ahLst/>
                <a:cxnLst/>
                <a:rect l="l" t="t" r="r" b="b"/>
                <a:pathLst>
                  <a:path w="369284" h="1391031" extrusionOk="0">
                    <a:moveTo>
                      <a:pt x="0" y="0"/>
                    </a:moveTo>
                    <a:lnTo>
                      <a:pt x="369284" y="0"/>
                    </a:lnTo>
                    <a:lnTo>
                      <a:pt x="369284" y="1391031"/>
                    </a:lnTo>
                    <a:lnTo>
                      <a:pt x="0" y="139103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3" name="Google Shape;813;p13"/>
              <p:cNvSpPr/>
              <p:nvPr/>
            </p:nvSpPr>
            <p:spPr>
              <a:xfrm>
                <a:off x="4260166" y="2628378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4" name="Google Shape;814;p13"/>
              <p:cNvSpPr/>
              <p:nvPr/>
            </p:nvSpPr>
            <p:spPr>
              <a:xfrm>
                <a:off x="4260166" y="2775730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5" name="Google Shape;815;p13"/>
              <p:cNvSpPr/>
              <p:nvPr/>
            </p:nvSpPr>
            <p:spPr>
              <a:xfrm>
                <a:off x="4260166" y="2923177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6" name="Google Shape;816;p13"/>
              <p:cNvSpPr/>
              <p:nvPr/>
            </p:nvSpPr>
            <p:spPr>
              <a:xfrm>
                <a:off x="4260166" y="3070529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7" name="Google Shape;817;p13"/>
              <p:cNvSpPr/>
              <p:nvPr/>
            </p:nvSpPr>
            <p:spPr>
              <a:xfrm>
                <a:off x="4260166" y="3217976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8" name="Google Shape;818;p13"/>
              <p:cNvSpPr/>
              <p:nvPr/>
            </p:nvSpPr>
            <p:spPr>
              <a:xfrm>
                <a:off x="4260166" y="3365328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9" name="Google Shape;819;p13"/>
              <p:cNvSpPr/>
              <p:nvPr/>
            </p:nvSpPr>
            <p:spPr>
              <a:xfrm>
                <a:off x="4260166" y="3512775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0" name="Google Shape;820;p13"/>
            <p:cNvGrpSpPr/>
            <p:nvPr/>
          </p:nvGrpSpPr>
          <p:grpSpPr>
            <a:xfrm flipH="1">
              <a:off x="1896384" y="4471197"/>
              <a:ext cx="1312007" cy="549286"/>
              <a:chOff x="7085447" y="4529933"/>
              <a:chExt cx="969129" cy="405736"/>
            </a:xfrm>
          </p:grpSpPr>
          <p:sp>
            <p:nvSpPr>
              <p:cNvPr id="821" name="Google Shape;821;p13"/>
              <p:cNvSpPr/>
              <p:nvPr/>
            </p:nvSpPr>
            <p:spPr>
              <a:xfrm>
                <a:off x="7085447" y="4529933"/>
                <a:ext cx="969129" cy="342290"/>
              </a:xfrm>
              <a:custGeom>
                <a:avLst/>
                <a:gdLst/>
                <a:ahLst/>
                <a:cxnLst/>
                <a:rect l="l" t="t" r="r" b="b"/>
                <a:pathLst>
                  <a:path w="969129" h="342290" extrusionOk="0">
                    <a:moveTo>
                      <a:pt x="28215" y="32376"/>
                    </a:moveTo>
                    <a:cubicBezTo>
                      <a:pt x="34401" y="14955"/>
                      <a:pt x="50755" y="3437"/>
                      <a:pt x="69241" y="3152"/>
                    </a:cubicBezTo>
                    <a:cubicBezTo>
                      <a:pt x="191255" y="1659"/>
                      <a:pt x="650367" y="-3318"/>
                      <a:pt x="673760" y="3508"/>
                    </a:cubicBezTo>
                    <a:cubicBezTo>
                      <a:pt x="700709" y="11400"/>
                      <a:pt x="786317" y="122392"/>
                      <a:pt x="808501" y="144576"/>
                    </a:cubicBezTo>
                    <a:cubicBezTo>
                      <a:pt x="830685" y="166760"/>
                      <a:pt x="935278" y="168325"/>
                      <a:pt x="954333" y="203236"/>
                    </a:cubicBezTo>
                    <a:cubicBezTo>
                      <a:pt x="973389" y="238077"/>
                      <a:pt x="971754" y="322121"/>
                      <a:pt x="962226" y="331649"/>
                    </a:cubicBezTo>
                    <a:cubicBezTo>
                      <a:pt x="952698" y="341176"/>
                      <a:pt x="69028" y="349851"/>
                      <a:pt x="50755" y="331649"/>
                    </a:cubicBezTo>
                    <a:cubicBezTo>
                      <a:pt x="32552" y="313446"/>
                      <a:pt x="12715" y="315793"/>
                      <a:pt x="1622" y="212764"/>
                    </a:cubicBezTo>
                    <a:cubicBezTo>
                      <a:pt x="-5914" y="142585"/>
                      <a:pt x="14492" y="70914"/>
                      <a:pt x="28215" y="323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2" name="Google Shape;822;p13"/>
              <p:cNvSpPr/>
              <p:nvPr/>
            </p:nvSpPr>
            <p:spPr>
              <a:xfrm>
                <a:off x="7457659" y="4545528"/>
                <a:ext cx="178397" cy="309938"/>
              </a:xfrm>
              <a:custGeom>
                <a:avLst/>
                <a:gdLst/>
                <a:ahLst/>
                <a:cxnLst/>
                <a:rect l="l" t="t" r="r" b="b"/>
                <a:pathLst>
                  <a:path w="178397" h="309938" extrusionOk="0">
                    <a:moveTo>
                      <a:pt x="154720" y="0"/>
                    </a:moveTo>
                    <a:cubicBezTo>
                      <a:pt x="167797" y="0"/>
                      <a:pt x="178398" y="10601"/>
                      <a:pt x="178398" y="23677"/>
                    </a:cubicBezTo>
                    <a:lnTo>
                      <a:pt x="178398" y="286261"/>
                    </a:lnTo>
                    <a:cubicBezTo>
                      <a:pt x="178398" y="299338"/>
                      <a:pt x="167797" y="309938"/>
                      <a:pt x="154720" y="309938"/>
                    </a:cubicBezTo>
                    <a:lnTo>
                      <a:pt x="23677" y="309938"/>
                    </a:lnTo>
                    <a:cubicBezTo>
                      <a:pt x="10601" y="309938"/>
                      <a:pt x="0" y="299338"/>
                      <a:pt x="0" y="286261"/>
                    </a:cubicBezTo>
                    <a:lnTo>
                      <a:pt x="0" y="23677"/>
                    </a:lnTo>
                    <a:cubicBezTo>
                      <a:pt x="0" y="10601"/>
                      <a:pt x="10601" y="0"/>
                      <a:pt x="236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3" name="Google Shape;823;p13"/>
              <p:cNvSpPr/>
              <p:nvPr/>
            </p:nvSpPr>
            <p:spPr>
              <a:xfrm>
                <a:off x="7095175" y="4795243"/>
                <a:ext cx="959365" cy="76981"/>
              </a:xfrm>
              <a:custGeom>
                <a:avLst/>
                <a:gdLst/>
                <a:ahLst/>
                <a:cxnLst/>
                <a:rect l="l" t="t" r="r" b="b"/>
                <a:pathLst>
                  <a:path w="959365" h="76981" extrusionOk="0">
                    <a:moveTo>
                      <a:pt x="0" y="0"/>
                    </a:moveTo>
                    <a:cubicBezTo>
                      <a:pt x="11305" y="50412"/>
                      <a:pt x="26664" y="51976"/>
                      <a:pt x="41027" y="66339"/>
                    </a:cubicBezTo>
                    <a:cubicBezTo>
                      <a:pt x="59229" y="84542"/>
                      <a:pt x="942970" y="75867"/>
                      <a:pt x="952498" y="66339"/>
                    </a:cubicBezTo>
                    <a:cubicBezTo>
                      <a:pt x="957973" y="60864"/>
                      <a:pt x="960746" y="31072"/>
                      <a:pt x="958684" y="0"/>
                    </a:cubicBezTo>
                    <a:lnTo>
                      <a:pt x="7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24" name="Google Shape;824;p13"/>
              <p:cNvGrpSpPr/>
              <p:nvPr/>
            </p:nvGrpSpPr>
            <p:grpSpPr>
              <a:xfrm>
                <a:off x="7832403" y="4798104"/>
                <a:ext cx="134298" cy="134298"/>
                <a:chOff x="7832403" y="4798104"/>
                <a:chExt cx="134298" cy="134298"/>
              </a:xfrm>
            </p:grpSpPr>
            <p:sp>
              <p:nvSpPr>
                <p:cNvPr id="825" name="Google Shape;825;p13"/>
                <p:cNvSpPr/>
                <p:nvPr/>
              </p:nvSpPr>
              <p:spPr>
                <a:xfrm rot="-4847797">
                  <a:off x="7841012" y="4806714"/>
                  <a:ext cx="117079" cy="117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35" h="117035" extrusionOk="0">
                      <a:moveTo>
                        <a:pt x="117036" y="58518"/>
                      </a:moveTo>
                      <a:cubicBezTo>
                        <a:pt x="117036" y="90836"/>
                        <a:pt x="90836" y="117036"/>
                        <a:pt x="58518" y="117036"/>
                      </a:cubicBezTo>
                      <a:cubicBezTo>
                        <a:pt x="26199" y="117036"/>
                        <a:pt x="0" y="90836"/>
                        <a:pt x="0" y="58518"/>
                      </a:cubicBezTo>
                      <a:cubicBezTo>
                        <a:pt x="0" y="26199"/>
                        <a:pt x="26199" y="0"/>
                        <a:pt x="58518" y="0"/>
                      </a:cubicBezTo>
                      <a:cubicBezTo>
                        <a:pt x="90836" y="0"/>
                        <a:pt x="117036" y="26199"/>
                        <a:pt x="117036" y="5851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6" name="Google Shape;826;p13"/>
                <p:cNvSpPr/>
                <p:nvPr/>
              </p:nvSpPr>
              <p:spPr>
                <a:xfrm>
                  <a:off x="7866360" y="4832003"/>
                  <a:ext cx="66694" cy="66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94" h="66694" extrusionOk="0">
                      <a:moveTo>
                        <a:pt x="66695" y="33347"/>
                      </a:moveTo>
                      <a:cubicBezTo>
                        <a:pt x="66695" y="51763"/>
                        <a:pt x="51763" y="66695"/>
                        <a:pt x="33347" y="66695"/>
                      </a:cubicBezTo>
                      <a:cubicBezTo>
                        <a:pt x="14932" y="66695"/>
                        <a:pt x="0" y="51763"/>
                        <a:pt x="0" y="33347"/>
                      </a:cubicBezTo>
                      <a:cubicBezTo>
                        <a:pt x="0" y="14932"/>
                        <a:pt x="14932" y="0"/>
                        <a:pt x="33347" y="0"/>
                      </a:cubicBezTo>
                      <a:cubicBezTo>
                        <a:pt x="51763" y="0"/>
                        <a:pt x="66695" y="14932"/>
                        <a:pt x="66695" y="333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27" name="Google Shape;827;p13"/>
              <p:cNvGrpSpPr/>
              <p:nvPr/>
            </p:nvGrpSpPr>
            <p:grpSpPr>
              <a:xfrm>
                <a:off x="7210291" y="4794935"/>
                <a:ext cx="140735" cy="140735"/>
                <a:chOff x="7210291" y="4794935"/>
                <a:chExt cx="140735" cy="140735"/>
              </a:xfrm>
            </p:grpSpPr>
            <p:sp>
              <p:nvSpPr>
                <p:cNvPr id="828" name="Google Shape;828;p13"/>
                <p:cNvSpPr/>
                <p:nvPr/>
              </p:nvSpPr>
              <p:spPr>
                <a:xfrm rot="-4601629">
                  <a:off x="7222180" y="4806824"/>
                  <a:ext cx="116956" cy="116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35" h="117035" extrusionOk="0">
                      <a:moveTo>
                        <a:pt x="117036" y="58518"/>
                      </a:moveTo>
                      <a:cubicBezTo>
                        <a:pt x="117036" y="90836"/>
                        <a:pt x="90836" y="117036"/>
                        <a:pt x="58518" y="117036"/>
                      </a:cubicBezTo>
                      <a:cubicBezTo>
                        <a:pt x="26199" y="117036"/>
                        <a:pt x="0" y="90836"/>
                        <a:pt x="0" y="58518"/>
                      </a:cubicBezTo>
                      <a:cubicBezTo>
                        <a:pt x="0" y="26199"/>
                        <a:pt x="26199" y="0"/>
                        <a:pt x="58518" y="0"/>
                      </a:cubicBezTo>
                      <a:cubicBezTo>
                        <a:pt x="90836" y="0"/>
                        <a:pt x="117036" y="26199"/>
                        <a:pt x="117036" y="5851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9" name="Google Shape;829;p13"/>
                <p:cNvSpPr/>
                <p:nvPr/>
              </p:nvSpPr>
              <p:spPr>
                <a:xfrm>
                  <a:off x="7247478" y="4832003"/>
                  <a:ext cx="66694" cy="66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94" h="66694" extrusionOk="0">
                      <a:moveTo>
                        <a:pt x="66695" y="33347"/>
                      </a:moveTo>
                      <a:cubicBezTo>
                        <a:pt x="66695" y="51763"/>
                        <a:pt x="51763" y="66695"/>
                        <a:pt x="33347" y="66695"/>
                      </a:cubicBezTo>
                      <a:cubicBezTo>
                        <a:pt x="14932" y="66695"/>
                        <a:pt x="0" y="51763"/>
                        <a:pt x="0" y="33347"/>
                      </a:cubicBezTo>
                      <a:cubicBezTo>
                        <a:pt x="0" y="14932"/>
                        <a:pt x="14932" y="0"/>
                        <a:pt x="33347" y="0"/>
                      </a:cubicBezTo>
                      <a:cubicBezTo>
                        <a:pt x="51763" y="0"/>
                        <a:pt x="66695" y="14932"/>
                        <a:pt x="66695" y="333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30" name="Google Shape;830;p13"/>
              <p:cNvGrpSpPr/>
              <p:nvPr/>
            </p:nvGrpSpPr>
            <p:grpSpPr>
              <a:xfrm>
                <a:off x="7087141" y="4555767"/>
                <a:ext cx="810788" cy="122012"/>
                <a:chOff x="7087141" y="4555767"/>
                <a:chExt cx="810788" cy="122012"/>
              </a:xfrm>
            </p:grpSpPr>
            <p:sp>
              <p:nvSpPr>
                <p:cNvPr id="831" name="Google Shape;831;p13"/>
                <p:cNvSpPr/>
                <p:nvPr/>
              </p:nvSpPr>
              <p:spPr>
                <a:xfrm>
                  <a:off x="7294335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2" name="Google Shape;832;p13"/>
                <p:cNvSpPr/>
                <p:nvPr/>
              </p:nvSpPr>
              <p:spPr>
                <a:xfrm>
                  <a:off x="7380654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3" name="Google Shape;833;p13"/>
                <p:cNvSpPr/>
                <p:nvPr/>
              </p:nvSpPr>
              <p:spPr>
                <a:xfrm>
                  <a:off x="7208016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4" name="Google Shape;834;p13"/>
                <p:cNvSpPr/>
                <p:nvPr/>
              </p:nvSpPr>
              <p:spPr>
                <a:xfrm>
                  <a:off x="7756317" y="4555838"/>
                  <a:ext cx="141612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612" h="121941" extrusionOk="0">
                      <a:moveTo>
                        <a:pt x="36451" y="109143"/>
                      </a:moveTo>
                      <a:cubicBezTo>
                        <a:pt x="39864" y="116894"/>
                        <a:pt x="47472" y="121942"/>
                        <a:pt x="55933" y="121942"/>
                      </a:cubicBezTo>
                      <a:lnTo>
                        <a:pt x="141613" y="121942"/>
                      </a:lnTo>
                      <a:cubicBezTo>
                        <a:pt x="140048" y="120875"/>
                        <a:pt x="138697" y="119809"/>
                        <a:pt x="137560" y="118742"/>
                      </a:cubicBezTo>
                      <a:cubicBezTo>
                        <a:pt x="120922" y="102104"/>
                        <a:pt x="68661" y="35623"/>
                        <a:pt x="32185" y="0"/>
                      </a:cubicBezTo>
                      <a:lnTo>
                        <a:pt x="21306" y="0"/>
                      </a:lnTo>
                      <a:cubicBezTo>
                        <a:pt x="5948" y="0"/>
                        <a:pt x="-4362" y="15785"/>
                        <a:pt x="1824" y="29792"/>
                      </a:cubicBezTo>
                      <a:lnTo>
                        <a:pt x="36522" y="10914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5" name="Google Shape;835;p13"/>
                <p:cNvSpPr/>
                <p:nvPr/>
              </p:nvSpPr>
              <p:spPr>
                <a:xfrm>
                  <a:off x="7087141" y="4555838"/>
                  <a:ext cx="107365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65" h="121941" extrusionOk="0">
                      <a:moveTo>
                        <a:pt x="107295" y="28584"/>
                      </a:moveTo>
                      <a:cubicBezTo>
                        <a:pt x="107295" y="12799"/>
                        <a:pt x="94496" y="0"/>
                        <a:pt x="78711" y="0"/>
                      </a:cubicBezTo>
                      <a:lnTo>
                        <a:pt x="29508" y="0"/>
                      </a:lnTo>
                      <a:cubicBezTo>
                        <a:pt x="28370" y="2062"/>
                        <a:pt x="27375" y="4195"/>
                        <a:pt x="26593" y="6470"/>
                      </a:cubicBezTo>
                      <a:cubicBezTo>
                        <a:pt x="17136" y="32992"/>
                        <a:pt x="4480" y="75298"/>
                        <a:pt x="0" y="121942"/>
                      </a:cubicBezTo>
                      <a:lnTo>
                        <a:pt x="78782" y="121942"/>
                      </a:lnTo>
                      <a:cubicBezTo>
                        <a:pt x="94567" y="121942"/>
                        <a:pt x="107366" y="109143"/>
                        <a:pt x="107366" y="93358"/>
                      </a:cubicBezTo>
                      <a:lnTo>
                        <a:pt x="107366" y="2858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6" name="Google Shape;836;p13"/>
                <p:cNvSpPr/>
                <p:nvPr/>
              </p:nvSpPr>
              <p:spPr>
                <a:xfrm>
                  <a:off x="7467045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7" name="Google Shape;837;p13"/>
                <p:cNvSpPr/>
                <p:nvPr/>
              </p:nvSpPr>
              <p:spPr>
                <a:xfrm>
                  <a:off x="7639754" y="4555767"/>
                  <a:ext cx="127846" cy="122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46" h="122012" extrusionOk="0">
                      <a:moveTo>
                        <a:pt x="74800" y="71"/>
                      </a:moveTo>
                      <a:lnTo>
                        <a:pt x="24815" y="71"/>
                      </a:lnTo>
                      <a:cubicBezTo>
                        <a:pt x="11092" y="71"/>
                        <a:pt x="0" y="11163"/>
                        <a:pt x="0" y="24886"/>
                      </a:cubicBezTo>
                      <a:lnTo>
                        <a:pt x="0" y="97198"/>
                      </a:lnTo>
                      <a:cubicBezTo>
                        <a:pt x="0" y="110921"/>
                        <a:pt x="11092" y="122013"/>
                        <a:pt x="24815" y="122013"/>
                      </a:cubicBezTo>
                      <a:lnTo>
                        <a:pt x="102957" y="122013"/>
                      </a:lnTo>
                      <a:cubicBezTo>
                        <a:pt x="120449" y="122013"/>
                        <a:pt x="132465" y="104450"/>
                        <a:pt x="126137" y="88168"/>
                      </a:cubicBezTo>
                      <a:lnTo>
                        <a:pt x="97980" y="15856"/>
                      </a:lnTo>
                      <a:cubicBezTo>
                        <a:pt x="94283" y="6328"/>
                        <a:pt x="85039" y="0"/>
                        <a:pt x="7480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8" name="Google Shape;838;p13"/>
                <p:cNvSpPr/>
                <p:nvPr/>
              </p:nvSpPr>
              <p:spPr>
                <a:xfrm>
                  <a:off x="7553364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699" y="0"/>
                        <a:pt x="72809" y="11110"/>
                        <a:pt x="72809" y="24815"/>
                      </a:cubicBezTo>
                      <a:lnTo>
                        <a:pt x="72809" y="97127"/>
                      </a:lnTo>
                      <a:cubicBezTo>
                        <a:pt x="72809" y="110832"/>
                        <a:pt x="61699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39" name="Google Shape;839;p13"/>
              <p:cNvSpPr/>
              <p:nvPr/>
            </p:nvSpPr>
            <p:spPr>
              <a:xfrm>
                <a:off x="7095175" y="4711625"/>
                <a:ext cx="337882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337882" h="11874" extrusionOk="0">
                    <a:moveTo>
                      <a:pt x="0" y="0"/>
                    </a:moveTo>
                    <a:lnTo>
                      <a:pt x="337882" y="0"/>
                    </a:lnTo>
                    <a:lnTo>
                      <a:pt x="337882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0" name="Google Shape;840;p13"/>
              <p:cNvSpPr/>
              <p:nvPr/>
            </p:nvSpPr>
            <p:spPr>
              <a:xfrm>
                <a:off x="7095175" y="4742413"/>
                <a:ext cx="337882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337882" h="11874" extrusionOk="0">
                    <a:moveTo>
                      <a:pt x="0" y="0"/>
                    </a:moveTo>
                    <a:lnTo>
                      <a:pt x="337882" y="0"/>
                    </a:lnTo>
                    <a:lnTo>
                      <a:pt x="337882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1" name="Google Shape;841;p13"/>
              <p:cNvSpPr/>
              <p:nvPr/>
            </p:nvSpPr>
            <p:spPr>
              <a:xfrm>
                <a:off x="7658170" y="4711625"/>
                <a:ext cx="111489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111489" h="11874" extrusionOk="0">
                    <a:moveTo>
                      <a:pt x="0" y="0"/>
                    </a:moveTo>
                    <a:lnTo>
                      <a:pt x="111490" y="0"/>
                    </a:lnTo>
                    <a:lnTo>
                      <a:pt x="111490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2" name="Google Shape;842;p13"/>
              <p:cNvSpPr/>
              <p:nvPr/>
            </p:nvSpPr>
            <p:spPr>
              <a:xfrm>
                <a:off x="7658170" y="4742413"/>
                <a:ext cx="111489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111489" h="11874" extrusionOk="0">
                    <a:moveTo>
                      <a:pt x="0" y="0"/>
                    </a:moveTo>
                    <a:lnTo>
                      <a:pt x="111490" y="0"/>
                    </a:lnTo>
                    <a:lnTo>
                      <a:pt x="111490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43" name="Google Shape;843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844" name="Google Shape;844;p13"/>
          <p:cNvSpPr txBox="1">
            <a:spLocks noGrp="1"/>
          </p:cNvSpPr>
          <p:nvPr>
            <p:ph type="subTitle" idx="1"/>
          </p:nvPr>
        </p:nvSpPr>
        <p:spPr>
          <a:xfrm>
            <a:off x="3196947" y="1337950"/>
            <a:ext cx="3665700" cy="430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DM Serif Display"/>
              <a:buNone/>
              <a:defRPr sz="2200" b="1">
                <a:latin typeface="Pathway Extreme"/>
                <a:ea typeface="Pathway Extreme"/>
                <a:cs typeface="Pathway Extreme"/>
                <a:sym typeface="Pathway Extrem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DM Serif Display"/>
              <a:buNone/>
              <a:defRPr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DM Serif Display"/>
              <a:buNone/>
              <a:defRPr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DM Serif Display"/>
              <a:buNone/>
              <a:defRPr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DM Serif Display"/>
              <a:buNone/>
              <a:defRPr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DM Serif Display"/>
              <a:buNone/>
              <a:defRPr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DM Serif Display"/>
              <a:buNone/>
              <a:defRPr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DM Serif Display"/>
              <a:buNone/>
              <a:defRPr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DM Serif Display"/>
              <a:buNone/>
              <a:defRPr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endParaRPr/>
          </a:p>
        </p:txBody>
      </p:sp>
      <p:sp>
        <p:nvSpPr>
          <p:cNvPr id="845" name="Google Shape;845;p13"/>
          <p:cNvSpPr txBox="1">
            <a:spLocks noGrp="1"/>
          </p:cNvSpPr>
          <p:nvPr>
            <p:ph type="subTitle" idx="2"/>
          </p:nvPr>
        </p:nvSpPr>
        <p:spPr>
          <a:xfrm>
            <a:off x="3196947" y="1692400"/>
            <a:ext cx="3665700" cy="276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46" name="Google Shape;846;p13"/>
          <p:cNvSpPr txBox="1">
            <a:spLocks noGrp="1"/>
          </p:cNvSpPr>
          <p:nvPr>
            <p:ph type="title" idx="3" hasCustomPrompt="1"/>
          </p:nvPr>
        </p:nvSpPr>
        <p:spPr>
          <a:xfrm>
            <a:off x="2281353" y="1337950"/>
            <a:ext cx="915600" cy="63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9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847" name="Google Shape;847;p13"/>
          <p:cNvSpPr txBox="1">
            <a:spLocks noGrp="1"/>
          </p:cNvSpPr>
          <p:nvPr>
            <p:ph type="subTitle" idx="4"/>
          </p:nvPr>
        </p:nvSpPr>
        <p:spPr>
          <a:xfrm>
            <a:off x="3196941" y="2343114"/>
            <a:ext cx="3665700" cy="429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DM Serif Display"/>
              <a:buNone/>
              <a:defRPr sz="2200" b="1">
                <a:latin typeface="Pathway Extreme"/>
                <a:ea typeface="Pathway Extreme"/>
                <a:cs typeface="Pathway Extreme"/>
                <a:sym typeface="Pathway Extrem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DM Serif Display"/>
              <a:buNone/>
              <a:defRPr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DM Serif Display"/>
              <a:buNone/>
              <a:defRPr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DM Serif Display"/>
              <a:buNone/>
              <a:defRPr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DM Serif Display"/>
              <a:buNone/>
              <a:defRPr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DM Serif Display"/>
              <a:buNone/>
              <a:defRPr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DM Serif Display"/>
              <a:buNone/>
              <a:defRPr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DM Serif Display"/>
              <a:buNone/>
              <a:defRPr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DM Serif Display"/>
              <a:buNone/>
              <a:defRPr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endParaRPr/>
          </a:p>
        </p:txBody>
      </p:sp>
      <p:sp>
        <p:nvSpPr>
          <p:cNvPr id="848" name="Google Shape;848;p13"/>
          <p:cNvSpPr txBox="1">
            <a:spLocks noGrp="1"/>
          </p:cNvSpPr>
          <p:nvPr>
            <p:ph type="subTitle" idx="5"/>
          </p:nvPr>
        </p:nvSpPr>
        <p:spPr>
          <a:xfrm>
            <a:off x="3196941" y="2697275"/>
            <a:ext cx="3665700" cy="274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49" name="Google Shape;849;p13"/>
          <p:cNvSpPr txBox="1">
            <a:spLocks noGrp="1"/>
          </p:cNvSpPr>
          <p:nvPr>
            <p:ph type="title" idx="6" hasCustomPrompt="1"/>
          </p:nvPr>
        </p:nvSpPr>
        <p:spPr>
          <a:xfrm>
            <a:off x="2281353" y="2342825"/>
            <a:ext cx="915600" cy="63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9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850" name="Google Shape;850;p13"/>
          <p:cNvSpPr txBox="1">
            <a:spLocks noGrp="1"/>
          </p:cNvSpPr>
          <p:nvPr>
            <p:ph type="subTitle" idx="7"/>
          </p:nvPr>
        </p:nvSpPr>
        <p:spPr>
          <a:xfrm>
            <a:off x="3196941" y="3347549"/>
            <a:ext cx="3665700" cy="429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DM Serif Display"/>
              <a:buNone/>
              <a:defRPr sz="2200" b="1">
                <a:latin typeface="Pathway Extreme"/>
                <a:ea typeface="Pathway Extreme"/>
                <a:cs typeface="Pathway Extreme"/>
                <a:sym typeface="Pathway Extrem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51" name="Google Shape;851;p13"/>
          <p:cNvSpPr txBox="1">
            <a:spLocks noGrp="1"/>
          </p:cNvSpPr>
          <p:nvPr>
            <p:ph type="subTitle" idx="8"/>
          </p:nvPr>
        </p:nvSpPr>
        <p:spPr>
          <a:xfrm>
            <a:off x="3196941" y="3702150"/>
            <a:ext cx="3665700" cy="274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52" name="Google Shape;852;p13"/>
          <p:cNvSpPr txBox="1">
            <a:spLocks noGrp="1"/>
          </p:cNvSpPr>
          <p:nvPr>
            <p:ph type="title" idx="9" hasCustomPrompt="1"/>
          </p:nvPr>
        </p:nvSpPr>
        <p:spPr>
          <a:xfrm>
            <a:off x="2281353" y="3347700"/>
            <a:ext cx="915600" cy="63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9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4" name="Google Shape;854;p14"/>
          <p:cNvGrpSpPr/>
          <p:nvPr/>
        </p:nvGrpSpPr>
        <p:grpSpPr>
          <a:xfrm>
            <a:off x="-565575" y="-1746401"/>
            <a:ext cx="10226638" cy="6889781"/>
            <a:chOff x="-565575" y="-1746401"/>
            <a:chExt cx="10226638" cy="6889781"/>
          </a:xfrm>
        </p:grpSpPr>
        <p:grpSp>
          <p:nvGrpSpPr>
            <p:cNvPr id="855" name="Google Shape;855;p14"/>
            <p:cNvGrpSpPr/>
            <p:nvPr/>
          </p:nvGrpSpPr>
          <p:grpSpPr>
            <a:xfrm>
              <a:off x="5" y="2029134"/>
              <a:ext cx="1185788" cy="2382219"/>
              <a:chOff x="891364" y="2842310"/>
              <a:chExt cx="546925" cy="1098708"/>
            </a:xfrm>
          </p:grpSpPr>
          <p:sp>
            <p:nvSpPr>
              <p:cNvPr id="856" name="Google Shape;856;p14"/>
              <p:cNvSpPr/>
              <p:nvPr/>
            </p:nvSpPr>
            <p:spPr>
              <a:xfrm>
                <a:off x="891364" y="2842310"/>
                <a:ext cx="546925" cy="1098708"/>
              </a:xfrm>
              <a:custGeom>
                <a:avLst/>
                <a:gdLst/>
                <a:ahLst/>
                <a:cxnLst/>
                <a:rect l="l" t="t" r="r" b="b"/>
                <a:pathLst>
                  <a:path w="546925" h="1098708" extrusionOk="0">
                    <a:moveTo>
                      <a:pt x="0" y="0"/>
                    </a:moveTo>
                    <a:lnTo>
                      <a:pt x="546926" y="0"/>
                    </a:lnTo>
                    <a:lnTo>
                      <a:pt x="546926" y="1098709"/>
                    </a:lnTo>
                    <a:lnTo>
                      <a:pt x="0" y="109870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7" name="Google Shape;857;p14"/>
              <p:cNvSpPr/>
              <p:nvPr/>
            </p:nvSpPr>
            <p:spPr>
              <a:xfrm>
                <a:off x="940132" y="2947275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8" name="Google Shape;858;p14"/>
              <p:cNvSpPr/>
              <p:nvPr/>
            </p:nvSpPr>
            <p:spPr>
              <a:xfrm>
                <a:off x="1055098" y="2947275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9" name="Google Shape;859;p14"/>
              <p:cNvSpPr/>
              <p:nvPr/>
            </p:nvSpPr>
            <p:spPr>
              <a:xfrm>
                <a:off x="1170065" y="2947275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0" name="Google Shape;860;p14"/>
              <p:cNvSpPr/>
              <p:nvPr/>
            </p:nvSpPr>
            <p:spPr>
              <a:xfrm>
                <a:off x="1285032" y="2947275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1" name="Google Shape;861;p14"/>
              <p:cNvSpPr/>
              <p:nvPr/>
            </p:nvSpPr>
            <p:spPr>
              <a:xfrm>
                <a:off x="940132" y="3058337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2" name="Google Shape;862;p14"/>
              <p:cNvSpPr/>
              <p:nvPr/>
            </p:nvSpPr>
            <p:spPr>
              <a:xfrm>
                <a:off x="1055098" y="3058337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3" name="Google Shape;863;p14"/>
              <p:cNvSpPr/>
              <p:nvPr/>
            </p:nvSpPr>
            <p:spPr>
              <a:xfrm>
                <a:off x="1170065" y="3058337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4" name="Google Shape;864;p14"/>
              <p:cNvSpPr/>
              <p:nvPr/>
            </p:nvSpPr>
            <p:spPr>
              <a:xfrm>
                <a:off x="1285032" y="3058337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5" name="Google Shape;865;p14"/>
              <p:cNvSpPr/>
              <p:nvPr/>
            </p:nvSpPr>
            <p:spPr>
              <a:xfrm>
                <a:off x="940132" y="3169494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6" name="Google Shape;866;p14"/>
              <p:cNvSpPr/>
              <p:nvPr/>
            </p:nvSpPr>
            <p:spPr>
              <a:xfrm>
                <a:off x="1055098" y="3169494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7" name="Google Shape;867;p14"/>
              <p:cNvSpPr/>
              <p:nvPr/>
            </p:nvSpPr>
            <p:spPr>
              <a:xfrm>
                <a:off x="1170065" y="3169494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8" name="Google Shape;868;p14"/>
              <p:cNvSpPr/>
              <p:nvPr/>
            </p:nvSpPr>
            <p:spPr>
              <a:xfrm>
                <a:off x="1285032" y="3169494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9" name="Google Shape;869;p14"/>
              <p:cNvSpPr/>
              <p:nvPr/>
            </p:nvSpPr>
            <p:spPr>
              <a:xfrm>
                <a:off x="940132" y="3280555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0" name="Google Shape;870;p14"/>
              <p:cNvSpPr/>
              <p:nvPr/>
            </p:nvSpPr>
            <p:spPr>
              <a:xfrm>
                <a:off x="1055098" y="3280555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1" name="Google Shape;871;p14"/>
              <p:cNvSpPr/>
              <p:nvPr/>
            </p:nvSpPr>
            <p:spPr>
              <a:xfrm>
                <a:off x="1170065" y="3280555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2" name="Google Shape;872;p14"/>
              <p:cNvSpPr/>
              <p:nvPr/>
            </p:nvSpPr>
            <p:spPr>
              <a:xfrm>
                <a:off x="1285032" y="3280555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3" name="Google Shape;873;p14"/>
              <p:cNvSpPr/>
              <p:nvPr/>
            </p:nvSpPr>
            <p:spPr>
              <a:xfrm>
                <a:off x="940132" y="3391712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4" name="Google Shape;874;p14"/>
              <p:cNvSpPr/>
              <p:nvPr/>
            </p:nvSpPr>
            <p:spPr>
              <a:xfrm>
                <a:off x="1055098" y="3391712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5" name="Google Shape;875;p14"/>
              <p:cNvSpPr/>
              <p:nvPr/>
            </p:nvSpPr>
            <p:spPr>
              <a:xfrm>
                <a:off x="1170065" y="3391712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6" name="Google Shape;876;p14"/>
              <p:cNvSpPr/>
              <p:nvPr/>
            </p:nvSpPr>
            <p:spPr>
              <a:xfrm>
                <a:off x="1285032" y="3391712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7" name="Google Shape;877;p14"/>
              <p:cNvSpPr/>
              <p:nvPr/>
            </p:nvSpPr>
            <p:spPr>
              <a:xfrm>
                <a:off x="940132" y="3502773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8" name="Google Shape;878;p14"/>
              <p:cNvSpPr/>
              <p:nvPr/>
            </p:nvSpPr>
            <p:spPr>
              <a:xfrm>
                <a:off x="1055098" y="3502773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9" name="Google Shape;879;p14"/>
              <p:cNvSpPr/>
              <p:nvPr/>
            </p:nvSpPr>
            <p:spPr>
              <a:xfrm>
                <a:off x="1170065" y="3502773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0" name="Google Shape;880;p14"/>
              <p:cNvSpPr/>
              <p:nvPr/>
            </p:nvSpPr>
            <p:spPr>
              <a:xfrm>
                <a:off x="1285032" y="3502773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1" name="Google Shape;881;p14"/>
              <p:cNvSpPr/>
              <p:nvPr/>
            </p:nvSpPr>
            <p:spPr>
              <a:xfrm>
                <a:off x="940132" y="3613930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2" name="Google Shape;882;p14"/>
              <p:cNvSpPr/>
              <p:nvPr/>
            </p:nvSpPr>
            <p:spPr>
              <a:xfrm>
                <a:off x="1055098" y="3613930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3" name="Google Shape;883;p14"/>
              <p:cNvSpPr/>
              <p:nvPr/>
            </p:nvSpPr>
            <p:spPr>
              <a:xfrm>
                <a:off x="1170065" y="3613930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4" name="Google Shape;884;p14"/>
              <p:cNvSpPr/>
              <p:nvPr/>
            </p:nvSpPr>
            <p:spPr>
              <a:xfrm>
                <a:off x="1285032" y="3613930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5" name="Google Shape;885;p14"/>
              <p:cNvSpPr/>
              <p:nvPr/>
            </p:nvSpPr>
            <p:spPr>
              <a:xfrm>
                <a:off x="940132" y="3724992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6" name="Google Shape;886;p14"/>
              <p:cNvSpPr/>
              <p:nvPr/>
            </p:nvSpPr>
            <p:spPr>
              <a:xfrm>
                <a:off x="1055098" y="3724992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7" name="Google Shape;887;p14"/>
              <p:cNvSpPr/>
              <p:nvPr/>
            </p:nvSpPr>
            <p:spPr>
              <a:xfrm>
                <a:off x="1170065" y="3724992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8" name="Google Shape;888;p14"/>
              <p:cNvSpPr/>
              <p:nvPr/>
            </p:nvSpPr>
            <p:spPr>
              <a:xfrm>
                <a:off x="1285032" y="3724992"/>
                <a:ext cx="87058" cy="77152"/>
              </a:xfrm>
              <a:custGeom>
                <a:avLst/>
                <a:gdLst/>
                <a:ahLst/>
                <a:cxnLst/>
                <a:rect l="l" t="t" r="r" b="b"/>
                <a:pathLst>
                  <a:path w="87058" h="77152" extrusionOk="0">
                    <a:moveTo>
                      <a:pt x="0" y="0"/>
                    </a:moveTo>
                    <a:lnTo>
                      <a:pt x="87059" y="0"/>
                    </a:lnTo>
                    <a:lnTo>
                      <a:pt x="87059" y="77152"/>
                    </a:lnTo>
                    <a:lnTo>
                      <a:pt x="0" y="7715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89" name="Google Shape;889;p14"/>
            <p:cNvSpPr/>
            <p:nvPr/>
          </p:nvSpPr>
          <p:spPr>
            <a:xfrm flipH="1">
              <a:off x="-565575" y="-1746401"/>
              <a:ext cx="10150446" cy="2574812"/>
            </a:xfrm>
            <a:custGeom>
              <a:avLst/>
              <a:gdLst/>
              <a:ahLst/>
              <a:cxnLst/>
              <a:rect l="l" t="t" r="r" b="b"/>
              <a:pathLst>
                <a:path w="5238940" h="1725167" extrusionOk="0">
                  <a:moveTo>
                    <a:pt x="4634484" y="367665"/>
                  </a:moveTo>
                  <a:cubicBezTo>
                    <a:pt x="4481227" y="367665"/>
                    <a:pt x="4341495" y="424815"/>
                    <a:pt x="4234910" y="518732"/>
                  </a:cubicBezTo>
                  <a:cubicBezTo>
                    <a:pt x="4182618" y="486061"/>
                    <a:pt x="4117848" y="466630"/>
                    <a:pt x="4047649" y="466630"/>
                  </a:cubicBezTo>
                  <a:cubicBezTo>
                    <a:pt x="3939159" y="466630"/>
                    <a:pt x="3843623" y="512826"/>
                    <a:pt x="3787045" y="583216"/>
                  </a:cubicBezTo>
                  <a:cubicBezTo>
                    <a:pt x="3727418" y="552450"/>
                    <a:pt x="3662077" y="531305"/>
                    <a:pt x="3592925" y="521875"/>
                  </a:cubicBezTo>
                  <a:cubicBezTo>
                    <a:pt x="3552635" y="227171"/>
                    <a:pt x="3300032" y="0"/>
                    <a:pt x="2994184" y="0"/>
                  </a:cubicBezTo>
                  <a:cubicBezTo>
                    <a:pt x="2788539" y="0"/>
                    <a:pt x="2606993" y="102775"/>
                    <a:pt x="2497741" y="259652"/>
                  </a:cubicBezTo>
                  <a:cubicBezTo>
                    <a:pt x="2387632" y="110681"/>
                    <a:pt x="2210848" y="14097"/>
                    <a:pt x="2011394" y="14097"/>
                  </a:cubicBezTo>
                  <a:cubicBezTo>
                    <a:pt x="1677543" y="14097"/>
                    <a:pt x="1406938" y="284702"/>
                    <a:pt x="1406938" y="618649"/>
                  </a:cubicBezTo>
                  <a:cubicBezTo>
                    <a:pt x="1406938" y="623126"/>
                    <a:pt x="1407224" y="627507"/>
                    <a:pt x="1407319" y="631888"/>
                  </a:cubicBezTo>
                  <a:cubicBezTo>
                    <a:pt x="1392079" y="630174"/>
                    <a:pt x="1376648" y="629222"/>
                    <a:pt x="1361027" y="629222"/>
                  </a:cubicBezTo>
                  <a:cubicBezTo>
                    <a:pt x="1335596" y="629222"/>
                    <a:pt x="1310735" y="631603"/>
                    <a:pt x="1286637" y="635984"/>
                  </a:cubicBezTo>
                  <a:cubicBezTo>
                    <a:pt x="1216724" y="379476"/>
                    <a:pt x="982218" y="190786"/>
                    <a:pt x="703517" y="190786"/>
                  </a:cubicBezTo>
                  <a:cubicBezTo>
                    <a:pt x="424815" y="190786"/>
                    <a:pt x="187928" y="381381"/>
                    <a:pt x="119253" y="639890"/>
                  </a:cubicBezTo>
                  <a:cubicBezTo>
                    <a:pt x="44387" y="740569"/>
                    <a:pt x="0" y="865346"/>
                    <a:pt x="0" y="1000411"/>
                  </a:cubicBezTo>
                  <a:cubicBezTo>
                    <a:pt x="0" y="1334262"/>
                    <a:pt x="270605" y="1604963"/>
                    <a:pt x="604552" y="1604963"/>
                  </a:cubicBezTo>
                  <a:cubicBezTo>
                    <a:pt x="804958" y="1604963"/>
                    <a:pt x="982409" y="1507427"/>
                    <a:pt x="1092422" y="1357217"/>
                  </a:cubicBezTo>
                  <a:cubicBezTo>
                    <a:pt x="1164717" y="1419035"/>
                    <a:pt x="1258443" y="1456468"/>
                    <a:pt x="1361027" y="1456468"/>
                  </a:cubicBezTo>
                  <a:cubicBezTo>
                    <a:pt x="1470851" y="1456468"/>
                    <a:pt x="1570673" y="1413605"/>
                    <a:pt x="1644682" y="1343692"/>
                  </a:cubicBezTo>
                  <a:cubicBezTo>
                    <a:pt x="1686973" y="1361504"/>
                    <a:pt x="1734693" y="1371600"/>
                    <a:pt x="1785176" y="1371600"/>
                  </a:cubicBezTo>
                  <a:cubicBezTo>
                    <a:pt x="1910620" y="1371600"/>
                    <a:pt x="2018824" y="1309783"/>
                    <a:pt x="2069402" y="1220343"/>
                  </a:cubicBezTo>
                  <a:cubicBezTo>
                    <a:pt x="2152460" y="1212437"/>
                    <a:pt x="2230660" y="1187768"/>
                    <a:pt x="2300478" y="1149668"/>
                  </a:cubicBezTo>
                  <a:cubicBezTo>
                    <a:pt x="2342769" y="1254062"/>
                    <a:pt x="2460022" y="1329214"/>
                    <a:pt x="2598230" y="1329214"/>
                  </a:cubicBezTo>
                  <a:cubicBezTo>
                    <a:pt x="2714816" y="1329214"/>
                    <a:pt x="2816447" y="1275779"/>
                    <a:pt x="2870835" y="1196435"/>
                  </a:cubicBezTo>
                  <a:cubicBezTo>
                    <a:pt x="2884265" y="1199198"/>
                    <a:pt x="2897791" y="1201388"/>
                    <a:pt x="2911507" y="1203293"/>
                  </a:cubicBezTo>
                  <a:cubicBezTo>
                    <a:pt x="2951798" y="1497997"/>
                    <a:pt x="3204401" y="1725168"/>
                    <a:pt x="3510248" y="1725168"/>
                  </a:cubicBezTo>
                  <a:cubicBezTo>
                    <a:pt x="3798189" y="1725168"/>
                    <a:pt x="4038886" y="1523810"/>
                    <a:pt x="4099751" y="1254252"/>
                  </a:cubicBezTo>
                  <a:cubicBezTo>
                    <a:pt x="4201097" y="1445990"/>
                    <a:pt x="4402455" y="1576673"/>
                    <a:pt x="4634389" y="1576673"/>
                  </a:cubicBezTo>
                  <a:cubicBezTo>
                    <a:pt x="4968240" y="1576673"/>
                    <a:pt x="5238941" y="1306068"/>
                    <a:pt x="5238941" y="972217"/>
                  </a:cubicBezTo>
                  <a:cubicBezTo>
                    <a:pt x="5238941" y="638365"/>
                    <a:pt x="4968335" y="367665"/>
                    <a:pt x="4634389" y="367665"/>
                  </a:cubicBez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14"/>
            <p:cNvSpPr/>
            <p:nvPr/>
          </p:nvSpPr>
          <p:spPr>
            <a:xfrm>
              <a:off x="5581942" y="3587870"/>
              <a:ext cx="4079121" cy="1475043"/>
            </a:xfrm>
            <a:custGeom>
              <a:avLst/>
              <a:gdLst/>
              <a:ahLst/>
              <a:cxnLst/>
              <a:rect l="l" t="t" r="r" b="b"/>
              <a:pathLst>
                <a:path w="4743164" h="1715166" extrusionOk="0">
                  <a:moveTo>
                    <a:pt x="24955" y="1715167"/>
                  </a:moveTo>
                  <a:cubicBezTo>
                    <a:pt x="8763" y="1654111"/>
                    <a:pt x="0" y="1590008"/>
                    <a:pt x="0" y="1523809"/>
                  </a:cubicBezTo>
                  <a:cubicBezTo>
                    <a:pt x="0" y="1113473"/>
                    <a:pt x="332613" y="780859"/>
                    <a:pt x="742950" y="780859"/>
                  </a:cubicBezTo>
                  <a:cubicBezTo>
                    <a:pt x="843725" y="780859"/>
                    <a:pt x="939737" y="801052"/>
                    <a:pt x="1027367" y="837343"/>
                  </a:cubicBezTo>
                  <a:cubicBezTo>
                    <a:pt x="1145953" y="584549"/>
                    <a:pt x="1402556" y="409384"/>
                    <a:pt x="1700213" y="409384"/>
                  </a:cubicBezTo>
                  <a:cubicBezTo>
                    <a:pt x="1771841" y="409384"/>
                    <a:pt x="1840992" y="419767"/>
                    <a:pt x="1906619" y="438626"/>
                  </a:cubicBezTo>
                  <a:cubicBezTo>
                    <a:pt x="2121980" y="171164"/>
                    <a:pt x="2452116" y="0"/>
                    <a:pt x="2822162" y="0"/>
                  </a:cubicBezTo>
                  <a:cubicBezTo>
                    <a:pt x="3305937" y="0"/>
                    <a:pt x="3721418" y="292417"/>
                    <a:pt x="3901535" y="710184"/>
                  </a:cubicBezTo>
                  <a:cubicBezTo>
                    <a:pt x="3910584" y="709898"/>
                    <a:pt x="3919728" y="709517"/>
                    <a:pt x="3928872" y="709517"/>
                  </a:cubicBezTo>
                  <a:cubicBezTo>
                    <a:pt x="4378547" y="709517"/>
                    <a:pt x="4743164" y="1074134"/>
                    <a:pt x="4743164" y="1523809"/>
                  </a:cubicBezTo>
                  <a:cubicBezTo>
                    <a:pt x="4743164" y="1589722"/>
                    <a:pt x="4735163" y="1653731"/>
                    <a:pt x="4720304" y="1715167"/>
                  </a:cubicBezTo>
                  <a:lnTo>
                    <a:pt x="24955" y="1715167"/>
                  </a:ln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91" name="Google Shape;891;p14"/>
            <p:cNvGrpSpPr/>
            <p:nvPr/>
          </p:nvGrpSpPr>
          <p:grpSpPr>
            <a:xfrm>
              <a:off x="0" y="4411297"/>
              <a:ext cx="9145641" cy="732083"/>
              <a:chOff x="0" y="4411297"/>
              <a:chExt cx="9145641" cy="732083"/>
            </a:xfrm>
          </p:grpSpPr>
          <p:sp>
            <p:nvSpPr>
              <p:cNvPr id="892" name="Google Shape;892;p14"/>
              <p:cNvSpPr/>
              <p:nvPr/>
            </p:nvSpPr>
            <p:spPr>
              <a:xfrm>
                <a:off x="0" y="4411297"/>
                <a:ext cx="9145641" cy="732083"/>
              </a:xfrm>
              <a:custGeom>
                <a:avLst/>
                <a:gdLst/>
                <a:ahLst/>
                <a:cxnLst/>
                <a:rect l="l" t="t" r="r" b="b"/>
                <a:pathLst>
                  <a:path w="5332735" h="719492" extrusionOk="0">
                    <a:moveTo>
                      <a:pt x="0" y="0"/>
                    </a:moveTo>
                    <a:lnTo>
                      <a:pt x="5332736" y="0"/>
                    </a:lnTo>
                    <a:lnTo>
                      <a:pt x="5332736" y="719493"/>
                    </a:lnTo>
                    <a:lnTo>
                      <a:pt x="0" y="71949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93" name="Google Shape;893;p14"/>
              <p:cNvGrpSpPr/>
              <p:nvPr/>
            </p:nvGrpSpPr>
            <p:grpSpPr>
              <a:xfrm>
                <a:off x="199258" y="4805874"/>
                <a:ext cx="8745603" cy="54742"/>
                <a:chOff x="6211719" y="5092027"/>
                <a:chExt cx="5100369" cy="31925"/>
              </a:xfrm>
            </p:grpSpPr>
            <p:sp>
              <p:nvSpPr>
                <p:cNvPr id="894" name="Google Shape;894;p14"/>
                <p:cNvSpPr/>
                <p:nvPr/>
              </p:nvSpPr>
              <p:spPr>
                <a:xfrm>
                  <a:off x="6211719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5" name="Google Shape;895;p14"/>
                <p:cNvSpPr/>
                <p:nvPr/>
              </p:nvSpPr>
              <p:spPr>
                <a:xfrm>
                  <a:off x="6744352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6" name="Google Shape;896;p14"/>
                <p:cNvSpPr/>
                <p:nvPr/>
              </p:nvSpPr>
              <p:spPr>
                <a:xfrm>
                  <a:off x="7276986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7" name="Google Shape;897;p14"/>
                <p:cNvSpPr/>
                <p:nvPr/>
              </p:nvSpPr>
              <p:spPr>
                <a:xfrm>
                  <a:off x="7809620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8" name="Google Shape;898;p14"/>
                <p:cNvSpPr/>
                <p:nvPr/>
              </p:nvSpPr>
              <p:spPr>
                <a:xfrm>
                  <a:off x="8342253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9" name="Google Shape;899;p14"/>
                <p:cNvSpPr/>
                <p:nvPr/>
              </p:nvSpPr>
              <p:spPr>
                <a:xfrm>
                  <a:off x="8874887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0" name="Google Shape;900;p14"/>
                <p:cNvSpPr/>
                <p:nvPr/>
              </p:nvSpPr>
              <p:spPr>
                <a:xfrm>
                  <a:off x="9407449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1" name="Google Shape;901;p14"/>
                <p:cNvSpPr/>
                <p:nvPr/>
              </p:nvSpPr>
              <p:spPr>
                <a:xfrm>
                  <a:off x="9940083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2" name="Google Shape;902;p14"/>
                <p:cNvSpPr/>
                <p:nvPr/>
              </p:nvSpPr>
              <p:spPr>
                <a:xfrm>
                  <a:off x="10472717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3" name="Google Shape;903;p14"/>
                <p:cNvSpPr/>
                <p:nvPr/>
              </p:nvSpPr>
              <p:spPr>
                <a:xfrm>
                  <a:off x="11005350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04" name="Google Shape;904;p14"/>
              <p:cNvSpPr/>
              <p:nvPr/>
            </p:nvSpPr>
            <p:spPr>
              <a:xfrm>
                <a:off x="0" y="4411297"/>
                <a:ext cx="9145641" cy="115900"/>
              </a:xfrm>
              <a:custGeom>
                <a:avLst/>
                <a:gdLst/>
                <a:ahLst/>
                <a:cxnLst/>
                <a:rect l="l" t="t" r="r" b="b"/>
                <a:pathLst>
                  <a:path w="5332735" h="113907" extrusionOk="0">
                    <a:moveTo>
                      <a:pt x="0" y="0"/>
                    </a:moveTo>
                    <a:lnTo>
                      <a:pt x="5332736" y="0"/>
                    </a:lnTo>
                    <a:lnTo>
                      <a:pt x="5332736" y="113907"/>
                    </a:lnTo>
                    <a:lnTo>
                      <a:pt x="0" y="11390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5" name="Google Shape;905;p14"/>
            <p:cNvGrpSpPr/>
            <p:nvPr/>
          </p:nvGrpSpPr>
          <p:grpSpPr>
            <a:xfrm flipH="1">
              <a:off x="6990839" y="4252118"/>
              <a:ext cx="940833" cy="448649"/>
              <a:chOff x="6254310" y="4961498"/>
              <a:chExt cx="749071" cy="357205"/>
            </a:xfrm>
          </p:grpSpPr>
          <p:sp>
            <p:nvSpPr>
              <p:cNvPr id="906" name="Google Shape;906;p14"/>
              <p:cNvSpPr/>
              <p:nvPr/>
            </p:nvSpPr>
            <p:spPr>
              <a:xfrm>
                <a:off x="6275909" y="4961498"/>
                <a:ext cx="708346" cy="310063"/>
              </a:xfrm>
              <a:custGeom>
                <a:avLst/>
                <a:gdLst/>
                <a:ahLst/>
                <a:cxnLst/>
                <a:rect l="l" t="t" r="r" b="b"/>
                <a:pathLst>
                  <a:path w="708346" h="310063" extrusionOk="0">
                    <a:moveTo>
                      <a:pt x="681255" y="310064"/>
                    </a:moveTo>
                    <a:lnTo>
                      <a:pt x="10966" y="310064"/>
                    </a:lnTo>
                    <a:cubicBezTo>
                      <a:pt x="10966" y="310064"/>
                      <a:pt x="-13707" y="235975"/>
                      <a:pt x="10966" y="211302"/>
                    </a:cubicBezTo>
                    <a:cubicBezTo>
                      <a:pt x="35638" y="186629"/>
                      <a:pt x="150115" y="157406"/>
                      <a:pt x="156869" y="150722"/>
                    </a:cubicBezTo>
                    <a:cubicBezTo>
                      <a:pt x="163624" y="144038"/>
                      <a:pt x="253356" y="27287"/>
                      <a:pt x="269070" y="11573"/>
                    </a:cubicBezTo>
                    <a:cubicBezTo>
                      <a:pt x="284784" y="-4141"/>
                      <a:pt x="625866" y="-3572"/>
                      <a:pt x="654591" y="11573"/>
                    </a:cubicBezTo>
                    <a:cubicBezTo>
                      <a:pt x="665755" y="17475"/>
                      <a:pt x="700311" y="204689"/>
                      <a:pt x="708203" y="280272"/>
                    </a:cubicBezTo>
                    <a:cubicBezTo>
                      <a:pt x="709838" y="296270"/>
                      <a:pt x="697324" y="310064"/>
                      <a:pt x="681255" y="31006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7" name="Google Shape;907;p14"/>
              <p:cNvSpPr/>
              <p:nvPr/>
            </p:nvSpPr>
            <p:spPr>
              <a:xfrm>
                <a:off x="6395307" y="4961498"/>
                <a:ext cx="571811" cy="167164"/>
              </a:xfrm>
              <a:custGeom>
                <a:avLst/>
                <a:gdLst/>
                <a:ahLst/>
                <a:cxnLst/>
                <a:rect l="l" t="t" r="r" b="b"/>
                <a:pathLst>
                  <a:path w="571811" h="167164" extrusionOk="0">
                    <a:moveTo>
                      <a:pt x="0" y="164658"/>
                    </a:moveTo>
                    <a:cubicBezTo>
                      <a:pt x="19909" y="158045"/>
                      <a:pt x="35125" y="153068"/>
                      <a:pt x="37471" y="150722"/>
                    </a:cubicBezTo>
                    <a:cubicBezTo>
                      <a:pt x="44226" y="143967"/>
                      <a:pt x="133958" y="27287"/>
                      <a:pt x="149672" y="11573"/>
                    </a:cubicBezTo>
                    <a:cubicBezTo>
                      <a:pt x="165386" y="-4141"/>
                      <a:pt x="506468" y="-3572"/>
                      <a:pt x="535193" y="11573"/>
                    </a:cubicBezTo>
                    <a:cubicBezTo>
                      <a:pt x="542233" y="15270"/>
                      <a:pt x="558657" y="91635"/>
                      <a:pt x="571812" y="166365"/>
                    </a:cubicBezTo>
                    <a:cubicBezTo>
                      <a:pt x="453211" y="168427"/>
                      <a:pt x="142988" y="166009"/>
                      <a:pt x="0" y="16465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08" name="Google Shape;908;p14"/>
              <p:cNvGrpSpPr/>
              <p:nvPr/>
            </p:nvGrpSpPr>
            <p:grpSpPr>
              <a:xfrm>
                <a:off x="6457451" y="4978709"/>
                <a:ext cx="489261" cy="124694"/>
                <a:chOff x="6457451" y="4978709"/>
                <a:chExt cx="489261" cy="124694"/>
              </a:xfrm>
            </p:grpSpPr>
            <p:sp>
              <p:nvSpPr>
                <p:cNvPr id="909" name="Google Shape;909;p14"/>
                <p:cNvSpPr/>
                <p:nvPr/>
              </p:nvSpPr>
              <p:spPr>
                <a:xfrm>
                  <a:off x="6457451" y="4980324"/>
                  <a:ext cx="193116" cy="123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16" h="123008" extrusionOk="0">
                      <a:moveTo>
                        <a:pt x="162897" y="123008"/>
                      </a:moveTo>
                      <a:lnTo>
                        <a:pt x="0" y="123008"/>
                      </a:lnTo>
                      <a:cubicBezTo>
                        <a:pt x="0" y="123008"/>
                        <a:pt x="79920" y="15856"/>
                        <a:pt x="112201" y="7395"/>
                      </a:cubicBezTo>
                      <a:cubicBezTo>
                        <a:pt x="125568" y="3840"/>
                        <a:pt x="155858" y="1493"/>
                        <a:pt x="193116" y="0"/>
                      </a:cubicBezTo>
                      <a:lnTo>
                        <a:pt x="162897" y="12300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0" name="Google Shape;910;p14"/>
                <p:cNvSpPr/>
                <p:nvPr/>
              </p:nvSpPr>
              <p:spPr>
                <a:xfrm>
                  <a:off x="6645946" y="4978709"/>
                  <a:ext cx="149529" cy="124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529" h="124694" extrusionOk="0">
                      <a:moveTo>
                        <a:pt x="0" y="124624"/>
                      </a:moveTo>
                      <a:cubicBezTo>
                        <a:pt x="3768" y="99595"/>
                        <a:pt x="15358" y="24084"/>
                        <a:pt x="19980" y="1117"/>
                      </a:cubicBezTo>
                      <a:cubicBezTo>
                        <a:pt x="58518" y="-20"/>
                        <a:pt x="102602" y="-305"/>
                        <a:pt x="142846" y="335"/>
                      </a:cubicBezTo>
                      <a:lnTo>
                        <a:pt x="149530" y="124695"/>
                      </a:lnTo>
                      <a:lnTo>
                        <a:pt x="0" y="12469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1" name="Google Shape;911;p14"/>
                <p:cNvSpPr/>
                <p:nvPr/>
              </p:nvSpPr>
              <p:spPr>
                <a:xfrm>
                  <a:off x="6810052" y="4979328"/>
                  <a:ext cx="136660" cy="123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660" h="123932" extrusionOk="0">
                      <a:moveTo>
                        <a:pt x="71" y="0"/>
                      </a:moveTo>
                      <a:cubicBezTo>
                        <a:pt x="54892" y="1280"/>
                        <a:pt x="98336" y="4124"/>
                        <a:pt x="103028" y="8319"/>
                      </a:cubicBezTo>
                      <a:cubicBezTo>
                        <a:pt x="115400" y="19269"/>
                        <a:pt x="136660" y="123933"/>
                        <a:pt x="136660" y="123933"/>
                      </a:cubicBezTo>
                      <a:lnTo>
                        <a:pt x="7110" y="123933"/>
                      </a:lnTo>
                      <a:cubicBezTo>
                        <a:pt x="6613" y="97483"/>
                        <a:pt x="4906" y="33561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12" name="Google Shape;912;p14"/>
              <p:cNvGrpSpPr/>
              <p:nvPr/>
            </p:nvGrpSpPr>
            <p:grpSpPr>
              <a:xfrm>
                <a:off x="6374616" y="5204654"/>
                <a:ext cx="114049" cy="114049"/>
                <a:chOff x="6374616" y="5204654"/>
                <a:chExt cx="114049" cy="114049"/>
              </a:xfrm>
            </p:grpSpPr>
            <p:sp>
              <p:nvSpPr>
                <p:cNvPr id="913" name="Google Shape;913;p14"/>
                <p:cNvSpPr/>
                <p:nvPr/>
              </p:nvSpPr>
              <p:spPr>
                <a:xfrm>
                  <a:off x="6374616" y="5204654"/>
                  <a:ext cx="114049" cy="114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049" h="114049" extrusionOk="0">
                      <a:moveTo>
                        <a:pt x="114049" y="57025"/>
                      </a:moveTo>
                      <a:cubicBezTo>
                        <a:pt x="114049" y="88519"/>
                        <a:pt x="88519" y="114049"/>
                        <a:pt x="57025" y="114049"/>
                      </a:cubicBezTo>
                      <a:cubicBezTo>
                        <a:pt x="25531" y="114049"/>
                        <a:pt x="0" y="88519"/>
                        <a:pt x="0" y="57025"/>
                      </a:cubicBezTo>
                      <a:cubicBezTo>
                        <a:pt x="0" y="25531"/>
                        <a:pt x="25531" y="0"/>
                        <a:pt x="57025" y="0"/>
                      </a:cubicBezTo>
                      <a:cubicBezTo>
                        <a:pt x="88519" y="0"/>
                        <a:pt x="114049" y="25531"/>
                        <a:pt x="114049" y="570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4" name="Google Shape;914;p14"/>
                <p:cNvSpPr/>
                <p:nvPr/>
              </p:nvSpPr>
              <p:spPr>
                <a:xfrm>
                  <a:off x="6399075" y="5229185"/>
                  <a:ext cx="64988" cy="6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88" h="64988" extrusionOk="0">
                      <a:moveTo>
                        <a:pt x="0" y="32494"/>
                      </a:moveTo>
                      <a:cubicBezTo>
                        <a:pt x="0" y="50483"/>
                        <a:pt x="14576" y="64988"/>
                        <a:pt x="32494" y="64988"/>
                      </a:cubicBezTo>
                      <a:cubicBezTo>
                        <a:pt x="50412" y="64988"/>
                        <a:pt x="64988" y="50412"/>
                        <a:pt x="64988" y="32494"/>
                      </a:cubicBezTo>
                      <a:cubicBezTo>
                        <a:pt x="64988" y="14576"/>
                        <a:pt x="50412" y="0"/>
                        <a:pt x="32494" y="0"/>
                      </a:cubicBezTo>
                      <a:cubicBezTo>
                        <a:pt x="14576" y="0"/>
                        <a:pt x="0" y="14576"/>
                        <a:pt x="0" y="324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15" name="Google Shape;915;p14"/>
              <p:cNvGrpSpPr/>
              <p:nvPr/>
            </p:nvGrpSpPr>
            <p:grpSpPr>
              <a:xfrm>
                <a:off x="6789361" y="5204654"/>
                <a:ext cx="114049" cy="114049"/>
                <a:chOff x="6789361" y="5204654"/>
                <a:chExt cx="114049" cy="114049"/>
              </a:xfrm>
            </p:grpSpPr>
            <p:sp>
              <p:nvSpPr>
                <p:cNvPr id="916" name="Google Shape;916;p14"/>
                <p:cNvSpPr/>
                <p:nvPr/>
              </p:nvSpPr>
              <p:spPr>
                <a:xfrm>
                  <a:off x="6789361" y="5204654"/>
                  <a:ext cx="114049" cy="114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049" h="114049" extrusionOk="0">
                      <a:moveTo>
                        <a:pt x="114049" y="57025"/>
                      </a:moveTo>
                      <a:cubicBezTo>
                        <a:pt x="114049" y="88519"/>
                        <a:pt x="88519" y="114049"/>
                        <a:pt x="57025" y="114049"/>
                      </a:cubicBezTo>
                      <a:cubicBezTo>
                        <a:pt x="25531" y="114049"/>
                        <a:pt x="0" y="88519"/>
                        <a:pt x="0" y="57025"/>
                      </a:cubicBezTo>
                      <a:cubicBezTo>
                        <a:pt x="0" y="25531"/>
                        <a:pt x="25531" y="0"/>
                        <a:pt x="57025" y="0"/>
                      </a:cubicBezTo>
                      <a:cubicBezTo>
                        <a:pt x="88519" y="0"/>
                        <a:pt x="114049" y="25531"/>
                        <a:pt x="114049" y="570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7" name="Google Shape;917;p14"/>
                <p:cNvSpPr/>
                <p:nvPr/>
              </p:nvSpPr>
              <p:spPr>
                <a:xfrm>
                  <a:off x="6813891" y="5229185"/>
                  <a:ext cx="64988" cy="6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88" h="64988" extrusionOk="0">
                      <a:moveTo>
                        <a:pt x="0" y="32494"/>
                      </a:moveTo>
                      <a:cubicBezTo>
                        <a:pt x="0" y="50483"/>
                        <a:pt x="14576" y="64988"/>
                        <a:pt x="32494" y="64988"/>
                      </a:cubicBezTo>
                      <a:cubicBezTo>
                        <a:pt x="50412" y="64988"/>
                        <a:pt x="64988" y="50412"/>
                        <a:pt x="64988" y="32494"/>
                      </a:cubicBezTo>
                      <a:cubicBezTo>
                        <a:pt x="64988" y="14576"/>
                        <a:pt x="50412" y="0"/>
                        <a:pt x="32494" y="0"/>
                      </a:cubicBezTo>
                      <a:cubicBezTo>
                        <a:pt x="14576" y="0"/>
                        <a:pt x="0" y="14576"/>
                        <a:pt x="0" y="324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18" name="Google Shape;918;p14"/>
              <p:cNvSpPr/>
              <p:nvPr/>
            </p:nvSpPr>
            <p:spPr>
              <a:xfrm>
                <a:off x="6930216" y="5204654"/>
                <a:ext cx="73165" cy="66979"/>
              </a:xfrm>
              <a:custGeom>
                <a:avLst/>
                <a:gdLst/>
                <a:ahLst/>
                <a:cxnLst/>
                <a:rect l="l" t="t" r="r" b="b"/>
                <a:pathLst>
                  <a:path w="73165" h="66979" extrusionOk="0">
                    <a:moveTo>
                      <a:pt x="55460" y="0"/>
                    </a:moveTo>
                    <a:cubicBezTo>
                      <a:pt x="65238" y="0"/>
                      <a:pt x="73165" y="7927"/>
                      <a:pt x="73165" y="17705"/>
                    </a:cubicBezTo>
                    <a:lnTo>
                      <a:pt x="73165" y="49274"/>
                    </a:lnTo>
                    <a:cubicBezTo>
                      <a:pt x="73165" y="59052"/>
                      <a:pt x="65239" y="66979"/>
                      <a:pt x="55460" y="66979"/>
                    </a:cubicBezTo>
                    <a:lnTo>
                      <a:pt x="17705" y="66979"/>
                    </a:lnTo>
                    <a:cubicBezTo>
                      <a:pt x="7927" y="66979"/>
                      <a:pt x="0" y="59052"/>
                      <a:pt x="0" y="49274"/>
                    </a:cubicBezTo>
                    <a:lnTo>
                      <a:pt x="0" y="17705"/>
                    </a:lnTo>
                    <a:cubicBezTo>
                      <a:pt x="0" y="7927"/>
                      <a:pt x="7927" y="0"/>
                      <a:pt x="177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9" name="Google Shape;919;p14"/>
              <p:cNvSpPr/>
              <p:nvPr/>
            </p:nvSpPr>
            <p:spPr>
              <a:xfrm>
                <a:off x="6254310" y="5204654"/>
                <a:ext cx="73165" cy="66979"/>
              </a:xfrm>
              <a:custGeom>
                <a:avLst/>
                <a:gdLst/>
                <a:ahLst/>
                <a:cxnLst/>
                <a:rect l="l" t="t" r="r" b="b"/>
                <a:pathLst>
                  <a:path w="73165" h="66979" extrusionOk="0">
                    <a:moveTo>
                      <a:pt x="55460" y="0"/>
                    </a:moveTo>
                    <a:cubicBezTo>
                      <a:pt x="65238" y="0"/>
                      <a:pt x="73165" y="7927"/>
                      <a:pt x="73165" y="17705"/>
                    </a:cubicBezTo>
                    <a:lnTo>
                      <a:pt x="73165" y="49274"/>
                    </a:lnTo>
                    <a:cubicBezTo>
                      <a:pt x="73165" y="59052"/>
                      <a:pt x="65238" y="66979"/>
                      <a:pt x="55460" y="66979"/>
                    </a:cubicBezTo>
                    <a:lnTo>
                      <a:pt x="17705" y="66979"/>
                    </a:lnTo>
                    <a:cubicBezTo>
                      <a:pt x="7927" y="66979"/>
                      <a:pt x="0" y="59052"/>
                      <a:pt x="0" y="49274"/>
                    </a:cubicBezTo>
                    <a:lnTo>
                      <a:pt x="0" y="17705"/>
                    </a:lnTo>
                    <a:cubicBezTo>
                      <a:pt x="0" y="7927"/>
                      <a:pt x="7927" y="0"/>
                      <a:pt x="177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0" name="Google Shape;920;p14"/>
              <p:cNvSpPr/>
              <p:nvPr/>
            </p:nvSpPr>
            <p:spPr>
              <a:xfrm>
                <a:off x="6962355" y="5157157"/>
                <a:ext cx="28938" cy="40244"/>
              </a:xfrm>
              <a:custGeom>
                <a:avLst/>
                <a:gdLst/>
                <a:ahLst/>
                <a:cxnLst/>
                <a:rect l="l" t="t" r="r" b="b"/>
                <a:pathLst>
                  <a:path w="28938" h="40244" extrusionOk="0">
                    <a:moveTo>
                      <a:pt x="22753" y="0"/>
                    </a:moveTo>
                    <a:cubicBezTo>
                      <a:pt x="26169" y="0"/>
                      <a:pt x="28939" y="2770"/>
                      <a:pt x="28939" y="6186"/>
                    </a:cubicBezTo>
                    <a:lnTo>
                      <a:pt x="28939" y="34058"/>
                    </a:lnTo>
                    <a:cubicBezTo>
                      <a:pt x="28939" y="37475"/>
                      <a:pt x="26169" y="40244"/>
                      <a:pt x="22753" y="40244"/>
                    </a:cubicBezTo>
                    <a:lnTo>
                      <a:pt x="6186" y="40244"/>
                    </a:lnTo>
                    <a:cubicBezTo>
                      <a:pt x="2770" y="40244"/>
                      <a:pt x="0" y="37475"/>
                      <a:pt x="0" y="34058"/>
                    </a:cubicBezTo>
                    <a:lnTo>
                      <a:pt x="0" y="6186"/>
                    </a:lnTo>
                    <a:cubicBezTo>
                      <a:pt x="0" y="2769"/>
                      <a:pt x="2770" y="0"/>
                      <a:pt x="61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1" name="Google Shape;921;p14"/>
              <p:cNvSpPr/>
              <p:nvPr/>
            </p:nvSpPr>
            <p:spPr>
              <a:xfrm>
                <a:off x="6269170" y="5177635"/>
                <a:ext cx="47141" cy="21615"/>
              </a:xfrm>
              <a:custGeom>
                <a:avLst/>
                <a:gdLst/>
                <a:ahLst/>
                <a:cxnLst/>
                <a:rect l="l" t="t" r="r" b="b"/>
                <a:pathLst>
                  <a:path w="47141" h="21615" extrusionOk="0">
                    <a:moveTo>
                      <a:pt x="10808" y="0"/>
                    </a:moveTo>
                    <a:lnTo>
                      <a:pt x="36334" y="0"/>
                    </a:lnTo>
                    <a:cubicBezTo>
                      <a:pt x="42306" y="0"/>
                      <a:pt x="47141" y="4835"/>
                      <a:pt x="47141" y="10808"/>
                    </a:cubicBezTo>
                    <a:cubicBezTo>
                      <a:pt x="47141" y="16780"/>
                      <a:pt x="42306" y="21615"/>
                      <a:pt x="36334" y="21615"/>
                    </a:cubicBezTo>
                    <a:lnTo>
                      <a:pt x="10808" y="21615"/>
                    </a:lnTo>
                    <a:cubicBezTo>
                      <a:pt x="4835" y="21615"/>
                      <a:pt x="0" y="16780"/>
                      <a:pt x="0" y="10808"/>
                    </a:cubicBezTo>
                    <a:cubicBezTo>
                      <a:pt x="0" y="4835"/>
                      <a:pt x="4835" y="0"/>
                      <a:pt x="108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2" name="Google Shape;922;p14"/>
            <p:cNvGrpSpPr/>
            <p:nvPr/>
          </p:nvGrpSpPr>
          <p:grpSpPr>
            <a:xfrm flipH="1">
              <a:off x="3325675" y="4252127"/>
              <a:ext cx="967350" cy="448636"/>
              <a:chOff x="7466813" y="5016553"/>
              <a:chExt cx="659317" cy="305777"/>
            </a:xfrm>
          </p:grpSpPr>
          <p:sp>
            <p:nvSpPr>
              <p:cNvPr id="923" name="Google Shape;923;p14"/>
              <p:cNvSpPr/>
              <p:nvPr/>
            </p:nvSpPr>
            <p:spPr>
              <a:xfrm>
                <a:off x="7469242" y="5016553"/>
                <a:ext cx="652717" cy="221875"/>
              </a:xfrm>
              <a:custGeom>
                <a:avLst/>
                <a:gdLst/>
                <a:ahLst/>
                <a:cxnLst/>
                <a:rect l="l" t="t" r="r" b="b"/>
                <a:pathLst>
                  <a:path w="652717" h="221875" extrusionOk="0">
                    <a:moveTo>
                      <a:pt x="29728" y="150203"/>
                    </a:moveTo>
                    <a:cubicBezTo>
                      <a:pt x="67911" y="125459"/>
                      <a:pt x="146906" y="113372"/>
                      <a:pt x="167882" y="110457"/>
                    </a:cubicBezTo>
                    <a:cubicBezTo>
                      <a:pt x="171295" y="109959"/>
                      <a:pt x="174352" y="108537"/>
                      <a:pt x="176769" y="106119"/>
                    </a:cubicBezTo>
                    <a:cubicBezTo>
                      <a:pt x="192626" y="90619"/>
                      <a:pt x="256690" y="30466"/>
                      <a:pt x="309875" y="14681"/>
                    </a:cubicBezTo>
                    <a:cubicBezTo>
                      <a:pt x="371095" y="-3593"/>
                      <a:pt x="505337" y="-6153"/>
                      <a:pt x="539253" y="14681"/>
                    </a:cubicBezTo>
                    <a:cubicBezTo>
                      <a:pt x="559518" y="27195"/>
                      <a:pt x="585399" y="49877"/>
                      <a:pt x="604313" y="66159"/>
                    </a:cubicBezTo>
                    <a:cubicBezTo>
                      <a:pt x="604313" y="66159"/>
                      <a:pt x="643206" y="98156"/>
                      <a:pt x="649321" y="129512"/>
                    </a:cubicBezTo>
                    <a:cubicBezTo>
                      <a:pt x="655436" y="160940"/>
                      <a:pt x="653232" y="197985"/>
                      <a:pt x="643206" y="208010"/>
                    </a:cubicBezTo>
                    <a:cubicBezTo>
                      <a:pt x="633181" y="218036"/>
                      <a:pt x="613556" y="221875"/>
                      <a:pt x="613556" y="221875"/>
                    </a:cubicBezTo>
                    <a:lnTo>
                      <a:pt x="16219" y="221875"/>
                    </a:lnTo>
                    <a:cubicBezTo>
                      <a:pt x="8042" y="221875"/>
                      <a:pt x="1216" y="215689"/>
                      <a:pt x="363" y="207512"/>
                    </a:cubicBezTo>
                    <a:cubicBezTo>
                      <a:pt x="-1273" y="192439"/>
                      <a:pt x="1643" y="168406"/>
                      <a:pt x="29799" y="15020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24" name="Google Shape;924;p14"/>
              <p:cNvGrpSpPr/>
              <p:nvPr/>
            </p:nvGrpSpPr>
            <p:grpSpPr>
              <a:xfrm>
                <a:off x="7658667" y="5030727"/>
                <a:ext cx="387827" cy="96780"/>
                <a:chOff x="7658667" y="5030727"/>
                <a:chExt cx="387827" cy="96780"/>
              </a:xfrm>
            </p:grpSpPr>
            <p:sp>
              <p:nvSpPr>
                <p:cNvPr id="925" name="Google Shape;925;p14"/>
                <p:cNvSpPr/>
                <p:nvPr/>
              </p:nvSpPr>
              <p:spPr>
                <a:xfrm>
                  <a:off x="7658667" y="5031447"/>
                  <a:ext cx="215442" cy="96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442" h="96060" extrusionOk="0">
                      <a:moveTo>
                        <a:pt x="203782" y="84968"/>
                      </a:moveTo>
                      <a:lnTo>
                        <a:pt x="0" y="96060"/>
                      </a:lnTo>
                      <a:cubicBezTo>
                        <a:pt x="0" y="96060"/>
                        <a:pt x="73521" y="33774"/>
                        <a:pt x="115187" y="15500"/>
                      </a:cubicBezTo>
                      <a:cubicBezTo>
                        <a:pt x="136163" y="6328"/>
                        <a:pt x="175696" y="1564"/>
                        <a:pt x="215443" y="0"/>
                      </a:cubicBezTo>
                      <a:lnTo>
                        <a:pt x="203782" y="8496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6" name="Google Shape;926;p14"/>
                <p:cNvSpPr/>
                <p:nvPr/>
              </p:nvSpPr>
              <p:spPr>
                <a:xfrm>
                  <a:off x="7891175" y="5030727"/>
                  <a:ext cx="155319" cy="84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19" h="84053" extrusionOk="0">
                      <a:moveTo>
                        <a:pt x="0" y="152"/>
                      </a:moveTo>
                      <a:cubicBezTo>
                        <a:pt x="33347" y="-488"/>
                        <a:pt x="64988" y="934"/>
                        <a:pt x="83831" y="3707"/>
                      </a:cubicBezTo>
                      <a:cubicBezTo>
                        <a:pt x="109001" y="7404"/>
                        <a:pt x="133958" y="29802"/>
                        <a:pt x="150952" y="48431"/>
                      </a:cubicBezTo>
                      <a:cubicBezTo>
                        <a:pt x="160480" y="58883"/>
                        <a:pt x="153441" y="75734"/>
                        <a:pt x="139291" y="76517"/>
                      </a:cubicBezTo>
                      <a:lnTo>
                        <a:pt x="0" y="84054"/>
                      </a:lnTo>
                      <a:lnTo>
                        <a:pt x="0" y="15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27" name="Google Shape;927;p14"/>
              <p:cNvSpPr/>
              <p:nvPr/>
            </p:nvSpPr>
            <p:spPr>
              <a:xfrm>
                <a:off x="7466813" y="5174127"/>
                <a:ext cx="63370" cy="41670"/>
              </a:xfrm>
              <a:custGeom>
                <a:avLst/>
                <a:gdLst/>
                <a:ahLst/>
                <a:cxnLst/>
                <a:rect l="l" t="t" r="r" b="b"/>
                <a:pathLst>
                  <a:path w="63370" h="41670" extrusionOk="0">
                    <a:moveTo>
                      <a:pt x="19571" y="2655"/>
                    </a:moveTo>
                    <a:cubicBezTo>
                      <a:pt x="19571" y="2655"/>
                      <a:pt x="63371" y="-3318"/>
                      <a:pt x="63371" y="2655"/>
                    </a:cubicBezTo>
                    <a:cubicBezTo>
                      <a:pt x="63371" y="8627"/>
                      <a:pt x="45382" y="33655"/>
                      <a:pt x="33863" y="37495"/>
                    </a:cubicBezTo>
                    <a:cubicBezTo>
                      <a:pt x="22273" y="41335"/>
                      <a:pt x="5564" y="43254"/>
                      <a:pt x="2365" y="40055"/>
                    </a:cubicBezTo>
                    <a:cubicBezTo>
                      <a:pt x="-835" y="36855"/>
                      <a:pt x="-4675" y="19221"/>
                      <a:pt x="19571" y="26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8" name="Google Shape;928;p14"/>
              <p:cNvSpPr/>
              <p:nvPr/>
            </p:nvSpPr>
            <p:spPr>
              <a:xfrm>
                <a:off x="8103054" y="5144572"/>
                <a:ext cx="23076" cy="59157"/>
              </a:xfrm>
              <a:custGeom>
                <a:avLst/>
                <a:gdLst/>
                <a:ahLst/>
                <a:cxnLst/>
                <a:rect l="l" t="t" r="r" b="b"/>
                <a:pathLst>
                  <a:path w="23076" h="59157" extrusionOk="0">
                    <a:moveTo>
                      <a:pt x="17926" y="0"/>
                    </a:moveTo>
                    <a:cubicBezTo>
                      <a:pt x="17926" y="0"/>
                      <a:pt x="1643" y="853"/>
                      <a:pt x="1643" y="8888"/>
                    </a:cubicBezTo>
                    <a:cubicBezTo>
                      <a:pt x="1643" y="16922"/>
                      <a:pt x="-2054" y="49417"/>
                      <a:pt x="1643" y="53114"/>
                    </a:cubicBezTo>
                    <a:cubicBezTo>
                      <a:pt x="5341" y="56811"/>
                      <a:pt x="17926" y="59158"/>
                      <a:pt x="17926" y="59158"/>
                    </a:cubicBezTo>
                    <a:cubicBezTo>
                      <a:pt x="17926" y="59158"/>
                      <a:pt x="29516" y="27943"/>
                      <a:pt x="179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9" name="Google Shape;929;p14"/>
              <p:cNvSpPr/>
              <p:nvPr/>
            </p:nvSpPr>
            <p:spPr>
              <a:xfrm rot="-798371">
                <a:off x="7904803" y="5179083"/>
                <a:ext cx="118662" cy="118662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1"/>
                      <a:pt x="26581" y="0"/>
                      <a:pt x="59371" y="0"/>
                    </a:cubicBezTo>
                    <a:cubicBezTo>
                      <a:pt x="92161" y="0"/>
                      <a:pt x="118742" y="26581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0" name="Google Shape;930;p14"/>
              <p:cNvSpPr/>
              <p:nvPr/>
            </p:nvSpPr>
            <p:spPr>
              <a:xfrm>
                <a:off x="7930424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1" name="Google Shape;931;p14"/>
              <p:cNvSpPr/>
              <p:nvPr/>
            </p:nvSpPr>
            <p:spPr>
              <a:xfrm rot="-2700000">
                <a:off x="7554797" y="5178916"/>
                <a:ext cx="118808" cy="118808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2"/>
                      <a:pt x="26581" y="0"/>
                      <a:pt x="59371" y="0"/>
                    </a:cubicBezTo>
                    <a:cubicBezTo>
                      <a:pt x="92161" y="0"/>
                      <a:pt x="118742" y="26582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2" name="Google Shape;932;p14"/>
              <p:cNvSpPr/>
              <p:nvPr/>
            </p:nvSpPr>
            <p:spPr>
              <a:xfrm>
                <a:off x="7580312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3" name="Google Shape;933;p14"/>
            <p:cNvGrpSpPr/>
            <p:nvPr/>
          </p:nvGrpSpPr>
          <p:grpSpPr>
            <a:xfrm flipH="1">
              <a:off x="4868184" y="4471197"/>
              <a:ext cx="1312007" cy="549286"/>
              <a:chOff x="7085447" y="4529933"/>
              <a:chExt cx="969129" cy="405736"/>
            </a:xfrm>
          </p:grpSpPr>
          <p:sp>
            <p:nvSpPr>
              <p:cNvPr id="934" name="Google Shape;934;p14"/>
              <p:cNvSpPr/>
              <p:nvPr/>
            </p:nvSpPr>
            <p:spPr>
              <a:xfrm>
                <a:off x="7085447" y="4529933"/>
                <a:ext cx="969129" cy="342290"/>
              </a:xfrm>
              <a:custGeom>
                <a:avLst/>
                <a:gdLst/>
                <a:ahLst/>
                <a:cxnLst/>
                <a:rect l="l" t="t" r="r" b="b"/>
                <a:pathLst>
                  <a:path w="969129" h="342290" extrusionOk="0">
                    <a:moveTo>
                      <a:pt x="28215" y="32376"/>
                    </a:moveTo>
                    <a:cubicBezTo>
                      <a:pt x="34401" y="14955"/>
                      <a:pt x="50755" y="3437"/>
                      <a:pt x="69241" y="3152"/>
                    </a:cubicBezTo>
                    <a:cubicBezTo>
                      <a:pt x="191255" y="1659"/>
                      <a:pt x="650367" y="-3318"/>
                      <a:pt x="673760" y="3508"/>
                    </a:cubicBezTo>
                    <a:cubicBezTo>
                      <a:pt x="700709" y="11400"/>
                      <a:pt x="786317" y="122392"/>
                      <a:pt x="808501" y="144576"/>
                    </a:cubicBezTo>
                    <a:cubicBezTo>
                      <a:pt x="830685" y="166760"/>
                      <a:pt x="935278" y="168325"/>
                      <a:pt x="954333" y="203236"/>
                    </a:cubicBezTo>
                    <a:cubicBezTo>
                      <a:pt x="973389" y="238077"/>
                      <a:pt x="971754" y="322121"/>
                      <a:pt x="962226" y="331649"/>
                    </a:cubicBezTo>
                    <a:cubicBezTo>
                      <a:pt x="952698" y="341176"/>
                      <a:pt x="69028" y="349851"/>
                      <a:pt x="50755" y="331649"/>
                    </a:cubicBezTo>
                    <a:cubicBezTo>
                      <a:pt x="32552" y="313446"/>
                      <a:pt x="12715" y="315793"/>
                      <a:pt x="1622" y="212764"/>
                    </a:cubicBezTo>
                    <a:cubicBezTo>
                      <a:pt x="-5914" y="142585"/>
                      <a:pt x="14492" y="70914"/>
                      <a:pt x="28215" y="323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5" name="Google Shape;935;p14"/>
              <p:cNvSpPr/>
              <p:nvPr/>
            </p:nvSpPr>
            <p:spPr>
              <a:xfrm>
                <a:off x="7457659" y="4545528"/>
                <a:ext cx="178397" cy="309938"/>
              </a:xfrm>
              <a:custGeom>
                <a:avLst/>
                <a:gdLst/>
                <a:ahLst/>
                <a:cxnLst/>
                <a:rect l="l" t="t" r="r" b="b"/>
                <a:pathLst>
                  <a:path w="178397" h="309938" extrusionOk="0">
                    <a:moveTo>
                      <a:pt x="154720" y="0"/>
                    </a:moveTo>
                    <a:cubicBezTo>
                      <a:pt x="167797" y="0"/>
                      <a:pt x="178398" y="10601"/>
                      <a:pt x="178398" y="23677"/>
                    </a:cubicBezTo>
                    <a:lnTo>
                      <a:pt x="178398" y="286261"/>
                    </a:lnTo>
                    <a:cubicBezTo>
                      <a:pt x="178398" y="299338"/>
                      <a:pt x="167797" y="309938"/>
                      <a:pt x="154720" y="309938"/>
                    </a:cubicBezTo>
                    <a:lnTo>
                      <a:pt x="23677" y="309938"/>
                    </a:lnTo>
                    <a:cubicBezTo>
                      <a:pt x="10601" y="309938"/>
                      <a:pt x="0" y="299338"/>
                      <a:pt x="0" y="286261"/>
                    </a:cubicBezTo>
                    <a:lnTo>
                      <a:pt x="0" y="23677"/>
                    </a:lnTo>
                    <a:cubicBezTo>
                      <a:pt x="0" y="10601"/>
                      <a:pt x="10601" y="0"/>
                      <a:pt x="236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6" name="Google Shape;936;p14"/>
              <p:cNvSpPr/>
              <p:nvPr/>
            </p:nvSpPr>
            <p:spPr>
              <a:xfrm>
                <a:off x="7095175" y="4795243"/>
                <a:ext cx="959365" cy="76981"/>
              </a:xfrm>
              <a:custGeom>
                <a:avLst/>
                <a:gdLst/>
                <a:ahLst/>
                <a:cxnLst/>
                <a:rect l="l" t="t" r="r" b="b"/>
                <a:pathLst>
                  <a:path w="959365" h="76981" extrusionOk="0">
                    <a:moveTo>
                      <a:pt x="0" y="0"/>
                    </a:moveTo>
                    <a:cubicBezTo>
                      <a:pt x="11305" y="50412"/>
                      <a:pt x="26664" y="51976"/>
                      <a:pt x="41027" y="66339"/>
                    </a:cubicBezTo>
                    <a:cubicBezTo>
                      <a:pt x="59229" y="84542"/>
                      <a:pt x="942970" y="75867"/>
                      <a:pt x="952498" y="66339"/>
                    </a:cubicBezTo>
                    <a:cubicBezTo>
                      <a:pt x="957973" y="60864"/>
                      <a:pt x="960746" y="31072"/>
                      <a:pt x="958684" y="0"/>
                    </a:cubicBezTo>
                    <a:lnTo>
                      <a:pt x="7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37" name="Google Shape;937;p14"/>
              <p:cNvGrpSpPr/>
              <p:nvPr/>
            </p:nvGrpSpPr>
            <p:grpSpPr>
              <a:xfrm>
                <a:off x="7832403" y="4798104"/>
                <a:ext cx="134298" cy="134298"/>
                <a:chOff x="7832403" y="4798104"/>
                <a:chExt cx="134298" cy="134298"/>
              </a:xfrm>
            </p:grpSpPr>
            <p:sp>
              <p:nvSpPr>
                <p:cNvPr id="938" name="Google Shape;938;p14"/>
                <p:cNvSpPr/>
                <p:nvPr/>
              </p:nvSpPr>
              <p:spPr>
                <a:xfrm rot="-4847797">
                  <a:off x="7841012" y="4806714"/>
                  <a:ext cx="117079" cy="117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35" h="117035" extrusionOk="0">
                      <a:moveTo>
                        <a:pt x="117036" y="58518"/>
                      </a:moveTo>
                      <a:cubicBezTo>
                        <a:pt x="117036" y="90836"/>
                        <a:pt x="90836" y="117036"/>
                        <a:pt x="58518" y="117036"/>
                      </a:cubicBezTo>
                      <a:cubicBezTo>
                        <a:pt x="26199" y="117036"/>
                        <a:pt x="0" y="90836"/>
                        <a:pt x="0" y="58518"/>
                      </a:cubicBezTo>
                      <a:cubicBezTo>
                        <a:pt x="0" y="26199"/>
                        <a:pt x="26199" y="0"/>
                        <a:pt x="58518" y="0"/>
                      </a:cubicBezTo>
                      <a:cubicBezTo>
                        <a:pt x="90836" y="0"/>
                        <a:pt x="117036" y="26199"/>
                        <a:pt x="117036" y="5851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9" name="Google Shape;939;p14"/>
                <p:cNvSpPr/>
                <p:nvPr/>
              </p:nvSpPr>
              <p:spPr>
                <a:xfrm>
                  <a:off x="7866360" y="4832003"/>
                  <a:ext cx="66694" cy="66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94" h="66694" extrusionOk="0">
                      <a:moveTo>
                        <a:pt x="66695" y="33347"/>
                      </a:moveTo>
                      <a:cubicBezTo>
                        <a:pt x="66695" y="51763"/>
                        <a:pt x="51763" y="66695"/>
                        <a:pt x="33347" y="66695"/>
                      </a:cubicBezTo>
                      <a:cubicBezTo>
                        <a:pt x="14932" y="66695"/>
                        <a:pt x="0" y="51763"/>
                        <a:pt x="0" y="33347"/>
                      </a:cubicBezTo>
                      <a:cubicBezTo>
                        <a:pt x="0" y="14932"/>
                        <a:pt x="14932" y="0"/>
                        <a:pt x="33347" y="0"/>
                      </a:cubicBezTo>
                      <a:cubicBezTo>
                        <a:pt x="51763" y="0"/>
                        <a:pt x="66695" y="14932"/>
                        <a:pt x="66695" y="333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40" name="Google Shape;940;p14"/>
              <p:cNvGrpSpPr/>
              <p:nvPr/>
            </p:nvGrpSpPr>
            <p:grpSpPr>
              <a:xfrm>
                <a:off x="7210291" y="4794935"/>
                <a:ext cx="140735" cy="140735"/>
                <a:chOff x="7210291" y="4794935"/>
                <a:chExt cx="140735" cy="140735"/>
              </a:xfrm>
            </p:grpSpPr>
            <p:sp>
              <p:nvSpPr>
                <p:cNvPr id="941" name="Google Shape;941;p14"/>
                <p:cNvSpPr/>
                <p:nvPr/>
              </p:nvSpPr>
              <p:spPr>
                <a:xfrm rot="-4601629">
                  <a:off x="7222180" y="4806824"/>
                  <a:ext cx="116956" cy="116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35" h="117035" extrusionOk="0">
                      <a:moveTo>
                        <a:pt x="117036" y="58518"/>
                      </a:moveTo>
                      <a:cubicBezTo>
                        <a:pt x="117036" y="90836"/>
                        <a:pt x="90836" y="117036"/>
                        <a:pt x="58518" y="117036"/>
                      </a:cubicBezTo>
                      <a:cubicBezTo>
                        <a:pt x="26199" y="117036"/>
                        <a:pt x="0" y="90836"/>
                        <a:pt x="0" y="58518"/>
                      </a:cubicBezTo>
                      <a:cubicBezTo>
                        <a:pt x="0" y="26199"/>
                        <a:pt x="26199" y="0"/>
                        <a:pt x="58518" y="0"/>
                      </a:cubicBezTo>
                      <a:cubicBezTo>
                        <a:pt x="90836" y="0"/>
                        <a:pt x="117036" y="26199"/>
                        <a:pt x="117036" y="5851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2" name="Google Shape;942;p14"/>
                <p:cNvSpPr/>
                <p:nvPr/>
              </p:nvSpPr>
              <p:spPr>
                <a:xfrm>
                  <a:off x="7247478" y="4832003"/>
                  <a:ext cx="66694" cy="66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94" h="66694" extrusionOk="0">
                      <a:moveTo>
                        <a:pt x="66695" y="33347"/>
                      </a:moveTo>
                      <a:cubicBezTo>
                        <a:pt x="66695" y="51763"/>
                        <a:pt x="51763" y="66695"/>
                        <a:pt x="33347" y="66695"/>
                      </a:cubicBezTo>
                      <a:cubicBezTo>
                        <a:pt x="14932" y="66695"/>
                        <a:pt x="0" y="51763"/>
                        <a:pt x="0" y="33347"/>
                      </a:cubicBezTo>
                      <a:cubicBezTo>
                        <a:pt x="0" y="14932"/>
                        <a:pt x="14932" y="0"/>
                        <a:pt x="33347" y="0"/>
                      </a:cubicBezTo>
                      <a:cubicBezTo>
                        <a:pt x="51763" y="0"/>
                        <a:pt x="66695" y="14932"/>
                        <a:pt x="66695" y="333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43" name="Google Shape;943;p14"/>
              <p:cNvGrpSpPr/>
              <p:nvPr/>
            </p:nvGrpSpPr>
            <p:grpSpPr>
              <a:xfrm>
                <a:off x="7087141" y="4555767"/>
                <a:ext cx="810788" cy="122012"/>
                <a:chOff x="7087141" y="4555767"/>
                <a:chExt cx="810788" cy="122012"/>
              </a:xfrm>
            </p:grpSpPr>
            <p:sp>
              <p:nvSpPr>
                <p:cNvPr id="944" name="Google Shape;944;p14"/>
                <p:cNvSpPr/>
                <p:nvPr/>
              </p:nvSpPr>
              <p:spPr>
                <a:xfrm>
                  <a:off x="7294335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5" name="Google Shape;945;p14"/>
                <p:cNvSpPr/>
                <p:nvPr/>
              </p:nvSpPr>
              <p:spPr>
                <a:xfrm>
                  <a:off x="7380654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6" name="Google Shape;946;p14"/>
                <p:cNvSpPr/>
                <p:nvPr/>
              </p:nvSpPr>
              <p:spPr>
                <a:xfrm>
                  <a:off x="7208016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7" name="Google Shape;947;p14"/>
                <p:cNvSpPr/>
                <p:nvPr/>
              </p:nvSpPr>
              <p:spPr>
                <a:xfrm>
                  <a:off x="7756317" y="4555838"/>
                  <a:ext cx="141612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612" h="121941" extrusionOk="0">
                      <a:moveTo>
                        <a:pt x="36451" y="109143"/>
                      </a:moveTo>
                      <a:cubicBezTo>
                        <a:pt x="39864" y="116894"/>
                        <a:pt x="47472" y="121942"/>
                        <a:pt x="55933" y="121942"/>
                      </a:cubicBezTo>
                      <a:lnTo>
                        <a:pt x="141613" y="121942"/>
                      </a:lnTo>
                      <a:cubicBezTo>
                        <a:pt x="140048" y="120875"/>
                        <a:pt x="138697" y="119809"/>
                        <a:pt x="137560" y="118742"/>
                      </a:cubicBezTo>
                      <a:cubicBezTo>
                        <a:pt x="120922" y="102104"/>
                        <a:pt x="68661" y="35623"/>
                        <a:pt x="32185" y="0"/>
                      </a:cubicBezTo>
                      <a:lnTo>
                        <a:pt x="21306" y="0"/>
                      </a:lnTo>
                      <a:cubicBezTo>
                        <a:pt x="5948" y="0"/>
                        <a:pt x="-4362" y="15785"/>
                        <a:pt x="1824" y="29792"/>
                      </a:cubicBezTo>
                      <a:lnTo>
                        <a:pt x="36522" y="10914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8" name="Google Shape;948;p14"/>
                <p:cNvSpPr/>
                <p:nvPr/>
              </p:nvSpPr>
              <p:spPr>
                <a:xfrm>
                  <a:off x="7087141" y="4555838"/>
                  <a:ext cx="107365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65" h="121941" extrusionOk="0">
                      <a:moveTo>
                        <a:pt x="107295" y="28584"/>
                      </a:moveTo>
                      <a:cubicBezTo>
                        <a:pt x="107295" y="12799"/>
                        <a:pt x="94496" y="0"/>
                        <a:pt x="78711" y="0"/>
                      </a:cubicBezTo>
                      <a:lnTo>
                        <a:pt x="29508" y="0"/>
                      </a:lnTo>
                      <a:cubicBezTo>
                        <a:pt x="28370" y="2062"/>
                        <a:pt x="27375" y="4195"/>
                        <a:pt x="26593" y="6470"/>
                      </a:cubicBezTo>
                      <a:cubicBezTo>
                        <a:pt x="17136" y="32992"/>
                        <a:pt x="4480" y="75298"/>
                        <a:pt x="0" y="121942"/>
                      </a:cubicBezTo>
                      <a:lnTo>
                        <a:pt x="78782" y="121942"/>
                      </a:lnTo>
                      <a:cubicBezTo>
                        <a:pt x="94567" y="121942"/>
                        <a:pt x="107366" y="109143"/>
                        <a:pt x="107366" y="93358"/>
                      </a:cubicBezTo>
                      <a:lnTo>
                        <a:pt x="107366" y="2858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9" name="Google Shape;949;p14"/>
                <p:cNvSpPr/>
                <p:nvPr/>
              </p:nvSpPr>
              <p:spPr>
                <a:xfrm>
                  <a:off x="7467045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0" name="Google Shape;950;p14"/>
                <p:cNvSpPr/>
                <p:nvPr/>
              </p:nvSpPr>
              <p:spPr>
                <a:xfrm>
                  <a:off x="7639754" y="4555767"/>
                  <a:ext cx="127846" cy="122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46" h="122012" extrusionOk="0">
                      <a:moveTo>
                        <a:pt x="74800" y="71"/>
                      </a:moveTo>
                      <a:lnTo>
                        <a:pt x="24815" y="71"/>
                      </a:lnTo>
                      <a:cubicBezTo>
                        <a:pt x="11092" y="71"/>
                        <a:pt x="0" y="11163"/>
                        <a:pt x="0" y="24886"/>
                      </a:cubicBezTo>
                      <a:lnTo>
                        <a:pt x="0" y="97198"/>
                      </a:lnTo>
                      <a:cubicBezTo>
                        <a:pt x="0" y="110921"/>
                        <a:pt x="11092" y="122013"/>
                        <a:pt x="24815" y="122013"/>
                      </a:cubicBezTo>
                      <a:lnTo>
                        <a:pt x="102957" y="122013"/>
                      </a:lnTo>
                      <a:cubicBezTo>
                        <a:pt x="120449" y="122013"/>
                        <a:pt x="132465" y="104450"/>
                        <a:pt x="126137" y="88168"/>
                      </a:cubicBezTo>
                      <a:lnTo>
                        <a:pt x="97980" y="15856"/>
                      </a:lnTo>
                      <a:cubicBezTo>
                        <a:pt x="94283" y="6328"/>
                        <a:pt x="85039" y="0"/>
                        <a:pt x="7480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1" name="Google Shape;951;p14"/>
                <p:cNvSpPr/>
                <p:nvPr/>
              </p:nvSpPr>
              <p:spPr>
                <a:xfrm>
                  <a:off x="7553364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699" y="0"/>
                        <a:pt x="72809" y="11110"/>
                        <a:pt x="72809" y="24815"/>
                      </a:cubicBezTo>
                      <a:lnTo>
                        <a:pt x="72809" y="97127"/>
                      </a:lnTo>
                      <a:cubicBezTo>
                        <a:pt x="72809" y="110832"/>
                        <a:pt x="61699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52" name="Google Shape;952;p14"/>
              <p:cNvSpPr/>
              <p:nvPr/>
            </p:nvSpPr>
            <p:spPr>
              <a:xfrm>
                <a:off x="7095175" y="4711625"/>
                <a:ext cx="337882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337882" h="11874" extrusionOk="0">
                    <a:moveTo>
                      <a:pt x="0" y="0"/>
                    </a:moveTo>
                    <a:lnTo>
                      <a:pt x="337882" y="0"/>
                    </a:lnTo>
                    <a:lnTo>
                      <a:pt x="337882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3" name="Google Shape;953;p14"/>
              <p:cNvSpPr/>
              <p:nvPr/>
            </p:nvSpPr>
            <p:spPr>
              <a:xfrm>
                <a:off x="7095175" y="4742413"/>
                <a:ext cx="337882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337882" h="11874" extrusionOk="0">
                    <a:moveTo>
                      <a:pt x="0" y="0"/>
                    </a:moveTo>
                    <a:lnTo>
                      <a:pt x="337882" y="0"/>
                    </a:lnTo>
                    <a:lnTo>
                      <a:pt x="337882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4" name="Google Shape;954;p14"/>
              <p:cNvSpPr/>
              <p:nvPr/>
            </p:nvSpPr>
            <p:spPr>
              <a:xfrm>
                <a:off x="7658170" y="4711625"/>
                <a:ext cx="111489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111489" h="11874" extrusionOk="0">
                    <a:moveTo>
                      <a:pt x="0" y="0"/>
                    </a:moveTo>
                    <a:lnTo>
                      <a:pt x="111490" y="0"/>
                    </a:lnTo>
                    <a:lnTo>
                      <a:pt x="111490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5" name="Google Shape;955;p14"/>
              <p:cNvSpPr/>
              <p:nvPr/>
            </p:nvSpPr>
            <p:spPr>
              <a:xfrm>
                <a:off x="7658170" y="4742413"/>
                <a:ext cx="111489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111489" h="11874" extrusionOk="0">
                    <a:moveTo>
                      <a:pt x="0" y="0"/>
                    </a:moveTo>
                    <a:lnTo>
                      <a:pt x="111490" y="0"/>
                    </a:lnTo>
                    <a:lnTo>
                      <a:pt x="111490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6" name="Google Shape;956;p14"/>
            <p:cNvGrpSpPr/>
            <p:nvPr/>
          </p:nvGrpSpPr>
          <p:grpSpPr>
            <a:xfrm>
              <a:off x="1656839" y="4480718"/>
              <a:ext cx="940833" cy="448649"/>
              <a:chOff x="6254310" y="4961498"/>
              <a:chExt cx="749071" cy="357205"/>
            </a:xfrm>
          </p:grpSpPr>
          <p:sp>
            <p:nvSpPr>
              <p:cNvPr id="957" name="Google Shape;957;p14"/>
              <p:cNvSpPr/>
              <p:nvPr/>
            </p:nvSpPr>
            <p:spPr>
              <a:xfrm>
                <a:off x="6275909" y="4961498"/>
                <a:ext cx="708346" cy="310063"/>
              </a:xfrm>
              <a:custGeom>
                <a:avLst/>
                <a:gdLst/>
                <a:ahLst/>
                <a:cxnLst/>
                <a:rect l="l" t="t" r="r" b="b"/>
                <a:pathLst>
                  <a:path w="708346" h="310063" extrusionOk="0">
                    <a:moveTo>
                      <a:pt x="681255" y="310064"/>
                    </a:moveTo>
                    <a:lnTo>
                      <a:pt x="10966" y="310064"/>
                    </a:lnTo>
                    <a:cubicBezTo>
                      <a:pt x="10966" y="310064"/>
                      <a:pt x="-13707" y="235975"/>
                      <a:pt x="10966" y="211302"/>
                    </a:cubicBezTo>
                    <a:cubicBezTo>
                      <a:pt x="35638" y="186629"/>
                      <a:pt x="150115" y="157406"/>
                      <a:pt x="156869" y="150722"/>
                    </a:cubicBezTo>
                    <a:cubicBezTo>
                      <a:pt x="163624" y="144038"/>
                      <a:pt x="253356" y="27287"/>
                      <a:pt x="269070" y="11573"/>
                    </a:cubicBezTo>
                    <a:cubicBezTo>
                      <a:pt x="284784" y="-4141"/>
                      <a:pt x="625866" y="-3572"/>
                      <a:pt x="654591" y="11573"/>
                    </a:cubicBezTo>
                    <a:cubicBezTo>
                      <a:pt x="665755" y="17475"/>
                      <a:pt x="700311" y="204689"/>
                      <a:pt x="708203" y="280272"/>
                    </a:cubicBezTo>
                    <a:cubicBezTo>
                      <a:pt x="709838" y="296270"/>
                      <a:pt x="697324" y="310064"/>
                      <a:pt x="681255" y="31006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8" name="Google Shape;958;p14"/>
              <p:cNvSpPr/>
              <p:nvPr/>
            </p:nvSpPr>
            <p:spPr>
              <a:xfrm>
                <a:off x="6395307" y="4961498"/>
                <a:ext cx="571811" cy="167164"/>
              </a:xfrm>
              <a:custGeom>
                <a:avLst/>
                <a:gdLst/>
                <a:ahLst/>
                <a:cxnLst/>
                <a:rect l="l" t="t" r="r" b="b"/>
                <a:pathLst>
                  <a:path w="571811" h="167164" extrusionOk="0">
                    <a:moveTo>
                      <a:pt x="0" y="164658"/>
                    </a:moveTo>
                    <a:cubicBezTo>
                      <a:pt x="19909" y="158045"/>
                      <a:pt x="35125" y="153068"/>
                      <a:pt x="37471" y="150722"/>
                    </a:cubicBezTo>
                    <a:cubicBezTo>
                      <a:pt x="44226" y="143967"/>
                      <a:pt x="133958" y="27287"/>
                      <a:pt x="149672" y="11573"/>
                    </a:cubicBezTo>
                    <a:cubicBezTo>
                      <a:pt x="165386" y="-4141"/>
                      <a:pt x="506468" y="-3572"/>
                      <a:pt x="535193" y="11573"/>
                    </a:cubicBezTo>
                    <a:cubicBezTo>
                      <a:pt x="542233" y="15270"/>
                      <a:pt x="558657" y="91635"/>
                      <a:pt x="571812" y="166365"/>
                    </a:cubicBezTo>
                    <a:cubicBezTo>
                      <a:pt x="453211" y="168427"/>
                      <a:pt x="142988" y="166009"/>
                      <a:pt x="0" y="16465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59" name="Google Shape;959;p14"/>
              <p:cNvGrpSpPr/>
              <p:nvPr/>
            </p:nvGrpSpPr>
            <p:grpSpPr>
              <a:xfrm>
                <a:off x="6457451" y="4978709"/>
                <a:ext cx="489261" cy="124694"/>
                <a:chOff x="6457451" y="4978709"/>
                <a:chExt cx="489261" cy="124694"/>
              </a:xfrm>
            </p:grpSpPr>
            <p:sp>
              <p:nvSpPr>
                <p:cNvPr id="960" name="Google Shape;960;p14"/>
                <p:cNvSpPr/>
                <p:nvPr/>
              </p:nvSpPr>
              <p:spPr>
                <a:xfrm>
                  <a:off x="6457451" y="4980324"/>
                  <a:ext cx="193116" cy="123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16" h="123008" extrusionOk="0">
                      <a:moveTo>
                        <a:pt x="162897" y="123008"/>
                      </a:moveTo>
                      <a:lnTo>
                        <a:pt x="0" y="123008"/>
                      </a:lnTo>
                      <a:cubicBezTo>
                        <a:pt x="0" y="123008"/>
                        <a:pt x="79920" y="15856"/>
                        <a:pt x="112201" y="7395"/>
                      </a:cubicBezTo>
                      <a:cubicBezTo>
                        <a:pt x="125568" y="3840"/>
                        <a:pt x="155858" y="1493"/>
                        <a:pt x="193116" y="0"/>
                      </a:cubicBezTo>
                      <a:lnTo>
                        <a:pt x="162897" y="12300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1" name="Google Shape;961;p14"/>
                <p:cNvSpPr/>
                <p:nvPr/>
              </p:nvSpPr>
              <p:spPr>
                <a:xfrm>
                  <a:off x="6645946" y="4978709"/>
                  <a:ext cx="149529" cy="124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529" h="124694" extrusionOk="0">
                      <a:moveTo>
                        <a:pt x="0" y="124624"/>
                      </a:moveTo>
                      <a:cubicBezTo>
                        <a:pt x="3768" y="99595"/>
                        <a:pt x="15358" y="24084"/>
                        <a:pt x="19980" y="1117"/>
                      </a:cubicBezTo>
                      <a:cubicBezTo>
                        <a:pt x="58518" y="-20"/>
                        <a:pt x="102602" y="-305"/>
                        <a:pt x="142846" y="335"/>
                      </a:cubicBezTo>
                      <a:lnTo>
                        <a:pt x="149530" y="124695"/>
                      </a:lnTo>
                      <a:lnTo>
                        <a:pt x="0" y="12469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2" name="Google Shape;962;p14"/>
                <p:cNvSpPr/>
                <p:nvPr/>
              </p:nvSpPr>
              <p:spPr>
                <a:xfrm>
                  <a:off x="6810052" y="4979328"/>
                  <a:ext cx="136660" cy="123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660" h="123932" extrusionOk="0">
                      <a:moveTo>
                        <a:pt x="71" y="0"/>
                      </a:moveTo>
                      <a:cubicBezTo>
                        <a:pt x="54892" y="1280"/>
                        <a:pt x="98336" y="4124"/>
                        <a:pt x="103028" y="8319"/>
                      </a:cubicBezTo>
                      <a:cubicBezTo>
                        <a:pt x="115400" y="19269"/>
                        <a:pt x="136660" y="123933"/>
                        <a:pt x="136660" y="123933"/>
                      </a:cubicBezTo>
                      <a:lnTo>
                        <a:pt x="7110" y="123933"/>
                      </a:lnTo>
                      <a:cubicBezTo>
                        <a:pt x="6613" y="97483"/>
                        <a:pt x="4906" y="33561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63" name="Google Shape;963;p14"/>
              <p:cNvGrpSpPr/>
              <p:nvPr/>
            </p:nvGrpSpPr>
            <p:grpSpPr>
              <a:xfrm>
                <a:off x="6374616" y="5204654"/>
                <a:ext cx="114049" cy="114049"/>
                <a:chOff x="6374616" y="5204654"/>
                <a:chExt cx="114049" cy="114049"/>
              </a:xfrm>
            </p:grpSpPr>
            <p:sp>
              <p:nvSpPr>
                <p:cNvPr id="964" name="Google Shape;964;p14"/>
                <p:cNvSpPr/>
                <p:nvPr/>
              </p:nvSpPr>
              <p:spPr>
                <a:xfrm>
                  <a:off x="6374616" y="5204654"/>
                  <a:ext cx="114049" cy="114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049" h="114049" extrusionOk="0">
                      <a:moveTo>
                        <a:pt x="114049" y="57025"/>
                      </a:moveTo>
                      <a:cubicBezTo>
                        <a:pt x="114049" y="88519"/>
                        <a:pt x="88519" y="114049"/>
                        <a:pt x="57025" y="114049"/>
                      </a:cubicBezTo>
                      <a:cubicBezTo>
                        <a:pt x="25531" y="114049"/>
                        <a:pt x="0" y="88519"/>
                        <a:pt x="0" y="57025"/>
                      </a:cubicBezTo>
                      <a:cubicBezTo>
                        <a:pt x="0" y="25531"/>
                        <a:pt x="25531" y="0"/>
                        <a:pt x="57025" y="0"/>
                      </a:cubicBezTo>
                      <a:cubicBezTo>
                        <a:pt x="88519" y="0"/>
                        <a:pt x="114049" y="25531"/>
                        <a:pt x="114049" y="570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5" name="Google Shape;965;p14"/>
                <p:cNvSpPr/>
                <p:nvPr/>
              </p:nvSpPr>
              <p:spPr>
                <a:xfrm>
                  <a:off x="6399075" y="5229185"/>
                  <a:ext cx="64988" cy="6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88" h="64988" extrusionOk="0">
                      <a:moveTo>
                        <a:pt x="0" y="32494"/>
                      </a:moveTo>
                      <a:cubicBezTo>
                        <a:pt x="0" y="50483"/>
                        <a:pt x="14576" y="64988"/>
                        <a:pt x="32494" y="64988"/>
                      </a:cubicBezTo>
                      <a:cubicBezTo>
                        <a:pt x="50412" y="64988"/>
                        <a:pt x="64988" y="50412"/>
                        <a:pt x="64988" y="32494"/>
                      </a:cubicBezTo>
                      <a:cubicBezTo>
                        <a:pt x="64988" y="14576"/>
                        <a:pt x="50412" y="0"/>
                        <a:pt x="32494" y="0"/>
                      </a:cubicBezTo>
                      <a:cubicBezTo>
                        <a:pt x="14576" y="0"/>
                        <a:pt x="0" y="14576"/>
                        <a:pt x="0" y="324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66" name="Google Shape;966;p14"/>
              <p:cNvGrpSpPr/>
              <p:nvPr/>
            </p:nvGrpSpPr>
            <p:grpSpPr>
              <a:xfrm>
                <a:off x="6789361" y="5204654"/>
                <a:ext cx="114049" cy="114049"/>
                <a:chOff x="6789361" y="5204654"/>
                <a:chExt cx="114049" cy="114049"/>
              </a:xfrm>
            </p:grpSpPr>
            <p:sp>
              <p:nvSpPr>
                <p:cNvPr id="967" name="Google Shape;967;p14"/>
                <p:cNvSpPr/>
                <p:nvPr/>
              </p:nvSpPr>
              <p:spPr>
                <a:xfrm>
                  <a:off x="6789361" y="5204654"/>
                  <a:ext cx="114049" cy="114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049" h="114049" extrusionOk="0">
                      <a:moveTo>
                        <a:pt x="114049" y="57025"/>
                      </a:moveTo>
                      <a:cubicBezTo>
                        <a:pt x="114049" y="88519"/>
                        <a:pt x="88519" y="114049"/>
                        <a:pt x="57025" y="114049"/>
                      </a:cubicBezTo>
                      <a:cubicBezTo>
                        <a:pt x="25531" y="114049"/>
                        <a:pt x="0" y="88519"/>
                        <a:pt x="0" y="57025"/>
                      </a:cubicBezTo>
                      <a:cubicBezTo>
                        <a:pt x="0" y="25531"/>
                        <a:pt x="25531" y="0"/>
                        <a:pt x="57025" y="0"/>
                      </a:cubicBezTo>
                      <a:cubicBezTo>
                        <a:pt x="88519" y="0"/>
                        <a:pt x="114049" y="25531"/>
                        <a:pt x="114049" y="570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8" name="Google Shape;968;p14"/>
                <p:cNvSpPr/>
                <p:nvPr/>
              </p:nvSpPr>
              <p:spPr>
                <a:xfrm>
                  <a:off x="6813891" y="5229185"/>
                  <a:ext cx="64988" cy="6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88" h="64988" extrusionOk="0">
                      <a:moveTo>
                        <a:pt x="0" y="32494"/>
                      </a:moveTo>
                      <a:cubicBezTo>
                        <a:pt x="0" y="50483"/>
                        <a:pt x="14576" y="64988"/>
                        <a:pt x="32494" y="64988"/>
                      </a:cubicBezTo>
                      <a:cubicBezTo>
                        <a:pt x="50412" y="64988"/>
                        <a:pt x="64988" y="50412"/>
                        <a:pt x="64988" y="32494"/>
                      </a:cubicBezTo>
                      <a:cubicBezTo>
                        <a:pt x="64988" y="14576"/>
                        <a:pt x="50412" y="0"/>
                        <a:pt x="32494" y="0"/>
                      </a:cubicBezTo>
                      <a:cubicBezTo>
                        <a:pt x="14576" y="0"/>
                        <a:pt x="0" y="14576"/>
                        <a:pt x="0" y="324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69" name="Google Shape;969;p14"/>
              <p:cNvSpPr/>
              <p:nvPr/>
            </p:nvSpPr>
            <p:spPr>
              <a:xfrm>
                <a:off x="6930216" y="5204654"/>
                <a:ext cx="73165" cy="66979"/>
              </a:xfrm>
              <a:custGeom>
                <a:avLst/>
                <a:gdLst/>
                <a:ahLst/>
                <a:cxnLst/>
                <a:rect l="l" t="t" r="r" b="b"/>
                <a:pathLst>
                  <a:path w="73165" h="66979" extrusionOk="0">
                    <a:moveTo>
                      <a:pt x="55460" y="0"/>
                    </a:moveTo>
                    <a:cubicBezTo>
                      <a:pt x="65238" y="0"/>
                      <a:pt x="73165" y="7927"/>
                      <a:pt x="73165" y="17705"/>
                    </a:cubicBezTo>
                    <a:lnTo>
                      <a:pt x="73165" y="49274"/>
                    </a:lnTo>
                    <a:cubicBezTo>
                      <a:pt x="73165" y="59052"/>
                      <a:pt x="65239" y="66979"/>
                      <a:pt x="55460" y="66979"/>
                    </a:cubicBezTo>
                    <a:lnTo>
                      <a:pt x="17705" y="66979"/>
                    </a:lnTo>
                    <a:cubicBezTo>
                      <a:pt x="7927" y="66979"/>
                      <a:pt x="0" y="59052"/>
                      <a:pt x="0" y="49274"/>
                    </a:cubicBezTo>
                    <a:lnTo>
                      <a:pt x="0" y="17705"/>
                    </a:lnTo>
                    <a:cubicBezTo>
                      <a:pt x="0" y="7927"/>
                      <a:pt x="7927" y="0"/>
                      <a:pt x="177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0" name="Google Shape;970;p14"/>
              <p:cNvSpPr/>
              <p:nvPr/>
            </p:nvSpPr>
            <p:spPr>
              <a:xfrm>
                <a:off x="6254310" y="5204654"/>
                <a:ext cx="73165" cy="66979"/>
              </a:xfrm>
              <a:custGeom>
                <a:avLst/>
                <a:gdLst/>
                <a:ahLst/>
                <a:cxnLst/>
                <a:rect l="l" t="t" r="r" b="b"/>
                <a:pathLst>
                  <a:path w="73165" h="66979" extrusionOk="0">
                    <a:moveTo>
                      <a:pt x="55460" y="0"/>
                    </a:moveTo>
                    <a:cubicBezTo>
                      <a:pt x="65238" y="0"/>
                      <a:pt x="73165" y="7927"/>
                      <a:pt x="73165" y="17705"/>
                    </a:cubicBezTo>
                    <a:lnTo>
                      <a:pt x="73165" y="49274"/>
                    </a:lnTo>
                    <a:cubicBezTo>
                      <a:pt x="73165" y="59052"/>
                      <a:pt x="65238" y="66979"/>
                      <a:pt x="55460" y="66979"/>
                    </a:cubicBezTo>
                    <a:lnTo>
                      <a:pt x="17705" y="66979"/>
                    </a:lnTo>
                    <a:cubicBezTo>
                      <a:pt x="7927" y="66979"/>
                      <a:pt x="0" y="59052"/>
                      <a:pt x="0" y="49274"/>
                    </a:cubicBezTo>
                    <a:lnTo>
                      <a:pt x="0" y="17705"/>
                    </a:lnTo>
                    <a:cubicBezTo>
                      <a:pt x="0" y="7927"/>
                      <a:pt x="7927" y="0"/>
                      <a:pt x="177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1" name="Google Shape;971;p14"/>
              <p:cNvSpPr/>
              <p:nvPr/>
            </p:nvSpPr>
            <p:spPr>
              <a:xfrm>
                <a:off x="6962355" y="5157157"/>
                <a:ext cx="28938" cy="40244"/>
              </a:xfrm>
              <a:custGeom>
                <a:avLst/>
                <a:gdLst/>
                <a:ahLst/>
                <a:cxnLst/>
                <a:rect l="l" t="t" r="r" b="b"/>
                <a:pathLst>
                  <a:path w="28938" h="40244" extrusionOk="0">
                    <a:moveTo>
                      <a:pt x="22753" y="0"/>
                    </a:moveTo>
                    <a:cubicBezTo>
                      <a:pt x="26169" y="0"/>
                      <a:pt x="28939" y="2770"/>
                      <a:pt x="28939" y="6186"/>
                    </a:cubicBezTo>
                    <a:lnTo>
                      <a:pt x="28939" y="34058"/>
                    </a:lnTo>
                    <a:cubicBezTo>
                      <a:pt x="28939" y="37475"/>
                      <a:pt x="26169" y="40244"/>
                      <a:pt x="22753" y="40244"/>
                    </a:cubicBezTo>
                    <a:lnTo>
                      <a:pt x="6186" y="40244"/>
                    </a:lnTo>
                    <a:cubicBezTo>
                      <a:pt x="2770" y="40244"/>
                      <a:pt x="0" y="37475"/>
                      <a:pt x="0" y="34058"/>
                    </a:cubicBezTo>
                    <a:lnTo>
                      <a:pt x="0" y="6186"/>
                    </a:lnTo>
                    <a:cubicBezTo>
                      <a:pt x="0" y="2769"/>
                      <a:pt x="2770" y="0"/>
                      <a:pt x="61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2" name="Google Shape;972;p14"/>
              <p:cNvSpPr/>
              <p:nvPr/>
            </p:nvSpPr>
            <p:spPr>
              <a:xfrm>
                <a:off x="6269170" y="5177635"/>
                <a:ext cx="47141" cy="21615"/>
              </a:xfrm>
              <a:custGeom>
                <a:avLst/>
                <a:gdLst/>
                <a:ahLst/>
                <a:cxnLst/>
                <a:rect l="l" t="t" r="r" b="b"/>
                <a:pathLst>
                  <a:path w="47141" h="21615" extrusionOk="0">
                    <a:moveTo>
                      <a:pt x="10808" y="0"/>
                    </a:moveTo>
                    <a:lnTo>
                      <a:pt x="36334" y="0"/>
                    </a:lnTo>
                    <a:cubicBezTo>
                      <a:pt x="42306" y="0"/>
                      <a:pt x="47141" y="4835"/>
                      <a:pt x="47141" y="10808"/>
                    </a:cubicBezTo>
                    <a:cubicBezTo>
                      <a:pt x="47141" y="16780"/>
                      <a:pt x="42306" y="21615"/>
                      <a:pt x="36334" y="21615"/>
                    </a:cubicBezTo>
                    <a:lnTo>
                      <a:pt x="10808" y="21615"/>
                    </a:lnTo>
                    <a:cubicBezTo>
                      <a:pt x="4835" y="21615"/>
                      <a:pt x="0" y="16780"/>
                      <a:pt x="0" y="10808"/>
                    </a:cubicBezTo>
                    <a:cubicBezTo>
                      <a:pt x="0" y="4835"/>
                      <a:pt x="4835" y="0"/>
                      <a:pt x="108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973" name="Google Shape;973;p14"/>
          <p:cNvSpPr txBox="1">
            <a:spLocks noGrp="1"/>
          </p:cNvSpPr>
          <p:nvPr>
            <p:ph type="title"/>
          </p:nvPr>
        </p:nvSpPr>
        <p:spPr>
          <a:xfrm>
            <a:off x="3363175" y="2305800"/>
            <a:ext cx="5067600" cy="95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74" name="Google Shape;974;p14"/>
          <p:cNvSpPr txBox="1">
            <a:spLocks noGrp="1"/>
          </p:cNvSpPr>
          <p:nvPr>
            <p:ph type="title" idx="2" hasCustomPrompt="1"/>
          </p:nvPr>
        </p:nvSpPr>
        <p:spPr>
          <a:xfrm>
            <a:off x="6778675" y="1273800"/>
            <a:ext cx="1652100" cy="1108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_1"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6" name="Google Shape;976;p15"/>
          <p:cNvGrpSpPr/>
          <p:nvPr/>
        </p:nvGrpSpPr>
        <p:grpSpPr>
          <a:xfrm>
            <a:off x="-1061171" y="-1898801"/>
            <a:ext cx="11141634" cy="7042181"/>
            <a:chOff x="-1061171" y="-1898801"/>
            <a:chExt cx="11141634" cy="7042181"/>
          </a:xfrm>
        </p:grpSpPr>
        <p:sp>
          <p:nvSpPr>
            <p:cNvPr id="977" name="Google Shape;977;p15"/>
            <p:cNvSpPr/>
            <p:nvPr/>
          </p:nvSpPr>
          <p:spPr>
            <a:xfrm flipH="1">
              <a:off x="-1061171" y="3644270"/>
              <a:ext cx="4079121" cy="1475043"/>
            </a:xfrm>
            <a:custGeom>
              <a:avLst/>
              <a:gdLst/>
              <a:ahLst/>
              <a:cxnLst/>
              <a:rect l="l" t="t" r="r" b="b"/>
              <a:pathLst>
                <a:path w="4743164" h="1715166" extrusionOk="0">
                  <a:moveTo>
                    <a:pt x="24955" y="1715167"/>
                  </a:moveTo>
                  <a:cubicBezTo>
                    <a:pt x="8763" y="1654111"/>
                    <a:pt x="0" y="1590008"/>
                    <a:pt x="0" y="1523809"/>
                  </a:cubicBezTo>
                  <a:cubicBezTo>
                    <a:pt x="0" y="1113473"/>
                    <a:pt x="332613" y="780859"/>
                    <a:pt x="742950" y="780859"/>
                  </a:cubicBezTo>
                  <a:cubicBezTo>
                    <a:pt x="843725" y="780859"/>
                    <a:pt x="939737" y="801052"/>
                    <a:pt x="1027367" y="837343"/>
                  </a:cubicBezTo>
                  <a:cubicBezTo>
                    <a:pt x="1145953" y="584549"/>
                    <a:pt x="1402556" y="409384"/>
                    <a:pt x="1700213" y="409384"/>
                  </a:cubicBezTo>
                  <a:cubicBezTo>
                    <a:pt x="1771841" y="409384"/>
                    <a:pt x="1840992" y="419767"/>
                    <a:pt x="1906619" y="438626"/>
                  </a:cubicBezTo>
                  <a:cubicBezTo>
                    <a:pt x="2121980" y="171164"/>
                    <a:pt x="2452116" y="0"/>
                    <a:pt x="2822162" y="0"/>
                  </a:cubicBezTo>
                  <a:cubicBezTo>
                    <a:pt x="3305937" y="0"/>
                    <a:pt x="3721418" y="292417"/>
                    <a:pt x="3901535" y="710184"/>
                  </a:cubicBezTo>
                  <a:cubicBezTo>
                    <a:pt x="3910584" y="709898"/>
                    <a:pt x="3919728" y="709517"/>
                    <a:pt x="3928872" y="709517"/>
                  </a:cubicBezTo>
                  <a:cubicBezTo>
                    <a:pt x="4378547" y="709517"/>
                    <a:pt x="4743164" y="1074134"/>
                    <a:pt x="4743164" y="1523809"/>
                  </a:cubicBezTo>
                  <a:cubicBezTo>
                    <a:pt x="4743164" y="1589722"/>
                    <a:pt x="4735163" y="1653731"/>
                    <a:pt x="4720304" y="1715167"/>
                  </a:cubicBezTo>
                  <a:lnTo>
                    <a:pt x="24955" y="1715167"/>
                  </a:ln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15"/>
            <p:cNvSpPr/>
            <p:nvPr/>
          </p:nvSpPr>
          <p:spPr>
            <a:xfrm>
              <a:off x="6001342" y="3635470"/>
              <a:ext cx="4079121" cy="1475043"/>
            </a:xfrm>
            <a:custGeom>
              <a:avLst/>
              <a:gdLst/>
              <a:ahLst/>
              <a:cxnLst/>
              <a:rect l="l" t="t" r="r" b="b"/>
              <a:pathLst>
                <a:path w="4743164" h="1715166" extrusionOk="0">
                  <a:moveTo>
                    <a:pt x="24955" y="1715167"/>
                  </a:moveTo>
                  <a:cubicBezTo>
                    <a:pt x="8763" y="1654111"/>
                    <a:pt x="0" y="1590008"/>
                    <a:pt x="0" y="1523809"/>
                  </a:cubicBezTo>
                  <a:cubicBezTo>
                    <a:pt x="0" y="1113473"/>
                    <a:pt x="332613" y="780859"/>
                    <a:pt x="742950" y="780859"/>
                  </a:cubicBezTo>
                  <a:cubicBezTo>
                    <a:pt x="843725" y="780859"/>
                    <a:pt x="939737" y="801052"/>
                    <a:pt x="1027367" y="837343"/>
                  </a:cubicBezTo>
                  <a:cubicBezTo>
                    <a:pt x="1145953" y="584549"/>
                    <a:pt x="1402556" y="409384"/>
                    <a:pt x="1700213" y="409384"/>
                  </a:cubicBezTo>
                  <a:cubicBezTo>
                    <a:pt x="1771841" y="409384"/>
                    <a:pt x="1840992" y="419767"/>
                    <a:pt x="1906619" y="438626"/>
                  </a:cubicBezTo>
                  <a:cubicBezTo>
                    <a:pt x="2121980" y="171164"/>
                    <a:pt x="2452116" y="0"/>
                    <a:pt x="2822162" y="0"/>
                  </a:cubicBezTo>
                  <a:cubicBezTo>
                    <a:pt x="3305937" y="0"/>
                    <a:pt x="3721418" y="292417"/>
                    <a:pt x="3901535" y="710184"/>
                  </a:cubicBezTo>
                  <a:cubicBezTo>
                    <a:pt x="3910584" y="709898"/>
                    <a:pt x="3919728" y="709517"/>
                    <a:pt x="3928872" y="709517"/>
                  </a:cubicBezTo>
                  <a:cubicBezTo>
                    <a:pt x="4378547" y="709517"/>
                    <a:pt x="4743164" y="1074134"/>
                    <a:pt x="4743164" y="1523809"/>
                  </a:cubicBezTo>
                  <a:cubicBezTo>
                    <a:pt x="4743164" y="1589722"/>
                    <a:pt x="4735163" y="1653731"/>
                    <a:pt x="4720304" y="1715167"/>
                  </a:cubicBezTo>
                  <a:lnTo>
                    <a:pt x="24955" y="1715167"/>
                  </a:ln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79" name="Google Shape;979;p15"/>
            <p:cNvGrpSpPr/>
            <p:nvPr/>
          </p:nvGrpSpPr>
          <p:grpSpPr>
            <a:xfrm>
              <a:off x="0" y="4411297"/>
              <a:ext cx="9145641" cy="732083"/>
              <a:chOff x="0" y="4411297"/>
              <a:chExt cx="9145641" cy="732083"/>
            </a:xfrm>
          </p:grpSpPr>
          <p:sp>
            <p:nvSpPr>
              <p:cNvPr id="980" name="Google Shape;980;p15"/>
              <p:cNvSpPr/>
              <p:nvPr/>
            </p:nvSpPr>
            <p:spPr>
              <a:xfrm>
                <a:off x="0" y="4411297"/>
                <a:ext cx="9145641" cy="732083"/>
              </a:xfrm>
              <a:custGeom>
                <a:avLst/>
                <a:gdLst/>
                <a:ahLst/>
                <a:cxnLst/>
                <a:rect l="l" t="t" r="r" b="b"/>
                <a:pathLst>
                  <a:path w="5332735" h="719492" extrusionOk="0">
                    <a:moveTo>
                      <a:pt x="0" y="0"/>
                    </a:moveTo>
                    <a:lnTo>
                      <a:pt x="5332736" y="0"/>
                    </a:lnTo>
                    <a:lnTo>
                      <a:pt x="5332736" y="719493"/>
                    </a:lnTo>
                    <a:lnTo>
                      <a:pt x="0" y="71949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81" name="Google Shape;981;p15"/>
              <p:cNvGrpSpPr/>
              <p:nvPr/>
            </p:nvGrpSpPr>
            <p:grpSpPr>
              <a:xfrm>
                <a:off x="199258" y="4805874"/>
                <a:ext cx="8745603" cy="54742"/>
                <a:chOff x="6211719" y="5092027"/>
                <a:chExt cx="5100369" cy="31925"/>
              </a:xfrm>
            </p:grpSpPr>
            <p:sp>
              <p:nvSpPr>
                <p:cNvPr id="982" name="Google Shape;982;p15"/>
                <p:cNvSpPr/>
                <p:nvPr/>
              </p:nvSpPr>
              <p:spPr>
                <a:xfrm>
                  <a:off x="6211719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3" name="Google Shape;983;p15"/>
                <p:cNvSpPr/>
                <p:nvPr/>
              </p:nvSpPr>
              <p:spPr>
                <a:xfrm>
                  <a:off x="6744352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4" name="Google Shape;984;p15"/>
                <p:cNvSpPr/>
                <p:nvPr/>
              </p:nvSpPr>
              <p:spPr>
                <a:xfrm>
                  <a:off x="7276986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5" name="Google Shape;985;p15"/>
                <p:cNvSpPr/>
                <p:nvPr/>
              </p:nvSpPr>
              <p:spPr>
                <a:xfrm>
                  <a:off x="7809620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6" name="Google Shape;986;p15"/>
                <p:cNvSpPr/>
                <p:nvPr/>
              </p:nvSpPr>
              <p:spPr>
                <a:xfrm>
                  <a:off x="8342253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7" name="Google Shape;987;p15"/>
                <p:cNvSpPr/>
                <p:nvPr/>
              </p:nvSpPr>
              <p:spPr>
                <a:xfrm>
                  <a:off x="8874887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8" name="Google Shape;988;p15"/>
                <p:cNvSpPr/>
                <p:nvPr/>
              </p:nvSpPr>
              <p:spPr>
                <a:xfrm>
                  <a:off x="9407449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9" name="Google Shape;989;p15"/>
                <p:cNvSpPr/>
                <p:nvPr/>
              </p:nvSpPr>
              <p:spPr>
                <a:xfrm>
                  <a:off x="9940083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0" name="Google Shape;990;p15"/>
                <p:cNvSpPr/>
                <p:nvPr/>
              </p:nvSpPr>
              <p:spPr>
                <a:xfrm>
                  <a:off x="10472717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1" name="Google Shape;991;p15"/>
                <p:cNvSpPr/>
                <p:nvPr/>
              </p:nvSpPr>
              <p:spPr>
                <a:xfrm>
                  <a:off x="11005350" y="5092027"/>
                  <a:ext cx="306738" cy="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738" h="31925" extrusionOk="0">
                      <a:moveTo>
                        <a:pt x="0" y="0"/>
                      </a:moveTo>
                      <a:lnTo>
                        <a:pt x="306739" y="0"/>
                      </a:lnTo>
                      <a:lnTo>
                        <a:pt x="306739" y="31925"/>
                      </a:lnTo>
                      <a:lnTo>
                        <a:pt x="0" y="319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92" name="Google Shape;992;p15"/>
              <p:cNvSpPr/>
              <p:nvPr/>
            </p:nvSpPr>
            <p:spPr>
              <a:xfrm>
                <a:off x="0" y="4411297"/>
                <a:ext cx="9145641" cy="115900"/>
              </a:xfrm>
              <a:custGeom>
                <a:avLst/>
                <a:gdLst/>
                <a:ahLst/>
                <a:cxnLst/>
                <a:rect l="l" t="t" r="r" b="b"/>
                <a:pathLst>
                  <a:path w="5332735" h="113907" extrusionOk="0">
                    <a:moveTo>
                      <a:pt x="0" y="0"/>
                    </a:moveTo>
                    <a:lnTo>
                      <a:pt x="5332736" y="0"/>
                    </a:lnTo>
                    <a:lnTo>
                      <a:pt x="5332736" y="113907"/>
                    </a:lnTo>
                    <a:lnTo>
                      <a:pt x="0" y="11390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3" name="Google Shape;993;p15"/>
            <p:cNvGrpSpPr/>
            <p:nvPr/>
          </p:nvGrpSpPr>
          <p:grpSpPr>
            <a:xfrm>
              <a:off x="5496283" y="4297732"/>
              <a:ext cx="1036190" cy="494122"/>
              <a:chOff x="6254310" y="4961498"/>
              <a:chExt cx="749071" cy="357205"/>
            </a:xfrm>
          </p:grpSpPr>
          <p:sp>
            <p:nvSpPr>
              <p:cNvPr id="994" name="Google Shape;994;p15"/>
              <p:cNvSpPr/>
              <p:nvPr/>
            </p:nvSpPr>
            <p:spPr>
              <a:xfrm>
                <a:off x="6275909" y="4961498"/>
                <a:ext cx="708346" cy="310063"/>
              </a:xfrm>
              <a:custGeom>
                <a:avLst/>
                <a:gdLst/>
                <a:ahLst/>
                <a:cxnLst/>
                <a:rect l="l" t="t" r="r" b="b"/>
                <a:pathLst>
                  <a:path w="708346" h="310063" extrusionOk="0">
                    <a:moveTo>
                      <a:pt x="681255" y="310064"/>
                    </a:moveTo>
                    <a:lnTo>
                      <a:pt x="10966" y="310064"/>
                    </a:lnTo>
                    <a:cubicBezTo>
                      <a:pt x="10966" y="310064"/>
                      <a:pt x="-13707" y="235975"/>
                      <a:pt x="10966" y="211302"/>
                    </a:cubicBezTo>
                    <a:cubicBezTo>
                      <a:pt x="35638" y="186629"/>
                      <a:pt x="150115" y="157406"/>
                      <a:pt x="156869" y="150722"/>
                    </a:cubicBezTo>
                    <a:cubicBezTo>
                      <a:pt x="163624" y="144038"/>
                      <a:pt x="253356" y="27287"/>
                      <a:pt x="269070" y="11573"/>
                    </a:cubicBezTo>
                    <a:cubicBezTo>
                      <a:pt x="284784" y="-4141"/>
                      <a:pt x="625866" y="-3572"/>
                      <a:pt x="654591" y="11573"/>
                    </a:cubicBezTo>
                    <a:cubicBezTo>
                      <a:pt x="665755" y="17475"/>
                      <a:pt x="700311" y="204689"/>
                      <a:pt x="708203" y="280272"/>
                    </a:cubicBezTo>
                    <a:cubicBezTo>
                      <a:pt x="709838" y="296270"/>
                      <a:pt x="697324" y="310064"/>
                      <a:pt x="681255" y="31006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5" name="Google Shape;995;p15"/>
              <p:cNvSpPr/>
              <p:nvPr/>
            </p:nvSpPr>
            <p:spPr>
              <a:xfrm>
                <a:off x="6395307" y="4961498"/>
                <a:ext cx="571811" cy="167164"/>
              </a:xfrm>
              <a:custGeom>
                <a:avLst/>
                <a:gdLst/>
                <a:ahLst/>
                <a:cxnLst/>
                <a:rect l="l" t="t" r="r" b="b"/>
                <a:pathLst>
                  <a:path w="571811" h="167164" extrusionOk="0">
                    <a:moveTo>
                      <a:pt x="0" y="164658"/>
                    </a:moveTo>
                    <a:cubicBezTo>
                      <a:pt x="19909" y="158045"/>
                      <a:pt x="35125" y="153068"/>
                      <a:pt x="37471" y="150722"/>
                    </a:cubicBezTo>
                    <a:cubicBezTo>
                      <a:pt x="44226" y="143967"/>
                      <a:pt x="133958" y="27287"/>
                      <a:pt x="149672" y="11573"/>
                    </a:cubicBezTo>
                    <a:cubicBezTo>
                      <a:pt x="165386" y="-4141"/>
                      <a:pt x="506468" y="-3572"/>
                      <a:pt x="535193" y="11573"/>
                    </a:cubicBezTo>
                    <a:cubicBezTo>
                      <a:pt x="542233" y="15270"/>
                      <a:pt x="558657" y="91635"/>
                      <a:pt x="571812" y="166365"/>
                    </a:cubicBezTo>
                    <a:cubicBezTo>
                      <a:pt x="453211" y="168427"/>
                      <a:pt x="142988" y="166009"/>
                      <a:pt x="0" y="16465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96" name="Google Shape;996;p15"/>
              <p:cNvGrpSpPr/>
              <p:nvPr/>
            </p:nvGrpSpPr>
            <p:grpSpPr>
              <a:xfrm>
                <a:off x="6457451" y="4978709"/>
                <a:ext cx="489261" cy="124694"/>
                <a:chOff x="6457451" y="4978709"/>
                <a:chExt cx="489261" cy="124694"/>
              </a:xfrm>
            </p:grpSpPr>
            <p:sp>
              <p:nvSpPr>
                <p:cNvPr id="997" name="Google Shape;997;p15"/>
                <p:cNvSpPr/>
                <p:nvPr/>
              </p:nvSpPr>
              <p:spPr>
                <a:xfrm>
                  <a:off x="6457451" y="4980324"/>
                  <a:ext cx="193116" cy="123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16" h="123008" extrusionOk="0">
                      <a:moveTo>
                        <a:pt x="162897" y="123008"/>
                      </a:moveTo>
                      <a:lnTo>
                        <a:pt x="0" y="123008"/>
                      </a:lnTo>
                      <a:cubicBezTo>
                        <a:pt x="0" y="123008"/>
                        <a:pt x="79920" y="15856"/>
                        <a:pt x="112201" y="7395"/>
                      </a:cubicBezTo>
                      <a:cubicBezTo>
                        <a:pt x="125568" y="3840"/>
                        <a:pt x="155858" y="1493"/>
                        <a:pt x="193116" y="0"/>
                      </a:cubicBezTo>
                      <a:lnTo>
                        <a:pt x="162897" y="12300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8" name="Google Shape;998;p15"/>
                <p:cNvSpPr/>
                <p:nvPr/>
              </p:nvSpPr>
              <p:spPr>
                <a:xfrm>
                  <a:off x="6645946" y="4978709"/>
                  <a:ext cx="149529" cy="124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529" h="124694" extrusionOk="0">
                      <a:moveTo>
                        <a:pt x="0" y="124624"/>
                      </a:moveTo>
                      <a:cubicBezTo>
                        <a:pt x="3768" y="99595"/>
                        <a:pt x="15358" y="24084"/>
                        <a:pt x="19980" y="1117"/>
                      </a:cubicBezTo>
                      <a:cubicBezTo>
                        <a:pt x="58518" y="-20"/>
                        <a:pt x="102602" y="-305"/>
                        <a:pt x="142846" y="335"/>
                      </a:cubicBezTo>
                      <a:lnTo>
                        <a:pt x="149530" y="124695"/>
                      </a:lnTo>
                      <a:lnTo>
                        <a:pt x="0" y="12469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9" name="Google Shape;999;p15"/>
                <p:cNvSpPr/>
                <p:nvPr/>
              </p:nvSpPr>
              <p:spPr>
                <a:xfrm>
                  <a:off x="6810052" y="4979328"/>
                  <a:ext cx="136660" cy="123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660" h="123932" extrusionOk="0">
                      <a:moveTo>
                        <a:pt x="71" y="0"/>
                      </a:moveTo>
                      <a:cubicBezTo>
                        <a:pt x="54892" y="1280"/>
                        <a:pt x="98336" y="4124"/>
                        <a:pt x="103028" y="8319"/>
                      </a:cubicBezTo>
                      <a:cubicBezTo>
                        <a:pt x="115400" y="19269"/>
                        <a:pt x="136660" y="123933"/>
                        <a:pt x="136660" y="123933"/>
                      </a:cubicBezTo>
                      <a:lnTo>
                        <a:pt x="7110" y="123933"/>
                      </a:lnTo>
                      <a:cubicBezTo>
                        <a:pt x="6613" y="97483"/>
                        <a:pt x="4906" y="33561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00" name="Google Shape;1000;p15"/>
              <p:cNvGrpSpPr/>
              <p:nvPr/>
            </p:nvGrpSpPr>
            <p:grpSpPr>
              <a:xfrm>
                <a:off x="6374616" y="5204654"/>
                <a:ext cx="114049" cy="114049"/>
                <a:chOff x="6374616" y="5204654"/>
                <a:chExt cx="114049" cy="114049"/>
              </a:xfrm>
            </p:grpSpPr>
            <p:sp>
              <p:nvSpPr>
                <p:cNvPr id="1001" name="Google Shape;1001;p15"/>
                <p:cNvSpPr/>
                <p:nvPr/>
              </p:nvSpPr>
              <p:spPr>
                <a:xfrm>
                  <a:off x="6374616" y="5204654"/>
                  <a:ext cx="114049" cy="114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049" h="114049" extrusionOk="0">
                      <a:moveTo>
                        <a:pt x="114049" y="57025"/>
                      </a:moveTo>
                      <a:cubicBezTo>
                        <a:pt x="114049" y="88519"/>
                        <a:pt x="88519" y="114049"/>
                        <a:pt x="57025" y="114049"/>
                      </a:cubicBezTo>
                      <a:cubicBezTo>
                        <a:pt x="25531" y="114049"/>
                        <a:pt x="0" y="88519"/>
                        <a:pt x="0" y="57025"/>
                      </a:cubicBezTo>
                      <a:cubicBezTo>
                        <a:pt x="0" y="25531"/>
                        <a:pt x="25531" y="0"/>
                        <a:pt x="57025" y="0"/>
                      </a:cubicBezTo>
                      <a:cubicBezTo>
                        <a:pt x="88519" y="0"/>
                        <a:pt x="114049" y="25531"/>
                        <a:pt x="114049" y="570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2" name="Google Shape;1002;p15"/>
                <p:cNvSpPr/>
                <p:nvPr/>
              </p:nvSpPr>
              <p:spPr>
                <a:xfrm>
                  <a:off x="6399075" y="5229185"/>
                  <a:ext cx="64988" cy="6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88" h="64988" extrusionOk="0">
                      <a:moveTo>
                        <a:pt x="0" y="32494"/>
                      </a:moveTo>
                      <a:cubicBezTo>
                        <a:pt x="0" y="50483"/>
                        <a:pt x="14576" y="64988"/>
                        <a:pt x="32494" y="64988"/>
                      </a:cubicBezTo>
                      <a:cubicBezTo>
                        <a:pt x="50412" y="64988"/>
                        <a:pt x="64988" y="50412"/>
                        <a:pt x="64988" y="32494"/>
                      </a:cubicBezTo>
                      <a:cubicBezTo>
                        <a:pt x="64988" y="14576"/>
                        <a:pt x="50412" y="0"/>
                        <a:pt x="32494" y="0"/>
                      </a:cubicBezTo>
                      <a:cubicBezTo>
                        <a:pt x="14576" y="0"/>
                        <a:pt x="0" y="14576"/>
                        <a:pt x="0" y="324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03" name="Google Shape;1003;p15"/>
              <p:cNvGrpSpPr/>
              <p:nvPr/>
            </p:nvGrpSpPr>
            <p:grpSpPr>
              <a:xfrm>
                <a:off x="6789361" y="5204654"/>
                <a:ext cx="114049" cy="114049"/>
                <a:chOff x="6789361" y="5204654"/>
                <a:chExt cx="114049" cy="114049"/>
              </a:xfrm>
            </p:grpSpPr>
            <p:sp>
              <p:nvSpPr>
                <p:cNvPr id="1004" name="Google Shape;1004;p15"/>
                <p:cNvSpPr/>
                <p:nvPr/>
              </p:nvSpPr>
              <p:spPr>
                <a:xfrm>
                  <a:off x="6789361" y="5204654"/>
                  <a:ext cx="114049" cy="114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049" h="114049" extrusionOk="0">
                      <a:moveTo>
                        <a:pt x="114049" y="57025"/>
                      </a:moveTo>
                      <a:cubicBezTo>
                        <a:pt x="114049" y="88519"/>
                        <a:pt x="88519" y="114049"/>
                        <a:pt x="57025" y="114049"/>
                      </a:cubicBezTo>
                      <a:cubicBezTo>
                        <a:pt x="25531" y="114049"/>
                        <a:pt x="0" y="88519"/>
                        <a:pt x="0" y="57025"/>
                      </a:cubicBezTo>
                      <a:cubicBezTo>
                        <a:pt x="0" y="25531"/>
                        <a:pt x="25531" y="0"/>
                        <a:pt x="57025" y="0"/>
                      </a:cubicBezTo>
                      <a:cubicBezTo>
                        <a:pt x="88519" y="0"/>
                        <a:pt x="114049" y="25531"/>
                        <a:pt x="114049" y="570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5" name="Google Shape;1005;p15"/>
                <p:cNvSpPr/>
                <p:nvPr/>
              </p:nvSpPr>
              <p:spPr>
                <a:xfrm>
                  <a:off x="6813891" y="5229185"/>
                  <a:ext cx="64988" cy="6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88" h="64988" extrusionOk="0">
                      <a:moveTo>
                        <a:pt x="0" y="32494"/>
                      </a:moveTo>
                      <a:cubicBezTo>
                        <a:pt x="0" y="50483"/>
                        <a:pt x="14576" y="64988"/>
                        <a:pt x="32494" y="64988"/>
                      </a:cubicBezTo>
                      <a:cubicBezTo>
                        <a:pt x="50412" y="64988"/>
                        <a:pt x="64988" y="50412"/>
                        <a:pt x="64988" y="32494"/>
                      </a:cubicBezTo>
                      <a:cubicBezTo>
                        <a:pt x="64988" y="14576"/>
                        <a:pt x="50412" y="0"/>
                        <a:pt x="32494" y="0"/>
                      </a:cubicBezTo>
                      <a:cubicBezTo>
                        <a:pt x="14576" y="0"/>
                        <a:pt x="0" y="14576"/>
                        <a:pt x="0" y="324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06" name="Google Shape;1006;p15"/>
              <p:cNvSpPr/>
              <p:nvPr/>
            </p:nvSpPr>
            <p:spPr>
              <a:xfrm>
                <a:off x="6930216" y="5204654"/>
                <a:ext cx="73165" cy="66979"/>
              </a:xfrm>
              <a:custGeom>
                <a:avLst/>
                <a:gdLst/>
                <a:ahLst/>
                <a:cxnLst/>
                <a:rect l="l" t="t" r="r" b="b"/>
                <a:pathLst>
                  <a:path w="73165" h="66979" extrusionOk="0">
                    <a:moveTo>
                      <a:pt x="55460" y="0"/>
                    </a:moveTo>
                    <a:cubicBezTo>
                      <a:pt x="65238" y="0"/>
                      <a:pt x="73165" y="7927"/>
                      <a:pt x="73165" y="17705"/>
                    </a:cubicBezTo>
                    <a:lnTo>
                      <a:pt x="73165" y="49274"/>
                    </a:lnTo>
                    <a:cubicBezTo>
                      <a:pt x="73165" y="59052"/>
                      <a:pt x="65239" y="66979"/>
                      <a:pt x="55460" y="66979"/>
                    </a:cubicBezTo>
                    <a:lnTo>
                      <a:pt x="17705" y="66979"/>
                    </a:lnTo>
                    <a:cubicBezTo>
                      <a:pt x="7927" y="66979"/>
                      <a:pt x="0" y="59052"/>
                      <a:pt x="0" y="49274"/>
                    </a:cubicBezTo>
                    <a:lnTo>
                      <a:pt x="0" y="17705"/>
                    </a:lnTo>
                    <a:cubicBezTo>
                      <a:pt x="0" y="7927"/>
                      <a:pt x="7927" y="0"/>
                      <a:pt x="177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7" name="Google Shape;1007;p15"/>
              <p:cNvSpPr/>
              <p:nvPr/>
            </p:nvSpPr>
            <p:spPr>
              <a:xfrm>
                <a:off x="6254310" y="5204654"/>
                <a:ext cx="73165" cy="66979"/>
              </a:xfrm>
              <a:custGeom>
                <a:avLst/>
                <a:gdLst/>
                <a:ahLst/>
                <a:cxnLst/>
                <a:rect l="l" t="t" r="r" b="b"/>
                <a:pathLst>
                  <a:path w="73165" h="66979" extrusionOk="0">
                    <a:moveTo>
                      <a:pt x="55460" y="0"/>
                    </a:moveTo>
                    <a:cubicBezTo>
                      <a:pt x="65238" y="0"/>
                      <a:pt x="73165" y="7927"/>
                      <a:pt x="73165" y="17705"/>
                    </a:cubicBezTo>
                    <a:lnTo>
                      <a:pt x="73165" y="49274"/>
                    </a:lnTo>
                    <a:cubicBezTo>
                      <a:pt x="73165" y="59052"/>
                      <a:pt x="65238" y="66979"/>
                      <a:pt x="55460" y="66979"/>
                    </a:cubicBezTo>
                    <a:lnTo>
                      <a:pt x="17705" y="66979"/>
                    </a:lnTo>
                    <a:cubicBezTo>
                      <a:pt x="7927" y="66979"/>
                      <a:pt x="0" y="59052"/>
                      <a:pt x="0" y="49274"/>
                    </a:cubicBezTo>
                    <a:lnTo>
                      <a:pt x="0" y="17705"/>
                    </a:lnTo>
                    <a:cubicBezTo>
                      <a:pt x="0" y="7927"/>
                      <a:pt x="7927" y="0"/>
                      <a:pt x="177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8" name="Google Shape;1008;p15"/>
              <p:cNvSpPr/>
              <p:nvPr/>
            </p:nvSpPr>
            <p:spPr>
              <a:xfrm>
                <a:off x="6962355" y="5157157"/>
                <a:ext cx="28938" cy="40244"/>
              </a:xfrm>
              <a:custGeom>
                <a:avLst/>
                <a:gdLst/>
                <a:ahLst/>
                <a:cxnLst/>
                <a:rect l="l" t="t" r="r" b="b"/>
                <a:pathLst>
                  <a:path w="28938" h="40244" extrusionOk="0">
                    <a:moveTo>
                      <a:pt x="22753" y="0"/>
                    </a:moveTo>
                    <a:cubicBezTo>
                      <a:pt x="26169" y="0"/>
                      <a:pt x="28939" y="2770"/>
                      <a:pt x="28939" y="6186"/>
                    </a:cubicBezTo>
                    <a:lnTo>
                      <a:pt x="28939" y="34058"/>
                    </a:lnTo>
                    <a:cubicBezTo>
                      <a:pt x="28939" y="37475"/>
                      <a:pt x="26169" y="40244"/>
                      <a:pt x="22753" y="40244"/>
                    </a:cubicBezTo>
                    <a:lnTo>
                      <a:pt x="6186" y="40244"/>
                    </a:lnTo>
                    <a:cubicBezTo>
                      <a:pt x="2770" y="40244"/>
                      <a:pt x="0" y="37475"/>
                      <a:pt x="0" y="34058"/>
                    </a:cubicBezTo>
                    <a:lnTo>
                      <a:pt x="0" y="6186"/>
                    </a:lnTo>
                    <a:cubicBezTo>
                      <a:pt x="0" y="2769"/>
                      <a:pt x="2770" y="0"/>
                      <a:pt x="61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9" name="Google Shape;1009;p15"/>
              <p:cNvSpPr/>
              <p:nvPr/>
            </p:nvSpPr>
            <p:spPr>
              <a:xfrm>
                <a:off x="6269170" y="5177635"/>
                <a:ext cx="47141" cy="21615"/>
              </a:xfrm>
              <a:custGeom>
                <a:avLst/>
                <a:gdLst/>
                <a:ahLst/>
                <a:cxnLst/>
                <a:rect l="l" t="t" r="r" b="b"/>
                <a:pathLst>
                  <a:path w="47141" h="21615" extrusionOk="0">
                    <a:moveTo>
                      <a:pt x="10808" y="0"/>
                    </a:moveTo>
                    <a:lnTo>
                      <a:pt x="36334" y="0"/>
                    </a:lnTo>
                    <a:cubicBezTo>
                      <a:pt x="42306" y="0"/>
                      <a:pt x="47141" y="4835"/>
                      <a:pt x="47141" y="10808"/>
                    </a:cubicBezTo>
                    <a:cubicBezTo>
                      <a:pt x="47141" y="16780"/>
                      <a:pt x="42306" y="21615"/>
                      <a:pt x="36334" y="21615"/>
                    </a:cubicBezTo>
                    <a:lnTo>
                      <a:pt x="10808" y="21615"/>
                    </a:lnTo>
                    <a:cubicBezTo>
                      <a:pt x="4835" y="21615"/>
                      <a:pt x="0" y="16780"/>
                      <a:pt x="0" y="10808"/>
                    </a:cubicBezTo>
                    <a:cubicBezTo>
                      <a:pt x="0" y="4835"/>
                      <a:pt x="4835" y="0"/>
                      <a:pt x="108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0" name="Google Shape;1010;p15"/>
            <p:cNvGrpSpPr/>
            <p:nvPr/>
          </p:nvGrpSpPr>
          <p:grpSpPr>
            <a:xfrm>
              <a:off x="3907974" y="4234893"/>
              <a:ext cx="1036183" cy="480559"/>
              <a:chOff x="7466813" y="5016553"/>
              <a:chExt cx="659317" cy="305777"/>
            </a:xfrm>
          </p:grpSpPr>
          <p:sp>
            <p:nvSpPr>
              <p:cNvPr id="1011" name="Google Shape;1011;p15"/>
              <p:cNvSpPr/>
              <p:nvPr/>
            </p:nvSpPr>
            <p:spPr>
              <a:xfrm>
                <a:off x="7469242" y="5016553"/>
                <a:ext cx="652717" cy="221875"/>
              </a:xfrm>
              <a:custGeom>
                <a:avLst/>
                <a:gdLst/>
                <a:ahLst/>
                <a:cxnLst/>
                <a:rect l="l" t="t" r="r" b="b"/>
                <a:pathLst>
                  <a:path w="652717" h="221875" extrusionOk="0">
                    <a:moveTo>
                      <a:pt x="29728" y="150203"/>
                    </a:moveTo>
                    <a:cubicBezTo>
                      <a:pt x="67911" y="125459"/>
                      <a:pt x="146906" y="113372"/>
                      <a:pt x="167882" y="110457"/>
                    </a:cubicBezTo>
                    <a:cubicBezTo>
                      <a:pt x="171295" y="109959"/>
                      <a:pt x="174352" y="108537"/>
                      <a:pt x="176769" y="106119"/>
                    </a:cubicBezTo>
                    <a:cubicBezTo>
                      <a:pt x="192626" y="90619"/>
                      <a:pt x="256690" y="30466"/>
                      <a:pt x="309875" y="14681"/>
                    </a:cubicBezTo>
                    <a:cubicBezTo>
                      <a:pt x="371095" y="-3593"/>
                      <a:pt x="505337" y="-6153"/>
                      <a:pt x="539253" y="14681"/>
                    </a:cubicBezTo>
                    <a:cubicBezTo>
                      <a:pt x="559518" y="27195"/>
                      <a:pt x="585399" y="49877"/>
                      <a:pt x="604313" y="66159"/>
                    </a:cubicBezTo>
                    <a:cubicBezTo>
                      <a:pt x="604313" y="66159"/>
                      <a:pt x="643206" y="98156"/>
                      <a:pt x="649321" y="129512"/>
                    </a:cubicBezTo>
                    <a:cubicBezTo>
                      <a:pt x="655436" y="160940"/>
                      <a:pt x="653232" y="197985"/>
                      <a:pt x="643206" y="208010"/>
                    </a:cubicBezTo>
                    <a:cubicBezTo>
                      <a:pt x="633181" y="218036"/>
                      <a:pt x="613556" y="221875"/>
                      <a:pt x="613556" y="221875"/>
                    </a:cubicBezTo>
                    <a:lnTo>
                      <a:pt x="16219" y="221875"/>
                    </a:lnTo>
                    <a:cubicBezTo>
                      <a:pt x="8042" y="221875"/>
                      <a:pt x="1216" y="215689"/>
                      <a:pt x="363" y="207512"/>
                    </a:cubicBezTo>
                    <a:cubicBezTo>
                      <a:pt x="-1273" y="192439"/>
                      <a:pt x="1643" y="168406"/>
                      <a:pt x="29799" y="15020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12" name="Google Shape;1012;p15"/>
              <p:cNvGrpSpPr/>
              <p:nvPr/>
            </p:nvGrpSpPr>
            <p:grpSpPr>
              <a:xfrm>
                <a:off x="7658667" y="5030727"/>
                <a:ext cx="387827" cy="96780"/>
                <a:chOff x="7658667" y="5030727"/>
                <a:chExt cx="387827" cy="96780"/>
              </a:xfrm>
            </p:grpSpPr>
            <p:sp>
              <p:nvSpPr>
                <p:cNvPr id="1013" name="Google Shape;1013;p15"/>
                <p:cNvSpPr/>
                <p:nvPr/>
              </p:nvSpPr>
              <p:spPr>
                <a:xfrm>
                  <a:off x="7658667" y="5031447"/>
                  <a:ext cx="215442" cy="96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442" h="96060" extrusionOk="0">
                      <a:moveTo>
                        <a:pt x="203782" y="84968"/>
                      </a:moveTo>
                      <a:lnTo>
                        <a:pt x="0" y="96060"/>
                      </a:lnTo>
                      <a:cubicBezTo>
                        <a:pt x="0" y="96060"/>
                        <a:pt x="73521" y="33774"/>
                        <a:pt x="115187" y="15500"/>
                      </a:cubicBezTo>
                      <a:cubicBezTo>
                        <a:pt x="136163" y="6328"/>
                        <a:pt x="175696" y="1564"/>
                        <a:pt x="215443" y="0"/>
                      </a:cubicBezTo>
                      <a:lnTo>
                        <a:pt x="203782" y="8496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4" name="Google Shape;1014;p15"/>
                <p:cNvSpPr/>
                <p:nvPr/>
              </p:nvSpPr>
              <p:spPr>
                <a:xfrm>
                  <a:off x="7891175" y="5030727"/>
                  <a:ext cx="155319" cy="84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19" h="84053" extrusionOk="0">
                      <a:moveTo>
                        <a:pt x="0" y="152"/>
                      </a:moveTo>
                      <a:cubicBezTo>
                        <a:pt x="33347" y="-488"/>
                        <a:pt x="64988" y="934"/>
                        <a:pt x="83831" y="3707"/>
                      </a:cubicBezTo>
                      <a:cubicBezTo>
                        <a:pt x="109001" y="7404"/>
                        <a:pt x="133958" y="29802"/>
                        <a:pt x="150952" y="48431"/>
                      </a:cubicBezTo>
                      <a:cubicBezTo>
                        <a:pt x="160480" y="58883"/>
                        <a:pt x="153441" y="75734"/>
                        <a:pt x="139291" y="76517"/>
                      </a:cubicBezTo>
                      <a:lnTo>
                        <a:pt x="0" y="84054"/>
                      </a:lnTo>
                      <a:lnTo>
                        <a:pt x="0" y="15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15" name="Google Shape;1015;p15"/>
              <p:cNvSpPr/>
              <p:nvPr/>
            </p:nvSpPr>
            <p:spPr>
              <a:xfrm>
                <a:off x="7466813" y="5174127"/>
                <a:ext cx="63370" cy="41670"/>
              </a:xfrm>
              <a:custGeom>
                <a:avLst/>
                <a:gdLst/>
                <a:ahLst/>
                <a:cxnLst/>
                <a:rect l="l" t="t" r="r" b="b"/>
                <a:pathLst>
                  <a:path w="63370" h="41670" extrusionOk="0">
                    <a:moveTo>
                      <a:pt x="19571" y="2655"/>
                    </a:moveTo>
                    <a:cubicBezTo>
                      <a:pt x="19571" y="2655"/>
                      <a:pt x="63371" y="-3318"/>
                      <a:pt x="63371" y="2655"/>
                    </a:cubicBezTo>
                    <a:cubicBezTo>
                      <a:pt x="63371" y="8627"/>
                      <a:pt x="45382" y="33655"/>
                      <a:pt x="33863" y="37495"/>
                    </a:cubicBezTo>
                    <a:cubicBezTo>
                      <a:pt x="22273" y="41335"/>
                      <a:pt x="5564" y="43254"/>
                      <a:pt x="2365" y="40055"/>
                    </a:cubicBezTo>
                    <a:cubicBezTo>
                      <a:pt x="-835" y="36855"/>
                      <a:pt x="-4675" y="19221"/>
                      <a:pt x="19571" y="26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6" name="Google Shape;1016;p15"/>
              <p:cNvSpPr/>
              <p:nvPr/>
            </p:nvSpPr>
            <p:spPr>
              <a:xfrm>
                <a:off x="8103054" y="5144572"/>
                <a:ext cx="23076" cy="59157"/>
              </a:xfrm>
              <a:custGeom>
                <a:avLst/>
                <a:gdLst/>
                <a:ahLst/>
                <a:cxnLst/>
                <a:rect l="l" t="t" r="r" b="b"/>
                <a:pathLst>
                  <a:path w="23076" h="59157" extrusionOk="0">
                    <a:moveTo>
                      <a:pt x="17926" y="0"/>
                    </a:moveTo>
                    <a:cubicBezTo>
                      <a:pt x="17926" y="0"/>
                      <a:pt x="1643" y="853"/>
                      <a:pt x="1643" y="8888"/>
                    </a:cubicBezTo>
                    <a:cubicBezTo>
                      <a:pt x="1643" y="16922"/>
                      <a:pt x="-2054" y="49417"/>
                      <a:pt x="1643" y="53114"/>
                    </a:cubicBezTo>
                    <a:cubicBezTo>
                      <a:pt x="5341" y="56811"/>
                      <a:pt x="17926" y="59158"/>
                      <a:pt x="17926" y="59158"/>
                    </a:cubicBezTo>
                    <a:cubicBezTo>
                      <a:pt x="17926" y="59158"/>
                      <a:pt x="29516" y="27943"/>
                      <a:pt x="179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7" name="Google Shape;1017;p15"/>
              <p:cNvSpPr/>
              <p:nvPr/>
            </p:nvSpPr>
            <p:spPr>
              <a:xfrm rot="-798371">
                <a:off x="7904803" y="5179083"/>
                <a:ext cx="118662" cy="118662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1"/>
                      <a:pt x="26581" y="0"/>
                      <a:pt x="59371" y="0"/>
                    </a:cubicBezTo>
                    <a:cubicBezTo>
                      <a:pt x="92161" y="0"/>
                      <a:pt x="118742" y="26581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8" name="Google Shape;1018;p15"/>
              <p:cNvSpPr/>
              <p:nvPr/>
            </p:nvSpPr>
            <p:spPr>
              <a:xfrm>
                <a:off x="7930424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9" name="Google Shape;1019;p15"/>
              <p:cNvSpPr/>
              <p:nvPr/>
            </p:nvSpPr>
            <p:spPr>
              <a:xfrm rot="-2700000">
                <a:off x="7554797" y="5178916"/>
                <a:ext cx="118808" cy="118808"/>
              </a:xfrm>
              <a:custGeom>
                <a:avLst/>
                <a:gdLst/>
                <a:ahLst/>
                <a:cxnLst/>
                <a:rect l="l" t="t" r="r" b="b"/>
                <a:pathLst>
                  <a:path w="118742" h="118742" extrusionOk="0">
                    <a:moveTo>
                      <a:pt x="118742" y="59371"/>
                    </a:moveTo>
                    <a:cubicBezTo>
                      <a:pt x="118742" y="92161"/>
                      <a:pt x="92161" y="118742"/>
                      <a:pt x="59371" y="118742"/>
                    </a:cubicBezTo>
                    <a:cubicBezTo>
                      <a:pt x="26581" y="118742"/>
                      <a:pt x="0" y="92161"/>
                      <a:pt x="0" y="59371"/>
                    </a:cubicBezTo>
                    <a:cubicBezTo>
                      <a:pt x="0" y="26582"/>
                      <a:pt x="26581" y="0"/>
                      <a:pt x="59371" y="0"/>
                    </a:cubicBezTo>
                    <a:cubicBezTo>
                      <a:pt x="92161" y="0"/>
                      <a:pt x="118742" y="26582"/>
                      <a:pt x="118742" y="593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0" name="Google Shape;1020;p15"/>
              <p:cNvSpPr/>
              <p:nvPr/>
            </p:nvSpPr>
            <p:spPr>
              <a:xfrm>
                <a:off x="7580312" y="5204583"/>
                <a:ext cx="67690" cy="67690"/>
              </a:xfrm>
              <a:custGeom>
                <a:avLst/>
                <a:gdLst/>
                <a:ahLst/>
                <a:cxnLst/>
                <a:rect l="l" t="t" r="r" b="b"/>
                <a:pathLst>
                  <a:path w="67690" h="67690" extrusionOk="0">
                    <a:moveTo>
                      <a:pt x="0" y="33845"/>
                    </a:moveTo>
                    <a:cubicBezTo>
                      <a:pt x="0" y="52545"/>
                      <a:pt x="15145" y="67690"/>
                      <a:pt x="33845" y="67690"/>
                    </a:cubicBezTo>
                    <a:cubicBezTo>
                      <a:pt x="52545" y="67690"/>
                      <a:pt x="67690" y="52545"/>
                      <a:pt x="67690" y="33845"/>
                    </a:cubicBezTo>
                    <a:cubicBezTo>
                      <a:pt x="67690" y="15145"/>
                      <a:pt x="52545" y="0"/>
                      <a:pt x="33845" y="0"/>
                    </a:cubicBezTo>
                    <a:cubicBezTo>
                      <a:pt x="15145" y="0"/>
                      <a:pt x="0" y="15145"/>
                      <a:pt x="0" y="33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21" name="Google Shape;1021;p15"/>
            <p:cNvGrpSpPr/>
            <p:nvPr/>
          </p:nvGrpSpPr>
          <p:grpSpPr>
            <a:xfrm flipH="1">
              <a:off x="2056768" y="4236181"/>
              <a:ext cx="1405334" cy="588358"/>
              <a:chOff x="7085447" y="4529933"/>
              <a:chExt cx="969129" cy="405736"/>
            </a:xfrm>
          </p:grpSpPr>
          <p:sp>
            <p:nvSpPr>
              <p:cNvPr id="1022" name="Google Shape;1022;p15"/>
              <p:cNvSpPr/>
              <p:nvPr/>
            </p:nvSpPr>
            <p:spPr>
              <a:xfrm>
                <a:off x="7085447" y="4529933"/>
                <a:ext cx="969129" cy="342290"/>
              </a:xfrm>
              <a:custGeom>
                <a:avLst/>
                <a:gdLst/>
                <a:ahLst/>
                <a:cxnLst/>
                <a:rect l="l" t="t" r="r" b="b"/>
                <a:pathLst>
                  <a:path w="969129" h="342290" extrusionOk="0">
                    <a:moveTo>
                      <a:pt x="28215" y="32376"/>
                    </a:moveTo>
                    <a:cubicBezTo>
                      <a:pt x="34401" y="14955"/>
                      <a:pt x="50755" y="3437"/>
                      <a:pt x="69241" y="3152"/>
                    </a:cubicBezTo>
                    <a:cubicBezTo>
                      <a:pt x="191255" y="1659"/>
                      <a:pt x="650367" y="-3318"/>
                      <a:pt x="673760" y="3508"/>
                    </a:cubicBezTo>
                    <a:cubicBezTo>
                      <a:pt x="700709" y="11400"/>
                      <a:pt x="786317" y="122392"/>
                      <a:pt x="808501" y="144576"/>
                    </a:cubicBezTo>
                    <a:cubicBezTo>
                      <a:pt x="830685" y="166760"/>
                      <a:pt x="935278" y="168325"/>
                      <a:pt x="954333" y="203236"/>
                    </a:cubicBezTo>
                    <a:cubicBezTo>
                      <a:pt x="973389" y="238077"/>
                      <a:pt x="971754" y="322121"/>
                      <a:pt x="962226" y="331649"/>
                    </a:cubicBezTo>
                    <a:cubicBezTo>
                      <a:pt x="952698" y="341176"/>
                      <a:pt x="69028" y="349851"/>
                      <a:pt x="50755" y="331649"/>
                    </a:cubicBezTo>
                    <a:cubicBezTo>
                      <a:pt x="32552" y="313446"/>
                      <a:pt x="12715" y="315793"/>
                      <a:pt x="1622" y="212764"/>
                    </a:cubicBezTo>
                    <a:cubicBezTo>
                      <a:pt x="-5914" y="142585"/>
                      <a:pt x="14492" y="70914"/>
                      <a:pt x="28215" y="323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3" name="Google Shape;1023;p15"/>
              <p:cNvSpPr/>
              <p:nvPr/>
            </p:nvSpPr>
            <p:spPr>
              <a:xfrm>
                <a:off x="7457659" y="4545528"/>
                <a:ext cx="178397" cy="309938"/>
              </a:xfrm>
              <a:custGeom>
                <a:avLst/>
                <a:gdLst/>
                <a:ahLst/>
                <a:cxnLst/>
                <a:rect l="l" t="t" r="r" b="b"/>
                <a:pathLst>
                  <a:path w="178397" h="309938" extrusionOk="0">
                    <a:moveTo>
                      <a:pt x="154720" y="0"/>
                    </a:moveTo>
                    <a:cubicBezTo>
                      <a:pt x="167797" y="0"/>
                      <a:pt x="178398" y="10601"/>
                      <a:pt x="178398" y="23677"/>
                    </a:cubicBezTo>
                    <a:lnTo>
                      <a:pt x="178398" y="286261"/>
                    </a:lnTo>
                    <a:cubicBezTo>
                      <a:pt x="178398" y="299338"/>
                      <a:pt x="167797" y="309938"/>
                      <a:pt x="154720" y="309938"/>
                    </a:cubicBezTo>
                    <a:lnTo>
                      <a:pt x="23677" y="309938"/>
                    </a:lnTo>
                    <a:cubicBezTo>
                      <a:pt x="10601" y="309938"/>
                      <a:pt x="0" y="299338"/>
                      <a:pt x="0" y="286261"/>
                    </a:cubicBezTo>
                    <a:lnTo>
                      <a:pt x="0" y="23677"/>
                    </a:lnTo>
                    <a:cubicBezTo>
                      <a:pt x="0" y="10601"/>
                      <a:pt x="10601" y="0"/>
                      <a:pt x="2367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4" name="Google Shape;1024;p15"/>
              <p:cNvSpPr/>
              <p:nvPr/>
            </p:nvSpPr>
            <p:spPr>
              <a:xfrm>
                <a:off x="7095175" y="4795243"/>
                <a:ext cx="959365" cy="76981"/>
              </a:xfrm>
              <a:custGeom>
                <a:avLst/>
                <a:gdLst/>
                <a:ahLst/>
                <a:cxnLst/>
                <a:rect l="l" t="t" r="r" b="b"/>
                <a:pathLst>
                  <a:path w="959365" h="76981" extrusionOk="0">
                    <a:moveTo>
                      <a:pt x="0" y="0"/>
                    </a:moveTo>
                    <a:cubicBezTo>
                      <a:pt x="11305" y="50412"/>
                      <a:pt x="26664" y="51976"/>
                      <a:pt x="41027" y="66339"/>
                    </a:cubicBezTo>
                    <a:cubicBezTo>
                      <a:pt x="59229" y="84542"/>
                      <a:pt x="942970" y="75867"/>
                      <a:pt x="952498" y="66339"/>
                    </a:cubicBezTo>
                    <a:cubicBezTo>
                      <a:pt x="957973" y="60864"/>
                      <a:pt x="960746" y="31072"/>
                      <a:pt x="958684" y="0"/>
                    </a:cubicBezTo>
                    <a:lnTo>
                      <a:pt x="7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25" name="Google Shape;1025;p15"/>
              <p:cNvGrpSpPr/>
              <p:nvPr/>
            </p:nvGrpSpPr>
            <p:grpSpPr>
              <a:xfrm>
                <a:off x="7832403" y="4798104"/>
                <a:ext cx="134298" cy="134298"/>
                <a:chOff x="7832403" y="4798104"/>
                <a:chExt cx="134298" cy="134298"/>
              </a:xfrm>
            </p:grpSpPr>
            <p:sp>
              <p:nvSpPr>
                <p:cNvPr id="1026" name="Google Shape;1026;p15"/>
                <p:cNvSpPr/>
                <p:nvPr/>
              </p:nvSpPr>
              <p:spPr>
                <a:xfrm rot="-4847797">
                  <a:off x="7841012" y="4806714"/>
                  <a:ext cx="117079" cy="117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35" h="117035" extrusionOk="0">
                      <a:moveTo>
                        <a:pt x="117036" y="58518"/>
                      </a:moveTo>
                      <a:cubicBezTo>
                        <a:pt x="117036" y="90836"/>
                        <a:pt x="90836" y="117036"/>
                        <a:pt x="58518" y="117036"/>
                      </a:cubicBezTo>
                      <a:cubicBezTo>
                        <a:pt x="26199" y="117036"/>
                        <a:pt x="0" y="90836"/>
                        <a:pt x="0" y="58518"/>
                      </a:cubicBezTo>
                      <a:cubicBezTo>
                        <a:pt x="0" y="26199"/>
                        <a:pt x="26199" y="0"/>
                        <a:pt x="58518" y="0"/>
                      </a:cubicBezTo>
                      <a:cubicBezTo>
                        <a:pt x="90836" y="0"/>
                        <a:pt x="117036" y="26199"/>
                        <a:pt x="117036" y="5851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7" name="Google Shape;1027;p15"/>
                <p:cNvSpPr/>
                <p:nvPr/>
              </p:nvSpPr>
              <p:spPr>
                <a:xfrm>
                  <a:off x="7866360" y="4832003"/>
                  <a:ext cx="66694" cy="66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94" h="66694" extrusionOk="0">
                      <a:moveTo>
                        <a:pt x="66695" y="33347"/>
                      </a:moveTo>
                      <a:cubicBezTo>
                        <a:pt x="66695" y="51763"/>
                        <a:pt x="51763" y="66695"/>
                        <a:pt x="33347" y="66695"/>
                      </a:cubicBezTo>
                      <a:cubicBezTo>
                        <a:pt x="14932" y="66695"/>
                        <a:pt x="0" y="51763"/>
                        <a:pt x="0" y="33347"/>
                      </a:cubicBezTo>
                      <a:cubicBezTo>
                        <a:pt x="0" y="14932"/>
                        <a:pt x="14932" y="0"/>
                        <a:pt x="33347" y="0"/>
                      </a:cubicBezTo>
                      <a:cubicBezTo>
                        <a:pt x="51763" y="0"/>
                        <a:pt x="66695" y="14932"/>
                        <a:pt x="66695" y="333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28" name="Google Shape;1028;p15"/>
              <p:cNvGrpSpPr/>
              <p:nvPr/>
            </p:nvGrpSpPr>
            <p:grpSpPr>
              <a:xfrm>
                <a:off x="7210291" y="4794935"/>
                <a:ext cx="140735" cy="140735"/>
                <a:chOff x="7210291" y="4794935"/>
                <a:chExt cx="140735" cy="140735"/>
              </a:xfrm>
            </p:grpSpPr>
            <p:sp>
              <p:nvSpPr>
                <p:cNvPr id="1029" name="Google Shape;1029;p15"/>
                <p:cNvSpPr/>
                <p:nvPr/>
              </p:nvSpPr>
              <p:spPr>
                <a:xfrm rot="-4601629">
                  <a:off x="7222180" y="4806824"/>
                  <a:ext cx="116956" cy="116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35" h="117035" extrusionOk="0">
                      <a:moveTo>
                        <a:pt x="117036" y="58518"/>
                      </a:moveTo>
                      <a:cubicBezTo>
                        <a:pt x="117036" y="90836"/>
                        <a:pt x="90836" y="117036"/>
                        <a:pt x="58518" y="117036"/>
                      </a:cubicBezTo>
                      <a:cubicBezTo>
                        <a:pt x="26199" y="117036"/>
                        <a:pt x="0" y="90836"/>
                        <a:pt x="0" y="58518"/>
                      </a:cubicBezTo>
                      <a:cubicBezTo>
                        <a:pt x="0" y="26199"/>
                        <a:pt x="26199" y="0"/>
                        <a:pt x="58518" y="0"/>
                      </a:cubicBezTo>
                      <a:cubicBezTo>
                        <a:pt x="90836" y="0"/>
                        <a:pt x="117036" y="26199"/>
                        <a:pt x="117036" y="5851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0" name="Google Shape;1030;p15"/>
                <p:cNvSpPr/>
                <p:nvPr/>
              </p:nvSpPr>
              <p:spPr>
                <a:xfrm>
                  <a:off x="7247478" y="4832003"/>
                  <a:ext cx="66694" cy="66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94" h="66694" extrusionOk="0">
                      <a:moveTo>
                        <a:pt x="66695" y="33347"/>
                      </a:moveTo>
                      <a:cubicBezTo>
                        <a:pt x="66695" y="51763"/>
                        <a:pt x="51763" y="66695"/>
                        <a:pt x="33347" y="66695"/>
                      </a:cubicBezTo>
                      <a:cubicBezTo>
                        <a:pt x="14932" y="66695"/>
                        <a:pt x="0" y="51763"/>
                        <a:pt x="0" y="33347"/>
                      </a:cubicBezTo>
                      <a:cubicBezTo>
                        <a:pt x="0" y="14932"/>
                        <a:pt x="14932" y="0"/>
                        <a:pt x="33347" y="0"/>
                      </a:cubicBezTo>
                      <a:cubicBezTo>
                        <a:pt x="51763" y="0"/>
                        <a:pt x="66695" y="14932"/>
                        <a:pt x="66695" y="3334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31" name="Google Shape;1031;p15"/>
              <p:cNvGrpSpPr/>
              <p:nvPr/>
            </p:nvGrpSpPr>
            <p:grpSpPr>
              <a:xfrm>
                <a:off x="7087141" y="4555767"/>
                <a:ext cx="810788" cy="122012"/>
                <a:chOff x="7087141" y="4555767"/>
                <a:chExt cx="810788" cy="122012"/>
              </a:xfrm>
            </p:grpSpPr>
            <p:sp>
              <p:nvSpPr>
                <p:cNvPr id="1032" name="Google Shape;1032;p15"/>
                <p:cNvSpPr/>
                <p:nvPr/>
              </p:nvSpPr>
              <p:spPr>
                <a:xfrm>
                  <a:off x="7294335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3" name="Google Shape;1033;p15"/>
                <p:cNvSpPr/>
                <p:nvPr/>
              </p:nvSpPr>
              <p:spPr>
                <a:xfrm>
                  <a:off x="7380654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4" name="Google Shape;1034;p15"/>
                <p:cNvSpPr/>
                <p:nvPr/>
              </p:nvSpPr>
              <p:spPr>
                <a:xfrm>
                  <a:off x="7208016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5" name="Google Shape;1035;p15"/>
                <p:cNvSpPr/>
                <p:nvPr/>
              </p:nvSpPr>
              <p:spPr>
                <a:xfrm>
                  <a:off x="7756317" y="4555838"/>
                  <a:ext cx="141612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612" h="121941" extrusionOk="0">
                      <a:moveTo>
                        <a:pt x="36451" y="109143"/>
                      </a:moveTo>
                      <a:cubicBezTo>
                        <a:pt x="39864" y="116894"/>
                        <a:pt x="47472" y="121942"/>
                        <a:pt x="55933" y="121942"/>
                      </a:cubicBezTo>
                      <a:lnTo>
                        <a:pt x="141613" y="121942"/>
                      </a:lnTo>
                      <a:cubicBezTo>
                        <a:pt x="140048" y="120875"/>
                        <a:pt x="138697" y="119809"/>
                        <a:pt x="137560" y="118742"/>
                      </a:cubicBezTo>
                      <a:cubicBezTo>
                        <a:pt x="120922" y="102104"/>
                        <a:pt x="68661" y="35623"/>
                        <a:pt x="32185" y="0"/>
                      </a:cubicBezTo>
                      <a:lnTo>
                        <a:pt x="21306" y="0"/>
                      </a:lnTo>
                      <a:cubicBezTo>
                        <a:pt x="5948" y="0"/>
                        <a:pt x="-4362" y="15785"/>
                        <a:pt x="1824" y="29792"/>
                      </a:cubicBezTo>
                      <a:lnTo>
                        <a:pt x="36522" y="10914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6" name="Google Shape;1036;p15"/>
                <p:cNvSpPr/>
                <p:nvPr/>
              </p:nvSpPr>
              <p:spPr>
                <a:xfrm>
                  <a:off x="7087141" y="4555838"/>
                  <a:ext cx="107365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65" h="121941" extrusionOk="0">
                      <a:moveTo>
                        <a:pt x="107295" y="28584"/>
                      </a:moveTo>
                      <a:cubicBezTo>
                        <a:pt x="107295" y="12799"/>
                        <a:pt x="94496" y="0"/>
                        <a:pt x="78711" y="0"/>
                      </a:cubicBezTo>
                      <a:lnTo>
                        <a:pt x="29508" y="0"/>
                      </a:lnTo>
                      <a:cubicBezTo>
                        <a:pt x="28370" y="2062"/>
                        <a:pt x="27375" y="4195"/>
                        <a:pt x="26593" y="6470"/>
                      </a:cubicBezTo>
                      <a:cubicBezTo>
                        <a:pt x="17136" y="32992"/>
                        <a:pt x="4480" y="75298"/>
                        <a:pt x="0" y="121942"/>
                      </a:cubicBezTo>
                      <a:lnTo>
                        <a:pt x="78782" y="121942"/>
                      </a:lnTo>
                      <a:cubicBezTo>
                        <a:pt x="94567" y="121942"/>
                        <a:pt x="107366" y="109143"/>
                        <a:pt x="107366" y="93358"/>
                      </a:cubicBezTo>
                      <a:lnTo>
                        <a:pt x="107366" y="2858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7" name="Google Shape;1037;p15"/>
                <p:cNvSpPr/>
                <p:nvPr/>
              </p:nvSpPr>
              <p:spPr>
                <a:xfrm>
                  <a:off x="7467045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700" y="0"/>
                        <a:pt x="72810" y="11110"/>
                        <a:pt x="72810" y="24815"/>
                      </a:cubicBezTo>
                      <a:lnTo>
                        <a:pt x="72810" y="97127"/>
                      </a:lnTo>
                      <a:cubicBezTo>
                        <a:pt x="72810" y="110832"/>
                        <a:pt x="61700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8" name="Google Shape;1038;p15"/>
                <p:cNvSpPr/>
                <p:nvPr/>
              </p:nvSpPr>
              <p:spPr>
                <a:xfrm>
                  <a:off x="7639754" y="4555767"/>
                  <a:ext cx="127846" cy="122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46" h="122012" extrusionOk="0">
                      <a:moveTo>
                        <a:pt x="74800" y="71"/>
                      </a:moveTo>
                      <a:lnTo>
                        <a:pt x="24815" y="71"/>
                      </a:lnTo>
                      <a:cubicBezTo>
                        <a:pt x="11092" y="71"/>
                        <a:pt x="0" y="11163"/>
                        <a:pt x="0" y="24886"/>
                      </a:cubicBezTo>
                      <a:lnTo>
                        <a:pt x="0" y="97198"/>
                      </a:lnTo>
                      <a:cubicBezTo>
                        <a:pt x="0" y="110921"/>
                        <a:pt x="11092" y="122013"/>
                        <a:pt x="24815" y="122013"/>
                      </a:cubicBezTo>
                      <a:lnTo>
                        <a:pt x="102957" y="122013"/>
                      </a:lnTo>
                      <a:cubicBezTo>
                        <a:pt x="120449" y="122013"/>
                        <a:pt x="132465" y="104450"/>
                        <a:pt x="126137" y="88168"/>
                      </a:cubicBezTo>
                      <a:lnTo>
                        <a:pt x="97980" y="15856"/>
                      </a:lnTo>
                      <a:cubicBezTo>
                        <a:pt x="94283" y="6328"/>
                        <a:pt x="85039" y="0"/>
                        <a:pt x="7480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9" name="Google Shape;1039;p15"/>
                <p:cNvSpPr/>
                <p:nvPr/>
              </p:nvSpPr>
              <p:spPr>
                <a:xfrm>
                  <a:off x="7553364" y="4555838"/>
                  <a:ext cx="72809" cy="121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09" h="121941" extrusionOk="0">
                      <a:moveTo>
                        <a:pt x="47995" y="0"/>
                      </a:moveTo>
                      <a:cubicBezTo>
                        <a:pt x="61699" y="0"/>
                        <a:pt x="72809" y="11110"/>
                        <a:pt x="72809" y="24815"/>
                      </a:cubicBezTo>
                      <a:lnTo>
                        <a:pt x="72809" y="97127"/>
                      </a:lnTo>
                      <a:cubicBezTo>
                        <a:pt x="72809" y="110832"/>
                        <a:pt x="61699" y="121942"/>
                        <a:pt x="47995" y="121942"/>
                      </a:cubicBezTo>
                      <a:lnTo>
                        <a:pt x="24815" y="121942"/>
                      </a:lnTo>
                      <a:cubicBezTo>
                        <a:pt x="11110" y="121942"/>
                        <a:pt x="0" y="110832"/>
                        <a:pt x="0" y="97127"/>
                      </a:cubicBezTo>
                      <a:lnTo>
                        <a:pt x="0" y="24815"/>
                      </a:lnTo>
                      <a:cubicBezTo>
                        <a:pt x="0" y="11110"/>
                        <a:pt x="11110" y="0"/>
                        <a:pt x="248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40" name="Google Shape;1040;p15"/>
              <p:cNvSpPr/>
              <p:nvPr/>
            </p:nvSpPr>
            <p:spPr>
              <a:xfrm>
                <a:off x="7095175" y="4711625"/>
                <a:ext cx="337882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337882" h="11874" extrusionOk="0">
                    <a:moveTo>
                      <a:pt x="0" y="0"/>
                    </a:moveTo>
                    <a:lnTo>
                      <a:pt x="337882" y="0"/>
                    </a:lnTo>
                    <a:lnTo>
                      <a:pt x="337882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1" name="Google Shape;1041;p15"/>
              <p:cNvSpPr/>
              <p:nvPr/>
            </p:nvSpPr>
            <p:spPr>
              <a:xfrm>
                <a:off x="7095175" y="4742413"/>
                <a:ext cx="337882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337882" h="11874" extrusionOk="0">
                    <a:moveTo>
                      <a:pt x="0" y="0"/>
                    </a:moveTo>
                    <a:lnTo>
                      <a:pt x="337882" y="0"/>
                    </a:lnTo>
                    <a:lnTo>
                      <a:pt x="337882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2" name="Google Shape;1042;p15"/>
              <p:cNvSpPr/>
              <p:nvPr/>
            </p:nvSpPr>
            <p:spPr>
              <a:xfrm>
                <a:off x="7658170" y="4711625"/>
                <a:ext cx="111489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111489" h="11874" extrusionOk="0">
                    <a:moveTo>
                      <a:pt x="0" y="0"/>
                    </a:moveTo>
                    <a:lnTo>
                      <a:pt x="111490" y="0"/>
                    </a:lnTo>
                    <a:lnTo>
                      <a:pt x="111490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3" name="Google Shape;1043;p15"/>
              <p:cNvSpPr/>
              <p:nvPr/>
            </p:nvSpPr>
            <p:spPr>
              <a:xfrm>
                <a:off x="7658170" y="4742413"/>
                <a:ext cx="111489" cy="11874"/>
              </a:xfrm>
              <a:custGeom>
                <a:avLst/>
                <a:gdLst/>
                <a:ahLst/>
                <a:cxnLst/>
                <a:rect l="l" t="t" r="r" b="b"/>
                <a:pathLst>
                  <a:path w="111489" h="11874" extrusionOk="0">
                    <a:moveTo>
                      <a:pt x="0" y="0"/>
                    </a:moveTo>
                    <a:lnTo>
                      <a:pt x="111490" y="0"/>
                    </a:lnTo>
                    <a:lnTo>
                      <a:pt x="111490" y="11874"/>
                    </a:lnTo>
                    <a:lnTo>
                      <a:pt x="0" y="1187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44" name="Google Shape;1044;p15"/>
            <p:cNvSpPr/>
            <p:nvPr/>
          </p:nvSpPr>
          <p:spPr>
            <a:xfrm rot="10800000" flipH="1">
              <a:off x="-565575" y="-1898801"/>
              <a:ext cx="10150446" cy="2574812"/>
            </a:xfrm>
            <a:custGeom>
              <a:avLst/>
              <a:gdLst/>
              <a:ahLst/>
              <a:cxnLst/>
              <a:rect l="l" t="t" r="r" b="b"/>
              <a:pathLst>
                <a:path w="5238940" h="1725167" extrusionOk="0">
                  <a:moveTo>
                    <a:pt x="4634484" y="367665"/>
                  </a:moveTo>
                  <a:cubicBezTo>
                    <a:pt x="4481227" y="367665"/>
                    <a:pt x="4341495" y="424815"/>
                    <a:pt x="4234910" y="518732"/>
                  </a:cubicBezTo>
                  <a:cubicBezTo>
                    <a:pt x="4182618" y="486061"/>
                    <a:pt x="4117848" y="466630"/>
                    <a:pt x="4047649" y="466630"/>
                  </a:cubicBezTo>
                  <a:cubicBezTo>
                    <a:pt x="3939159" y="466630"/>
                    <a:pt x="3843623" y="512826"/>
                    <a:pt x="3787045" y="583216"/>
                  </a:cubicBezTo>
                  <a:cubicBezTo>
                    <a:pt x="3727418" y="552450"/>
                    <a:pt x="3662077" y="531305"/>
                    <a:pt x="3592925" y="521875"/>
                  </a:cubicBezTo>
                  <a:cubicBezTo>
                    <a:pt x="3552635" y="227171"/>
                    <a:pt x="3300032" y="0"/>
                    <a:pt x="2994184" y="0"/>
                  </a:cubicBezTo>
                  <a:cubicBezTo>
                    <a:pt x="2788539" y="0"/>
                    <a:pt x="2606993" y="102775"/>
                    <a:pt x="2497741" y="259652"/>
                  </a:cubicBezTo>
                  <a:cubicBezTo>
                    <a:pt x="2387632" y="110681"/>
                    <a:pt x="2210848" y="14097"/>
                    <a:pt x="2011394" y="14097"/>
                  </a:cubicBezTo>
                  <a:cubicBezTo>
                    <a:pt x="1677543" y="14097"/>
                    <a:pt x="1406938" y="284702"/>
                    <a:pt x="1406938" y="618649"/>
                  </a:cubicBezTo>
                  <a:cubicBezTo>
                    <a:pt x="1406938" y="623126"/>
                    <a:pt x="1407224" y="627507"/>
                    <a:pt x="1407319" y="631888"/>
                  </a:cubicBezTo>
                  <a:cubicBezTo>
                    <a:pt x="1392079" y="630174"/>
                    <a:pt x="1376648" y="629222"/>
                    <a:pt x="1361027" y="629222"/>
                  </a:cubicBezTo>
                  <a:cubicBezTo>
                    <a:pt x="1335596" y="629222"/>
                    <a:pt x="1310735" y="631603"/>
                    <a:pt x="1286637" y="635984"/>
                  </a:cubicBezTo>
                  <a:cubicBezTo>
                    <a:pt x="1216724" y="379476"/>
                    <a:pt x="982218" y="190786"/>
                    <a:pt x="703517" y="190786"/>
                  </a:cubicBezTo>
                  <a:cubicBezTo>
                    <a:pt x="424815" y="190786"/>
                    <a:pt x="187928" y="381381"/>
                    <a:pt x="119253" y="639890"/>
                  </a:cubicBezTo>
                  <a:cubicBezTo>
                    <a:pt x="44387" y="740569"/>
                    <a:pt x="0" y="865346"/>
                    <a:pt x="0" y="1000411"/>
                  </a:cubicBezTo>
                  <a:cubicBezTo>
                    <a:pt x="0" y="1334262"/>
                    <a:pt x="270605" y="1604963"/>
                    <a:pt x="604552" y="1604963"/>
                  </a:cubicBezTo>
                  <a:cubicBezTo>
                    <a:pt x="804958" y="1604963"/>
                    <a:pt x="982409" y="1507427"/>
                    <a:pt x="1092422" y="1357217"/>
                  </a:cubicBezTo>
                  <a:cubicBezTo>
                    <a:pt x="1164717" y="1419035"/>
                    <a:pt x="1258443" y="1456468"/>
                    <a:pt x="1361027" y="1456468"/>
                  </a:cubicBezTo>
                  <a:cubicBezTo>
                    <a:pt x="1470851" y="1456468"/>
                    <a:pt x="1570673" y="1413605"/>
                    <a:pt x="1644682" y="1343692"/>
                  </a:cubicBezTo>
                  <a:cubicBezTo>
                    <a:pt x="1686973" y="1361504"/>
                    <a:pt x="1734693" y="1371600"/>
                    <a:pt x="1785176" y="1371600"/>
                  </a:cubicBezTo>
                  <a:cubicBezTo>
                    <a:pt x="1910620" y="1371600"/>
                    <a:pt x="2018824" y="1309783"/>
                    <a:pt x="2069402" y="1220343"/>
                  </a:cubicBezTo>
                  <a:cubicBezTo>
                    <a:pt x="2152460" y="1212437"/>
                    <a:pt x="2230660" y="1187768"/>
                    <a:pt x="2300478" y="1149668"/>
                  </a:cubicBezTo>
                  <a:cubicBezTo>
                    <a:pt x="2342769" y="1254062"/>
                    <a:pt x="2460022" y="1329214"/>
                    <a:pt x="2598230" y="1329214"/>
                  </a:cubicBezTo>
                  <a:cubicBezTo>
                    <a:pt x="2714816" y="1329214"/>
                    <a:pt x="2816447" y="1275779"/>
                    <a:pt x="2870835" y="1196435"/>
                  </a:cubicBezTo>
                  <a:cubicBezTo>
                    <a:pt x="2884265" y="1199198"/>
                    <a:pt x="2897791" y="1201388"/>
                    <a:pt x="2911507" y="1203293"/>
                  </a:cubicBezTo>
                  <a:cubicBezTo>
                    <a:pt x="2951798" y="1497997"/>
                    <a:pt x="3204401" y="1725168"/>
                    <a:pt x="3510248" y="1725168"/>
                  </a:cubicBezTo>
                  <a:cubicBezTo>
                    <a:pt x="3798189" y="1725168"/>
                    <a:pt x="4038886" y="1523810"/>
                    <a:pt x="4099751" y="1254252"/>
                  </a:cubicBezTo>
                  <a:cubicBezTo>
                    <a:pt x="4201097" y="1445990"/>
                    <a:pt x="4402455" y="1576673"/>
                    <a:pt x="4634389" y="1576673"/>
                  </a:cubicBezTo>
                  <a:cubicBezTo>
                    <a:pt x="4968240" y="1576673"/>
                    <a:pt x="5238941" y="1306068"/>
                    <a:pt x="5238941" y="972217"/>
                  </a:cubicBezTo>
                  <a:cubicBezTo>
                    <a:pt x="5238941" y="638365"/>
                    <a:pt x="4968335" y="367665"/>
                    <a:pt x="4634389" y="367665"/>
                  </a:cubicBezTo>
                  <a:close/>
                </a:path>
              </a:pathLst>
            </a:custGeom>
            <a:solidFill>
              <a:srgbClr val="D7D5D7">
                <a:alpha val="49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45" name="Google Shape;1045;p15"/>
            <p:cNvGrpSpPr/>
            <p:nvPr/>
          </p:nvGrpSpPr>
          <p:grpSpPr>
            <a:xfrm>
              <a:off x="6" y="1095187"/>
              <a:ext cx="880373" cy="3316218"/>
              <a:chOff x="4226161" y="2551702"/>
              <a:chExt cx="369284" cy="1391031"/>
            </a:xfrm>
          </p:grpSpPr>
          <p:sp>
            <p:nvSpPr>
              <p:cNvPr id="1046" name="Google Shape;1046;p15"/>
              <p:cNvSpPr/>
              <p:nvPr/>
            </p:nvSpPr>
            <p:spPr>
              <a:xfrm>
                <a:off x="4226161" y="2551702"/>
                <a:ext cx="369284" cy="1391031"/>
              </a:xfrm>
              <a:custGeom>
                <a:avLst/>
                <a:gdLst/>
                <a:ahLst/>
                <a:cxnLst/>
                <a:rect l="l" t="t" r="r" b="b"/>
                <a:pathLst>
                  <a:path w="369284" h="1391031" extrusionOk="0">
                    <a:moveTo>
                      <a:pt x="0" y="0"/>
                    </a:moveTo>
                    <a:lnTo>
                      <a:pt x="369284" y="0"/>
                    </a:lnTo>
                    <a:lnTo>
                      <a:pt x="369284" y="1391031"/>
                    </a:lnTo>
                    <a:lnTo>
                      <a:pt x="0" y="139103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7" name="Google Shape;1047;p15"/>
              <p:cNvSpPr/>
              <p:nvPr/>
            </p:nvSpPr>
            <p:spPr>
              <a:xfrm>
                <a:off x="4260166" y="2628378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8" name="Google Shape;1048;p15"/>
              <p:cNvSpPr/>
              <p:nvPr/>
            </p:nvSpPr>
            <p:spPr>
              <a:xfrm>
                <a:off x="4260166" y="2775730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9" name="Google Shape;1049;p15"/>
              <p:cNvSpPr/>
              <p:nvPr/>
            </p:nvSpPr>
            <p:spPr>
              <a:xfrm>
                <a:off x="4260166" y="2923177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0" name="Google Shape;1050;p15"/>
              <p:cNvSpPr/>
              <p:nvPr/>
            </p:nvSpPr>
            <p:spPr>
              <a:xfrm>
                <a:off x="4260166" y="3070529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15"/>
              <p:cNvSpPr/>
              <p:nvPr/>
            </p:nvSpPr>
            <p:spPr>
              <a:xfrm>
                <a:off x="4260166" y="3217976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15"/>
              <p:cNvSpPr/>
              <p:nvPr/>
            </p:nvSpPr>
            <p:spPr>
              <a:xfrm>
                <a:off x="4260166" y="3365328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3" name="Google Shape;1053;p15"/>
              <p:cNvSpPr/>
              <p:nvPr/>
            </p:nvSpPr>
            <p:spPr>
              <a:xfrm>
                <a:off x="4260166" y="3512775"/>
                <a:ext cx="30137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301370" h="104775" extrusionOk="0">
                    <a:moveTo>
                      <a:pt x="0" y="0"/>
                    </a:moveTo>
                    <a:lnTo>
                      <a:pt x="301371" y="0"/>
                    </a:lnTo>
                    <a:lnTo>
                      <a:pt x="301371" y="10477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4" name="Google Shape;1054;p15"/>
            <p:cNvGrpSpPr/>
            <p:nvPr/>
          </p:nvGrpSpPr>
          <p:grpSpPr>
            <a:xfrm>
              <a:off x="8073212" y="2956850"/>
              <a:ext cx="1070799" cy="1651759"/>
              <a:chOff x="10845581" y="3660650"/>
              <a:chExt cx="642274" cy="990679"/>
            </a:xfrm>
          </p:grpSpPr>
          <p:sp>
            <p:nvSpPr>
              <p:cNvPr id="1055" name="Google Shape;1055;p15"/>
              <p:cNvSpPr/>
              <p:nvPr/>
            </p:nvSpPr>
            <p:spPr>
              <a:xfrm>
                <a:off x="10862220" y="3678852"/>
                <a:ext cx="609069" cy="972477"/>
              </a:xfrm>
              <a:custGeom>
                <a:avLst/>
                <a:gdLst/>
                <a:ahLst/>
                <a:cxnLst/>
                <a:rect l="l" t="t" r="r" b="b"/>
                <a:pathLst>
                  <a:path w="609069" h="972477" extrusionOk="0">
                    <a:moveTo>
                      <a:pt x="0" y="0"/>
                    </a:moveTo>
                    <a:lnTo>
                      <a:pt x="609069" y="0"/>
                    </a:lnTo>
                    <a:lnTo>
                      <a:pt x="609069" y="972478"/>
                    </a:lnTo>
                    <a:lnTo>
                      <a:pt x="0" y="97247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6" name="Google Shape;1056;p15"/>
              <p:cNvSpPr/>
              <p:nvPr/>
            </p:nvSpPr>
            <p:spPr>
              <a:xfrm>
                <a:off x="10845581" y="3660650"/>
                <a:ext cx="642274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642274" h="96700" extrusionOk="0">
                    <a:moveTo>
                      <a:pt x="0" y="0"/>
                    </a:moveTo>
                    <a:lnTo>
                      <a:pt x="642275" y="0"/>
                    </a:lnTo>
                    <a:lnTo>
                      <a:pt x="642275" y="96700"/>
                    </a:lnTo>
                    <a:lnTo>
                      <a:pt x="0" y="967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7" name="Google Shape;1057;p15"/>
              <p:cNvSpPr/>
              <p:nvPr/>
            </p:nvSpPr>
            <p:spPr>
              <a:xfrm>
                <a:off x="10845581" y="3898774"/>
                <a:ext cx="642274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642274" h="96700" extrusionOk="0">
                    <a:moveTo>
                      <a:pt x="0" y="0"/>
                    </a:moveTo>
                    <a:lnTo>
                      <a:pt x="642275" y="0"/>
                    </a:lnTo>
                    <a:lnTo>
                      <a:pt x="642275" y="96700"/>
                    </a:lnTo>
                    <a:lnTo>
                      <a:pt x="0" y="967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8" name="Google Shape;1058;p15"/>
              <p:cNvSpPr/>
              <p:nvPr/>
            </p:nvSpPr>
            <p:spPr>
              <a:xfrm>
                <a:off x="10845581" y="4136899"/>
                <a:ext cx="642274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642274" h="96700" extrusionOk="0">
                    <a:moveTo>
                      <a:pt x="0" y="0"/>
                    </a:moveTo>
                    <a:lnTo>
                      <a:pt x="642275" y="0"/>
                    </a:lnTo>
                    <a:lnTo>
                      <a:pt x="642275" y="96700"/>
                    </a:lnTo>
                    <a:lnTo>
                      <a:pt x="0" y="967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9" name="Google Shape;1059;p15"/>
              <p:cNvSpPr/>
              <p:nvPr/>
            </p:nvSpPr>
            <p:spPr>
              <a:xfrm>
                <a:off x="10845581" y="4375094"/>
                <a:ext cx="642274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642274" h="96700" extrusionOk="0">
                    <a:moveTo>
                      <a:pt x="0" y="0"/>
                    </a:moveTo>
                    <a:lnTo>
                      <a:pt x="642275" y="0"/>
                    </a:lnTo>
                    <a:lnTo>
                      <a:pt x="642275" y="96700"/>
                    </a:lnTo>
                    <a:lnTo>
                      <a:pt x="0" y="967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60" name="Google Shape;1060;p15"/>
          <p:cNvSpPr txBox="1">
            <a:spLocks noGrp="1"/>
          </p:cNvSpPr>
          <p:nvPr>
            <p:ph type="title"/>
          </p:nvPr>
        </p:nvSpPr>
        <p:spPr>
          <a:xfrm>
            <a:off x="2038200" y="2305800"/>
            <a:ext cx="5067600" cy="95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61" name="Google Shape;1061;p15"/>
          <p:cNvSpPr txBox="1">
            <a:spLocks noGrp="1"/>
          </p:cNvSpPr>
          <p:nvPr>
            <p:ph type="title" idx="2" hasCustomPrompt="1"/>
          </p:nvPr>
        </p:nvSpPr>
        <p:spPr>
          <a:xfrm>
            <a:off x="3745950" y="1273800"/>
            <a:ext cx="1652100" cy="1108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athway Extreme"/>
              <a:buNone/>
              <a:defRPr sz="34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athway Extreme"/>
              <a:buNone/>
              <a:defRPr sz="34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athway Extreme"/>
              <a:buNone/>
              <a:defRPr sz="34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athway Extreme"/>
              <a:buNone/>
              <a:defRPr sz="34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athway Extreme"/>
              <a:buNone/>
              <a:defRPr sz="34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athway Extreme"/>
              <a:buNone/>
              <a:defRPr sz="34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athway Extreme"/>
              <a:buNone/>
              <a:defRPr sz="34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athway Extreme"/>
              <a:buNone/>
              <a:defRPr sz="34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athway Extreme"/>
              <a:buNone/>
              <a:defRPr sz="3400" b="1">
                <a:solidFill>
                  <a:schemeClr val="dk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●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○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■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●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○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■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●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○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■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6" r:id="rId5"/>
    <p:sldLayoutId id="2147483658" r:id="rId6"/>
    <p:sldLayoutId id="2147483659" r:id="rId7"/>
    <p:sldLayoutId id="2147483660" r:id="rId8"/>
    <p:sldLayoutId id="2147483661" r:id="rId9"/>
    <p:sldLayoutId id="2147483666" r:id="rId10"/>
    <p:sldLayoutId id="2147483668" r:id="rId11"/>
    <p:sldLayoutId id="2147483669" r:id="rId12"/>
    <p:sldLayoutId id="2147483671" r:id="rId13"/>
    <p:sldLayoutId id="2147483674" r:id="rId14"/>
    <p:sldLayoutId id="2147483676" r:id="rId15"/>
    <p:sldLayoutId id="2147483678" r:id="rId16"/>
    <p:sldLayoutId id="2147483682" r:id="rId17"/>
    <p:sldLayoutId id="2147483683" r:id="rId18"/>
  </p:sldLayoutIdLst>
  <p:transition spd="med">
    <p:pull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2.gif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7" name="Google Shape;2577;p41"/>
          <p:cNvSpPr txBox="1">
            <a:spLocks noGrp="1"/>
          </p:cNvSpPr>
          <p:nvPr>
            <p:ph type="ctrTitle"/>
          </p:nvPr>
        </p:nvSpPr>
        <p:spPr>
          <a:xfrm>
            <a:off x="2075688" y="941832"/>
            <a:ext cx="4992600" cy="224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r-Latn-RS" dirty="0"/>
              <a:t>PREPOSITIONS</a:t>
            </a:r>
            <a:endParaRPr dirty="0"/>
          </a:p>
        </p:txBody>
      </p:sp>
      <p:sp>
        <p:nvSpPr>
          <p:cNvPr id="2578" name="Google Shape;2578;p41"/>
          <p:cNvSpPr txBox="1">
            <a:spLocks noGrp="1"/>
          </p:cNvSpPr>
          <p:nvPr>
            <p:ph type="subTitle" idx="1"/>
          </p:nvPr>
        </p:nvSpPr>
        <p:spPr>
          <a:xfrm>
            <a:off x="3090672" y="3182236"/>
            <a:ext cx="3977616" cy="6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>
                <a:latin typeface="+mj-lt"/>
              </a:rPr>
              <a:t>PAVEMENTS, AND PLASTICITY, oh my!</a:t>
            </a:r>
            <a:endParaRPr dirty="0">
              <a:latin typeface="+mj-lt"/>
            </a:endParaRPr>
          </a:p>
        </p:txBody>
      </p:sp>
    </p:spTree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1" name="Google Shape;2651;p50"/>
          <p:cNvSpPr txBox="1">
            <a:spLocks noGrp="1"/>
          </p:cNvSpPr>
          <p:nvPr>
            <p:ph type="title"/>
          </p:nvPr>
        </p:nvSpPr>
        <p:spPr>
          <a:xfrm>
            <a:off x="1842655" y="1617450"/>
            <a:ext cx="6588120" cy="95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PAVEMENT THICKNESS DESIGN</a:t>
            </a:r>
            <a:endParaRPr dirty="0"/>
          </a:p>
        </p:txBody>
      </p:sp>
      <p:sp>
        <p:nvSpPr>
          <p:cNvPr id="2652" name="Google Shape;2652;p50"/>
          <p:cNvSpPr txBox="1">
            <a:spLocks noGrp="1"/>
          </p:cNvSpPr>
          <p:nvPr>
            <p:ph type="title" idx="2"/>
          </p:nvPr>
        </p:nvSpPr>
        <p:spPr>
          <a:xfrm>
            <a:off x="6778675" y="705764"/>
            <a:ext cx="1652100" cy="110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556EB5C7-AE73-911F-4E77-4680A7F2EBFB}"/>
              </a:ext>
            </a:extLst>
          </p:cNvPr>
          <p:cNvSpPr txBox="1">
            <a:spLocks/>
          </p:cNvSpPr>
          <p:nvPr/>
        </p:nvSpPr>
        <p:spPr>
          <a:xfrm>
            <a:off x="971305" y="2498387"/>
            <a:ext cx="8048004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athway Extreme"/>
              <a:buNone/>
              <a:defRPr sz="6000" b="1" i="0" u="none" strike="noStrike" cap="none">
                <a:solidFill>
                  <a:schemeClr val="dk2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athway Extreme"/>
              <a:buNone/>
              <a:defRPr sz="6000" b="1" i="0" u="none" strike="noStrike" cap="none">
                <a:solidFill>
                  <a:schemeClr val="lt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athway Extreme"/>
              <a:buNone/>
              <a:defRPr sz="6000" b="1" i="0" u="none" strike="noStrike" cap="none">
                <a:solidFill>
                  <a:schemeClr val="lt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athway Extreme"/>
              <a:buNone/>
              <a:defRPr sz="6000" b="1" i="0" u="none" strike="noStrike" cap="none">
                <a:solidFill>
                  <a:schemeClr val="lt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athway Extreme"/>
              <a:buNone/>
              <a:defRPr sz="6000" b="1" i="0" u="none" strike="noStrike" cap="none">
                <a:solidFill>
                  <a:schemeClr val="lt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athway Extreme"/>
              <a:buNone/>
              <a:defRPr sz="6000" b="1" i="0" u="none" strike="noStrike" cap="none">
                <a:solidFill>
                  <a:schemeClr val="lt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athway Extreme"/>
              <a:buNone/>
              <a:defRPr sz="6000" b="1" i="0" u="none" strike="noStrike" cap="none">
                <a:solidFill>
                  <a:schemeClr val="lt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athway Extreme"/>
              <a:buNone/>
              <a:defRPr sz="6000" b="1" i="0" u="none" strike="noStrike" cap="none">
                <a:solidFill>
                  <a:schemeClr val="lt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athway Extreme"/>
              <a:buNone/>
              <a:defRPr sz="6000" b="1" i="0" u="none" strike="noStrike" cap="none">
                <a:solidFill>
                  <a:schemeClr val="lt1"/>
                </a:solidFill>
                <a:latin typeface="Pathway Extreme"/>
                <a:ea typeface="Pathway Extreme"/>
                <a:cs typeface="Pathway Extreme"/>
                <a:sym typeface="Pathway Extreme"/>
              </a:defRPr>
            </a:lvl9pPr>
          </a:lstStyle>
          <a:p>
            <a:r>
              <a:rPr lang="sr-Latn-RS" sz="2800" i="1" dirty="0">
                <a:latin typeface="+mj-lt"/>
              </a:rPr>
              <a:t>English in Transport and Traffic Engineering</a:t>
            </a:r>
            <a:r>
              <a:rPr lang="sr-Latn-RS" sz="2800" dirty="0">
                <a:latin typeface="+mj-lt"/>
              </a:rPr>
              <a:t>, page 63</a:t>
            </a:r>
          </a:p>
        </p:txBody>
      </p:sp>
    </p:spTree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4" name="Google Shape;2704;p5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21130" b="12357"/>
          <a:stretch/>
        </p:blipFill>
        <p:spPr>
          <a:xfrm>
            <a:off x="4961074" y="837936"/>
            <a:ext cx="3469701" cy="3467628"/>
          </a:xfrm>
          <a:prstGeom prst="rect">
            <a:avLst/>
          </a:prstGeom>
        </p:spPr>
      </p:pic>
      <p:sp>
        <p:nvSpPr>
          <p:cNvPr id="2705" name="Google Shape;2705;p56"/>
          <p:cNvSpPr txBox="1">
            <a:spLocks noGrp="1"/>
          </p:cNvSpPr>
          <p:nvPr>
            <p:ph type="title"/>
          </p:nvPr>
        </p:nvSpPr>
        <p:spPr>
          <a:xfrm>
            <a:off x="826325" y="943228"/>
            <a:ext cx="3519600" cy="16285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600" dirty="0"/>
              <a:t>PAVEMENT:</a:t>
            </a:r>
            <a:br>
              <a:rPr lang="sr-Latn-RS" dirty="0"/>
            </a:b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32AB0E-6912-4B82-F2EA-D10603F2F014}"/>
              </a:ext>
            </a:extLst>
          </p:cNvPr>
          <p:cNvSpPr txBox="1"/>
          <p:nvPr/>
        </p:nvSpPr>
        <p:spPr>
          <a:xfrm>
            <a:off x="205563" y="2176130"/>
            <a:ext cx="45925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r-Latn-RS" sz="2000" dirty="0"/>
              <a:t>Hard surface of a road / street</a:t>
            </a:r>
          </a:p>
          <a:p>
            <a:pPr marL="342900" indent="-342900">
              <a:buFont typeface="+mj-lt"/>
              <a:buAutoNum type="arabicPeriod"/>
            </a:pPr>
            <a:endParaRPr lang="sr-Latn-RS" sz="2000" dirty="0"/>
          </a:p>
          <a:p>
            <a:pPr marL="342900" indent="-342900">
              <a:buFont typeface="+mj-lt"/>
              <a:buAutoNum type="arabicPeriod"/>
            </a:pPr>
            <a:endParaRPr lang="sr-Latn-RS" sz="2000" dirty="0"/>
          </a:p>
          <a:p>
            <a:pPr marL="342900" indent="-342900">
              <a:buFont typeface="+mj-lt"/>
              <a:buAutoNum type="arabicPeriod"/>
            </a:pPr>
            <a:endParaRPr lang="sr-Latn-RS" sz="2000" dirty="0"/>
          </a:p>
          <a:p>
            <a:pPr marL="342900" indent="-342900">
              <a:buFont typeface="+mj-lt"/>
              <a:buAutoNum type="arabicPeriod"/>
            </a:pPr>
            <a:r>
              <a:rPr lang="sr-Latn-RS" sz="2000" dirty="0"/>
              <a:t>Side of the road where pedestrians walk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16892A-32B9-2095-5B4A-4FF628028F70}"/>
              </a:ext>
            </a:extLst>
          </p:cNvPr>
          <p:cNvSpPr txBox="1"/>
          <p:nvPr/>
        </p:nvSpPr>
        <p:spPr>
          <a:xfrm>
            <a:off x="1586664" y="2721935"/>
            <a:ext cx="1998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800" dirty="0"/>
              <a:t>Kolovozni zastor</a:t>
            </a:r>
            <a:endParaRPr lang="en-US" sz="1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DBC3EA-A412-F584-A985-619CF53904E6}"/>
              </a:ext>
            </a:extLst>
          </p:cNvPr>
          <p:cNvSpPr txBox="1"/>
          <p:nvPr/>
        </p:nvSpPr>
        <p:spPr>
          <a:xfrm>
            <a:off x="1424763" y="3936232"/>
            <a:ext cx="3373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800" dirty="0"/>
              <a:t>AmE: sidewalk; trotoar, pločnik</a:t>
            </a:r>
            <a:endParaRPr lang="en-US" sz="1800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4" name="Google Shape;2704;p5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21130" b="12357"/>
          <a:stretch/>
        </p:blipFill>
        <p:spPr>
          <a:xfrm>
            <a:off x="5358316" y="738510"/>
            <a:ext cx="3580122" cy="3375068"/>
          </a:xfrm>
          <a:prstGeom prst="rect">
            <a:avLst/>
          </a:prstGeom>
        </p:spPr>
      </p:pic>
      <p:sp>
        <p:nvSpPr>
          <p:cNvPr id="2705" name="Google Shape;2705;p56"/>
          <p:cNvSpPr txBox="1">
            <a:spLocks noGrp="1"/>
          </p:cNvSpPr>
          <p:nvPr>
            <p:ph type="title"/>
          </p:nvPr>
        </p:nvSpPr>
        <p:spPr>
          <a:xfrm>
            <a:off x="327489" y="44821"/>
            <a:ext cx="5185896" cy="126173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600" dirty="0"/>
              <a:t>Road components:</a:t>
            </a:r>
            <a:br>
              <a:rPr lang="sr-Latn-RS" dirty="0"/>
            </a:b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32AB0E-6912-4B82-F2EA-D10603F2F014}"/>
              </a:ext>
            </a:extLst>
          </p:cNvPr>
          <p:cNvSpPr txBox="1"/>
          <p:nvPr/>
        </p:nvSpPr>
        <p:spPr>
          <a:xfrm>
            <a:off x="205562" y="827689"/>
            <a:ext cx="459251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r-Latn-RS" sz="2000" dirty="0"/>
              <a:t>Lane</a:t>
            </a:r>
          </a:p>
          <a:p>
            <a:pPr marL="342900" indent="-342900">
              <a:buFont typeface="+mj-lt"/>
              <a:buAutoNum type="arabicPeriod"/>
            </a:pPr>
            <a:endParaRPr lang="sr-Latn-RS" sz="2000" dirty="0"/>
          </a:p>
          <a:p>
            <a:pPr marL="342900" indent="-342900">
              <a:buFont typeface="+mj-lt"/>
              <a:buAutoNum type="arabicPeriod"/>
            </a:pPr>
            <a:endParaRPr lang="sr-Latn-RS" sz="2000" dirty="0"/>
          </a:p>
          <a:p>
            <a:pPr marL="342900" indent="-342900">
              <a:buFont typeface="+mj-lt"/>
              <a:buAutoNum type="arabicPeriod"/>
            </a:pPr>
            <a:endParaRPr lang="sr-Latn-RS" sz="2000" dirty="0"/>
          </a:p>
          <a:p>
            <a:pPr marL="342900" indent="-342900">
              <a:buFont typeface="+mj-lt"/>
              <a:buAutoNum type="arabicPeriod"/>
            </a:pPr>
            <a:endParaRPr lang="sr-Latn-RS" sz="2000" dirty="0"/>
          </a:p>
          <a:p>
            <a:pPr marL="342900" indent="-342900">
              <a:buFont typeface="+mj-lt"/>
              <a:buAutoNum type="arabicPeriod"/>
            </a:pPr>
            <a:r>
              <a:rPr lang="sr-Latn-RS" sz="2000" dirty="0"/>
              <a:t>Median strip, central reservation, roadway median, traffic median</a:t>
            </a:r>
          </a:p>
          <a:p>
            <a:pPr marL="342900" indent="-342900">
              <a:buFont typeface="+mj-lt"/>
              <a:buAutoNum type="arabicPeriod"/>
            </a:pPr>
            <a:endParaRPr lang="sr-Latn-RS" sz="2000" dirty="0"/>
          </a:p>
          <a:p>
            <a:pPr marL="342900" indent="-342900">
              <a:buFont typeface="+mj-lt"/>
              <a:buAutoNum type="arabicPeriod"/>
            </a:pPr>
            <a:endParaRPr lang="sr-Latn-RS" sz="2000" dirty="0"/>
          </a:p>
          <a:p>
            <a:pPr marL="342900" indent="-342900">
              <a:buFont typeface="+mj-lt"/>
              <a:buAutoNum type="arabicPeriod"/>
            </a:pPr>
            <a:r>
              <a:rPr lang="sr-Latn-RS" sz="2000" dirty="0"/>
              <a:t>Shoulder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3B2251-FF3D-8C05-DABA-0A230AF60DF7}"/>
              </a:ext>
            </a:extLst>
          </p:cNvPr>
          <p:cNvSpPr txBox="1"/>
          <p:nvPr/>
        </p:nvSpPr>
        <p:spPr>
          <a:xfrm>
            <a:off x="1530336" y="1006255"/>
            <a:ext cx="3267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A section of the road where cars can form a row (picture – cars in 3 lanes)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9AE7B4-B279-0271-CC2F-AF15A704E748}"/>
              </a:ext>
            </a:extLst>
          </p:cNvPr>
          <p:cNvSpPr txBox="1"/>
          <p:nvPr/>
        </p:nvSpPr>
        <p:spPr>
          <a:xfrm>
            <a:off x="352538" y="1846351"/>
            <a:ext cx="44455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Dual carriageway/roadway can be in 2 directions or 1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E8BE12-32C1-D239-AB9D-C712852D6B0E}"/>
              </a:ext>
            </a:extLst>
          </p:cNvPr>
          <p:cNvSpPr txBox="1"/>
          <p:nvPr/>
        </p:nvSpPr>
        <p:spPr>
          <a:xfrm>
            <a:off x="126462" y="3162065"/>
            <a:ext cx="44455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/>
              <a:t>(razdelno) ostrvo (like in the picture)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0FAEF9-8926-D6AD-4E5B-9ABDFA18FC8B}"/>
              </a:ext>
            </a:extLst>
          </p:cNvPr>
          <p:cNvSpPr txBox="1"/>
          <p:nvPr/>
        </p:nvSpPr>
        <p:spPr>
          <a:xfrm>
            <a:off x="1884719" y="3614026"/>
            <a:ext cx="3360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Lane next to the main lanes that is used for emergencies (zaustavna traka)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5967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5" name="Google Shape;2705;p56"/>
          <p:cNvSpPr txBox="1">
            <a:spLocks noGrp="1"/>
          </p:cNvSpPr>
          <p:nvPr>
            <p:ph type="title"/>
          </p:nvPr>
        </p:nvSpPr>
        <p:spPr>
          <a:xfrm>
            <a:off x="327489" y="44821"/>
            <a:ext cx="5185896" cy="112129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600" dirty="0"/>
              <a:t>Road components:</a:t>
            </a:r>
            <a:br>
              <a:rPr lang="sr-Latn-RS" dirty="0"/>
            </a:b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32AB0E-6912-4B82-F2EA-D10603F2F014}"/>
              </a:ext>
            </a:extLst>
          </p:cNvPr>
          <p:cNvSpPr txBox="1"/>
          <p:nvPr/>
        </p:nvSpPr>
        <p:spPr>
          <a:xfrm>
            <a:off x="205562" y="605470"/>
            <a:ext cx="481449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r-Latn-RS" sz="2000" dirty="0"/>
              <a:t>Lane divider ≠ Median divider</a:t>
            </a:r>
          </a:p>
          <a:p>
            <a:pPr marL="342900" indent="-342900">
              <a:buFont typeface="+mj-lt"/>
              <a:buAutoNum type="arabicPeriod"/>
            </a:pPr>
            <a:endParaRPr lang="sr-Latn-RS" sz="2000" dirty="0"/>
          </a:p>
          <a:p>
            <a:pPr marL="342900" indent="-342900">
              <a:buFont typeface="+mj-lt"/>
              <a:buAutoNum type="arabicPeriod"/>
            </a:pPr>
            <a:endParaRPr lang="sr-Latn-RS" sz="2000" dirty="0"/>
          </a:p>
          <a:p>
            <a:pPr marL="342900" indent="-342900">
              <a:buFont typeface="+mj-lt"/>
              <a:buAutoNum type="arabicPeriod"/>
            </a:pPr>
            <a:endParaRPr lang="sr-Latn-RS" sz="2000" dirty="0"/>
          </a:p>
          <a:p>
            <a:pPr marL="342900" indent="-342900">
              <a:buFont typeface="+mj-lt"/>
              <a:buAutoNum type="arabicPeriod"/>
            </a:pPr>
            <a:r>
              <a:rPr kumimoji="0" lang="sr-Latn-R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Road divider (paint) lines vs. Physical barriers:</a:t>
            </a:r>
          </a:p>
          <a:p>
            <a:r>
              <a:rPr kumimoji="0" lang="sr-Latn-R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bollards (flexible)</a:t>
            </a:r>
            <a:br>
              <a:rPr kumimoji="0" lang="sr-Latn-R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sr-Latn-R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metal, concrete (fixed)</a:t>
            </a:r>
          </a:p>
          <a:p>
            <a:r>
              <a:rPr lang="sr-Latn-RS" sz="2000" dirty="0"/>
              <a:t>Light</a:t>
            </a:r>
          </a:p>
          <a:p>
            <a:endParaRPr lang="sr-Latn-RS" sz="2000" dirty="0"/>
          </a:p>
          <a:p>
            <a:r>
              <a:rPr lang="sr-Latn-RS" sz="2000" dirty="0"/>
              <a:t>3. Broken line ≠ (double) solid line ≠ dotted line</a:t>
            </a:r>
          </a:p>
          <a:p>
            <a:pPr marL="342900" indent="-342900">
              <a:buFont typeface="+mj-lt"/>
              <a:buAutoNum type="arabicPeriod"/>
            </a:pPr>
            <a:endParaRPr lang="sr-Latn-R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BEECD9-5478-2BAD-18E5-C2F3E82324A0}"/>
              </a:ext>
            </a:extLst>
          </p:cNvPr>
          <p:cNvSpPr txBox="1"/>
          <p:nvPr/>
        </p:nvSpPr>
        <p:spPr>
          <a:xfrm>
            <a:off x="230745" y="1094081"/>
            <a:ext cx="2329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Separates 2 lanes going in the same direction (white)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858D70-042A-38F4-E299-DEEC25C78D68}"/>
              </a:ext>
            </a:extLst>
          </p:cNvPr>
          <p:cNvSpPr txBox="1"/>
          <p:nvPr/>
        </p:nvSpPr>
        <p:spPr>
          <a:xfrm>
            <a:off x="2621026" y="1094081"/>
            <a:ext cx="2329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Separates 2 lanes going in opposite directions (yellow)</a:t>
            </a:r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4B079A3A-1215-65B0-9CBF-EEB4A9B6FCD6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24977" r="24977"/>
          <a:stretch>
            <a:fillRect/>
          </a:stretch>
        </p:blipFill>
        <p:spPr>
          <a:xfrm>
            <a:off x="6485859" y="217223"/>
            <a:ext cx="2497325" cy="2495814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31D3E5B-683B-5F6C-0B59-3C47E10CE6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679" t="2519" b="7242"/>
          <a:stretch/>
        </p:blipFill>
        <p:spPr>
          <a:xfrm>
            <a:off x="5123184" y="1293319"/>
            <a:ext cx="3756873" cy="20343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7E18F53-F692-6DF2-6E38-38D79DD91A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0176" r="15207"/>
          <a:stretch/>
        </p:blipFill>
        <p:spPr>
          <a:xfrm>
            <a:off x="6195238" y="2790153"/>
            <a:ext cx="2894147" cy="13484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6D50415-D2D8-059B-3F15-D5AA67A79CF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548" t="13839" r="21063"/>
          <a:stretch/>
        </p:blipFill>
        <p:spPr>
          <a:xfrm>
            <a:off x="3355601" y="2268214"/>
            <a:ext cx="2106736" cy="128939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CFFD2AE-59EF-A6FC-2508-C9FC7E7FE44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208" t="5475" r="14686" b="15188"/>
          <a:stretch/>
        </p:blipFill>
        <p:spPr>
          <a:xfrm>
            <a:off x="4596712" y="2529060"/>
            <a:ext cx="2603113" cy="145220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4DBE392-78BE-8D93-79A4-EEE8CC7B617E}"/>
              </a:ext>
            </a:extLst>
          </p:cNvPr>
          <p:cNvSpPr txBox="1"/>
          <p:nvPr/>
        </p:nvSpPr>
        <p:spPr>
          <a:xfrm>
            <a:off x="889454" y="3464387"/>
            <a:ext cx="13683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isprekidana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7449676-969D-9DCE-223C-C80E37E68846}"/>
              </a:ext>
            </a:extLst>
          </p:cNvPr>
          <p:cNvSpPr txBox="1"/>
          <p:nvPr/>
        </p:nvSpPr>
        <p:spPr>
          <a:xfrm>
            <a:off x="2130565" y="3403718"/>
            <a:ext cx="13683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(dupla) puna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0B37D0F-CFF5-8FD6-4CA4-F8D8EB84A8FF}"/>
              </a:ext>
            </a:extLst>
          </p:cNvPr>
          <p:cNvSpPr txBox="1"/>
          <p:nvPr/>
        </p:nvSpPr>
        <p:spPr>
          <a:xfrm>
            <a:off x="1543745" y="3981263"/>
            <a:ext cx="30529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sitno isprekidana (indicates a merge, or change in the type of line)</a:t>
            </a:r>
            <a:endParaRPr lang="en-US" dirty="0"/>
          </a:p>
        </p:txBody>
      </p:sp>
      <p:sp>
        <p:nvSpPr>
          <p:cNvPr id="25" name="Hexagon 24">
            <a:extLst>
              <a:ext uri="{FF2B5EF4-FFF2-40B4-BE49-F238E27FC236}">
                <a16:creationId xmlns:a16="http://schemas.microsoft.com/office/drawing/2014/main" id="{DBA253E6-9A47-BF14-9067-3FE01C3ABD99}"/>
              </a:ext>
            </a:extLst>
          </p:cNvPr>
          <p:cNvSpPr/>
          <p:nvPr/>
        </p:nvSpPr>
        <p:spPr>
          <a:xfrm>
            <a:off x="5113518" y="2810932"/>
            <a:ext cx="2721935" cy="2210985"/>
          </a:xfrm>
          <a:prstGeom prst="hexagon">
            <a:avLst/>
          </a:prstGeom>
          <a:solidFill>
            <a:schemeClr val="bg1">
              <a:lumMod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/>
              <a:t>Note: depending on the colour of the lines, motorists know not only if they are allowed to overtake, but if they can change lanes as well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88064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2" grpId="0"/>
      <p:bldP spid="23" grpId="0"/>
      <p:bldP spid="24" grpId="0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0" name="Google Shape;2670;p52"/>
          <p:cNvSpPr txBox="1">
            <a:spLocks noGrp="1"/>
          </p:cNvSpPr>
          <p:nvPr>
            <p:ph type="title"/>
          </p:nvPr>
        </p:nvSpPr>
        <p:spPr>
          <a:xfrm>
            <a:off x="720000" y="38005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REVIEWING CONCEPTS</a:t>
            </a:r>
            <a:endParaRPr dirty="0"/>
          </a:p>
        </p:txBody>
      </p:sp>
      <p:sp>
        <p:nvSpPr>
          <p:cNvPr id="2677" name="Google Shape;2677;p52"/>
          <p:cNvSpPr txBox="1">
            <a:spLocks noGrp="1"/>
          </p:cNvSpPr>
          <p:nvPr>
            <p:ph type="subTitle" idx="7"/>
          </p:nvPr>
        </p:nvSpPr>
        <p:spPr>
          <a:xfrm>
            <a:off x="0" y="1307592"/>
            <a:ext cx="3486851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APPLIED WHEEL LOADS</a:t>
            </a:r>
            <a:endParaRPr dirty="0"/>
          </a:p>
        </p:txBody>
      </p:sp>
      <p:sp>
        <p:nvSpPr>
          <p:cNvPr id="2678" name="Google Shape;2678;p52"/>
          <p:cNvSpPr txBox="1">
            <a:spLocks noGrp="1"/>
          </p:cNvSpPr>
          <p:nvPr>
            <p:ph type="subTitle" idx="8"/>
          </p:nvPr>
        </p:nvSpPr>
        <p:spPr>
          <a:xfrm>
            <a:off x="3579001" y="1307592"/>
            <a:ext cx="5501203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ELASTIC AND PLASTIC DEFORMATION</a:t>
            </a:r>
            <a:endParaRPr dirty="0"/>
          </a:p>
        </p:txBody>
      </p:sp>
      <p:sp>
        <p:nvSpPr>
          <p:cNvPr id="2680" name="Google Shape;2680;p52"/>
          <p:cNvSpPr txBox="1">
            <a:spLocks noGrp="1"/>
          </p:cNvSpPr>
          <p:nvPr>
            <p:ph type="subTitle" idx="13"/>
          </p:nvPr>
        </p:nvSpPr>
        <p:spPr>
          <a:xfrm>
            <a:off x="258610" y="2789509"/>
            <a:ext cx="296963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FATIGUE (LOADING)</a:t>
            </a:r>
            <a:endParaRPr dirty="0"/>
          </a:p>
        </p:txBody>
      </p:sp>
      <p:sp>
        <p:nvSpPr>
          <p:cNvPr id="2681" name="Google Shape;2681;p52"/>
          <p:cNvSpPr txBox="1">
            <a:spLocks noGrp="1"/>
          </p:cNvSpPr>
          <p:nvPr>
            <p:ph type="subTitle" idx="14"/>
          </p:nvPr>
        </p:nvSpPr>
        <p:spPr>
          <a:xfrm>
            <a:off x="3096672" y="2900293"/>
            <a:ext cx="3091895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VOLUMETRIC CHANGES</a:t>
            </a:r>
            <a:endParaRPr dirty="0"/>
          </a:p>
        </p:txBody>
      </p:sp>
      <p:sp>
        <p:nvSpPr>
          <p:cNvPr id="2682" name="Google Shape;2682;p52"/>
          <p:cNvSpPr txBox="1">
            <a:spLocks noGrp="1"/>
          </p:cNvSpPr>
          <p:nvPr>
            <p:ph type="subTitle" idx="15"/>
          </p:nvPr>
        </p:nvSpPr>
        <p:spPr>
          <a:xfrm>
            <a:off x="6188567" y="2899346"/>
            <a:ext cx="2969629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STRESS (IMPOSED ON THE SUBSOIL)</a:t>
            </a:r>
            <a:endParaRPr dirty="0"/>
          </a:p>
        </p:txBody>
      </p:sp>
      <p:grpSp>
        <p:nvGrpSpPr>
          <p:cNvPr id="2" name="Google Shape;7382;p88">
            <a:extLst>
              <a:ext uri="{FF2B5EF4-FFF2-40B4-BE49-F238E27FC236}">
                <a16:creationId xmlns:a16="http://schemas.microsoft.com/office/drawing/2014/main" id="{D5C7C7A1-931D-B41A-2585-9D3822B23D58}"/>
              </a:ext>
            </a:extLst>
          </p:cNvPr>
          <p:cNvGrpSpPr/>
          <p:nvPr/>
        </p:nvGrpSpPr>
        <p:grpSpPr>
          <a:xfrm>
            <a:off x="380875" y="1876867"/>
            <a:ext cx="339253" cy="308765"/>
            <a:chOff x="1492675" y="4420975"/>
            <a:chExt cx="481825" cy="438525"/>
          </a:xfrm>
        </p:grpSpPr>
        <p:sp>
          <p:nvSpPr>
            <p:cNvPr id="3" name="Google Shape;7383;p88">
              <a:extLst>
                <a:ext uri="{FF2B5EF4-FFF2-40B4-BE49-F238E27FC236}">
                  <a16:creationId xmlns:a16="http://schemas.microsoft.com/office/drawing/2014/main" id="{11E52FD7-7840-C77F-FAA1-D32038338BD9}"/>
                </a:ext>
              </a:extLst>
            </p:cNvPr>
            <p:cNvSpPr/>
            <p:nvPr/>
          </p:nvSpPr>
          <p:spPr>
            <a:xfrm>
              <a:off x="1841375" y="4649825"/>
              <a:ext cx="43325" cy="43300"/>
            </a:xfrm>
            <a:custGeom>
              <a:avLst/>
              <a:gdLst/>
              <a:ahLst/>
              <a:cxnLst/>
              <a:rect l="l" t="t" r="r" b="b"/>
              <a:pathLst>
                <a:path w="1733" h="1732" extrusionOk="0">
                  <a:moveTo>
                    <a:pt x="868" y="0"/>
                  </a:moveTo>
                  <a:cubicBezTo>
                    <a:pt x="389" y="0"/>
                    <a:pt x="1" y="386"/>
                    <a:pt x="1" y="865"/>
                  </a:cubicBezTo>
                  <a:cubicBezTo>
                    <a:pt x="1" y="1343"/>
                    <a:pt x="389" y="1732"/>
                    <a:pt x="868" y="1732"/>
                  </a:cubicBezTo>
                  <a:cubicBezTo>
                    <a:pt x="1347" y="1732"/>
                    <a:pt x="1732" y="1343"/>
                    <a:pt x="1732" y="865"/>
                  </a:cubicBezTo>
                  <a:cubicBezTo>
                    <a:pt x="1732" y="386"/>
                    <a:pt x="1347" y="0"/>
                    <a:pt x="8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" name="Google Shape;7384;p88">
              <a:extLst>
                <a:ext uri="{FF2B5EF4-FFF2-40B4-BE49-F238E27FC236}">
                  <a16:creationId xmlns:a16="http://schemas.microsoft.com/office/drawing/2014/main" id="{04103AFD-8918-909E-1914-DA0A6F5994DF}"/>
                </a:ext>
              </a:extLst>
            </p:cNvPr>
            <p:cNvSpPr/>
            <p:nvPr/>
          </p:nvSpPr>
          <p:spPr>
            <a:xfrm>
              <a:off x="1582425" y="4649825"/>
              <a:ext cx="43300" cy="43300"/>
            </a:xfrm>
            <a:custGeom>
              <a:avLst/>
              <a:gdLst/>
              <a:ahLst/>
              <a:cxnLst/>
              <a:rect l="l" t="t" r="r" b="b"/>
              <a:pathLst>
                <a:path w="1732" h="1732" extrusionOk="0">
                  <a:moveTo>
                    <a:pt x="864" y="0"/>
                  </a:moveTo>
                  <a:cubicBezTo>
                    <a:pt x="386" y="0"/>
                    <a:pt x="0" y="386"/>
                    <a:pt x="0" y="865"/>
                  </a:cubicBezTo>
                  <a:cubicBezTo>
                    <a:pt x="0" y="1343"/>
                    <a:pt x="386" y="1732"/>
                    <a:pt x="864" y="1732"/>
                  </a:cubicBezTo>
                  <a:cubicBezTo>
                    <a:pt x="1343" y="1732"/>
                    <a:pt x="1732" y="1343"/>
                    <a:pt x="1732" y="865"/>
                  </a:cubicBezTo>
                  <a:cubicBezTo>
                    <a:pt x="1732" y="386"/>
                    <a:pt x="1343" y="0"/>
                    <a:pt x="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" name="Google Shape;7385;p88">
              <a:extLst>
                <a:ext uri="{FF2B5EF4-FFF2-40B4-BE49-F238E27FC236}">
                  <a16:creationId xmlns:a16="http://schemas.microsoft.com/office/drawing/2014/main" id="{65282BED-EACE-896A-0D71-F90D642C6BCA}"/>
                </a:ext>
              </a:extLst>
            </p:cNvPr>
            <p:cNvSpPr/>
            <p:nvPr/>
          </p:nvSpPr>
          <p:spPr>
            <a:xfrm>
              <a:off x="1492675" y="4420975"/>
              <a:ext cx="481825" cy="356475"/>
            </a:xfrm>
            <a:custGeom>
              <a:avLst/>
              <a:gdLst/>
              <a:ahLst/>
              <a:cxnLst/>
              <a:rect l="l" t="t" r="r" b="b"/>
              <a:pathLst>
                <a:path w="19273" h="14259" extrusionOk="0">
                  <a:moveTo>
                    <a:pt x="12783" y="1126"/>
                  </a:moveTo>
                  <a:cubicBezTo>
                    <a:pt x="14322" y="1126"/>
                    <a:pt x="15629" y="2382"/>
                    <a:pt x="15822" y="4047"/>
                  </a:cubicBezTo>
                  <a:cubicBezTo>
                    <a:pt x="15825" y="4065"/>
                    <a:pt x="15828" y="4083"/>
                    <a:pt x="15831" y="4099"/>
                  </a:cubicBezTo>
                  <a:lnTo>
                    <a:pt x="16198" y="5854"/>
                  </a:lnTo>
                  <a:lnTo>
                    <a:pt x="9381" y="5854"/>
                  </a:lnTo>
                  <a:lnTo>
                    <a:pt x="11672" y="4099"/>
                  </a:lnTo>
                  <a:cubicBezTo>
                    <a:pt x="11925" y="3909"/>
                    <a:pt x="11973" y="3550"/>
                    <a:pt x="11784" y="3301"/>
                  </a:cubicBezTo>
                  <a:cubicBezTo>
                    <a:pt x="11672" y="3157"/>
                    <a:pt x="11504" y="3082"/>
                    <a:pt x="11334" y="3082"/>
                  </a:cubicBezTo>
                  <a:cubicBezTo>
                    <a:pt x="11212" y="3082"/>
                    <a:pt x="11089" y="3121"/>
                    <a:pt x="10986" y="3201"/>
                  </a:cubicBezTo>
                  <a:lnTo>
                    <a:pt x="7598" y="5800"/>
                  </a:lnTo>
                  <a:cubicBezTo>
                    <a:pt x="7577" y="5818"/>
                    <a:pt x="7556" y="5836"/>
                    <a:pt x="7535" y="5854"/>
                  </a:cubicBezTo>
                  <a:lnTo>
                    <a:pt x="3072" y="5854"/>
                  </a:lnTo>
                  <a:lnTo>
                    <a:pt x="3440" y="4099"/>
                  </a:lnTo>
                  <a:cubicBezTo>
                    <a:pt x="3446" y="4083"/>
                    <a:pt x="3446" y="4065"/>
                    <a:pt x="3449" y="4047"/>
                  </a:cubicBezTo>
                  <a:cubicBezTo>
                    <a:pt x="3641" y="2382"/>
                    <a:pt x="4948" y="1126"/>
                    <a:pt x="6490" y="1126"/>
                  </a:cubicBezTo>
                  <a:close/>
                  <a:moveTo>
                    <a:pt x="11404" y="9606"/>
                  </a:moveTo>
                  <a:cubicBezTo>
                    <a:pt x="11718" y="9606"/>
                    <a:pt x="11967" y="9856"/>
                    <a:pt x="11967" y="10169"/>
                  </a:cubicBezTo>
                  <a:cubicBezTo>
                    <a:pt x="11967" y="10482"/>
                    <a:pt x="11718" y="10735"/>
                    <a:pt x="11404" y="10735"/>
                  </a:cubicBezTo>
                  <a:lnTo>
                    <a:pt x="7755" y="10735"/>
                  </a:lnTo>
                  <a:cubicBezTo>
                    <a:pt x="7442" y="10735"/>
                    <a:pt x="7189" y="10482"/>
                    <a:pt x="7189" y="10169"/>
                  </a:cubicBezTo>
                  <a:cubicBezTo>
                    <a:pt x="7189" y="9856"/>
                    <a:pt x="7442" y="9606"/>
                    <a:pt x="7755" y="9606"/>
                  </a:cubicBezTo>
                  <a:close/>
                  <a:moveTo>
                    <a:pt x="4457" y="8025"/>
                  </a:moveTo>
                  <a:cubicBezTo>
                    <a:pt x="5264" y="8025"/>
                    <a:pt x="5990" y="8510"/>
                    <a:pt x="6300" y="9254"/>
                  </a:cubicBezTo>
                  <a:cubicBezTo>
                    <a:pt x="6607" y="10001"/>
                    <a:pt x="6439" y="10859"/>
                    <a:pt x="5867" y="11428"/>
                  </a:cubicBezTo>
                  <a:cubicBezTo>
                    <a:pt x="5486" y="11811"/>
                    <a:pt x="4976" y="12014"/>
                    <a:pt x="4456" y="12014"/>
                  </a:cubicBezTo>
                  <a:cubicBezTo>
                    <a:pt x="4199" y="12014"/>
                    <a:pt x="3940" y="11964"/>
                    <a:pt x="3693" y="11862"/>
                  </a:cubicBezTo>
                  <a:cubicBezTo>
                    <a:pt x="2949" y="11554"/>
                    <a:pt x="2461" y="10826"/>
                    <a:pt x="2461" y="10019"/>
                  </a:cubicBezTo>
                  <a:cubicBezTo>
                    <a:pt x="2464" y="8920"/>
                    <a:pt x="3355" y="8025"/>
                    <a:pt x="4454" y="8025"/>
                  </a:cubicBezTo>
                  <a:close/>
                  <a:moveTo>
                    <a:pt x="14816" y="8025"/>
                  </a:moveTo>
                  <a:cubicBezTo>
                    <a:pt x="15915" y="8025"/>
                    <a:pt x="16810" y="8917"/>
                    <a:pt x="16810" y="10019"/>
                  </a:cubicBezTo>
                  <a:cubicBezTo>
                    <a:pt x="16810" y="10826"/>
                    <a:pt x="16325" y="11554"/>
                    <a:pt x="15578" y="11862"/>
                  </a:cubicBezTo>
                  <a:cubicBezTo>
                    <a:pt x="15332" y="11964"/>
                    <a:pt x="15073" y="12014"/>
                    <a:pt x="14816" y="12014"/>
                  </a:cubicBezTo>
                  <a:cubicBezTo>
                    <a:pt x="14297" y="12014"/>
                    <a:pt x="13786" y="11811"/>
                    <a:pt x="13404" y="11428"/>
                  </a:cubicBezTo>
                  <a:cubicBezTo>
                    <a:pt x="12835" y="10859"/>
                    <a:pt x="12663" y="10001"/>
                    <a:pt x="12973" y="9254"/>
                  </a:cubicBezTo>
                  <a:cubicBezTo>
                    <a:pt x="13280" y="8510"/>
                    <a:pt x="14009" y="8025"/>
                    <a:pt x="14816" y="8025"/>
                  </a:cubicBezTo>
                  <a:close/>
                  <a:moveTo>
                    <a:pt x="6490" y="0"/>
                  </a:moveTo>
                  <a:cubicBezTo>
                    <a:pt x="4385" y="0"/>
                    <a:pt x="2599" y="1671"/>
                    <a:pt x="2331" y="3894"/>
                  </a:cubicBezTo>
                  <a:lnTo>
                    <a:pt x="1907" y="5917"/>
                  </a:lnTo>
                  <a:cubicBezTo>
                    <a:pt x="799" y="6143"/>
                    <a:pt x="1" y="7119"/>
                    <a:pt x="1" y="8251"/>
                  </a:cubicBezTo>
                  <a:lnTo>
                    <a:pt x="1" y="11877"/>
                  </a:lnTo>
                  <a:cubicBezTo>
                    <a:pt x="1" y="13192"/>
                    <a:pt x="1064" y="14255"/>
                    <a:pt x="2380" y="14258"/>
                  </a:cubicBezTo>
                  <a:lnTo>
                    <a:pt x="16894" y="14258"/>
                  </a:lnTo>
                  <a:cubicBezTo>
                    <a:pt x="18207" y="14255"/>
                    <a:pt x="19270" y="13192"/>
                    <a:pt x="19273" y="11880"/>
                  </a:cubicBezTo>
                  <a:lnTo>
                    <a:pt x="19273" y="8251"/>
                  </a:lnTo>
                  <a:cubicBezTo>
                    <a:pt x="19270" y="7119"/>
                    <a:pt x="18472" y="6143"/>
                    <a:pt x="17364" y="5917"/>
                  </a:cubicBezTo>
                  <a:lnTo>
                    <a:pt x="16939" y="3894"/>
                  </a:lnTo>
                  <a:cubicBezTo>
                    <a:pt x="16671" y="1671"/>
                    <a:pt x="14885" y="0"/>
                    <a:pt x="127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" name="Google Shape;7386;p88">
              <a:extLst>
                <a:ext uri="{FF2B5EF4-FFF2-40B4-BE49-F238E27FC236}">
                  <a16:creationId xmlns:a16="http://schemas.microsoft.com/office/drawing/2014/main" id="{578B6877-0556-7471-0662-97B9316621CA}"/>
                </a:ext>
              </a:extLst>
            </p:cNvPr>
            <p:cNvSpPr/>
            <p:nvPr/>
          </p:nvSpPr>
          <p:spPr>
            <a:xfrm>
              <a:off x="154687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" name="Google Shape;7387;p88">
              <a:extLst>
                <a:ext uri="{FF2B5EF4-FFF2-40B4-BE49-F238E27FC236}">
                  <a16:creationId xmlns:a16="http://schemas.microsoft.com/office/drawing/2014/main" id="{CC54547C-4B1E-082B-7E17-91CB739E9793}"/>
                </a:ext>
              </a:extLst>
            </p:cNvPr>
            <p:cNvSpPr/>
            <p:nvPr/>
          </p:nvSpPr>
          <p:spPr>
            <a:xfrm>
              <a:off x="180132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" name="Google Shape;3274;p82">
            <a:extLst>
              <a:ext uri="{FF2B5EF4-FFF2-40B4-BE49-F238E27FC236}">
                <a16:creationId xmlns:a16="http://schemas.microsoft.com/office/drawing/2014/main" id="{0F661A5F-77E0-9728-C11F-CF849F09EFDF}"/>
              </a:ext>
            </a:extLst>
          </p:cNvPr>
          <p:cNvGrpSpPr/>
          <p:nvPr/>
        </p:nvGrpSpPr>
        <p:grpSpPr>
          <a:xfrm rot="5400000">
            <a:off x="458009" y="2259571"/>
            <a:ext cx="184984" cy="160371"/>
            <a:chOff x="5037700" y="2430325"/>
            <a:chExt cx="75950" cy="65850"/>
          </a:xfrm>
        </p:grpSpPr>
        <p:sp>
          <p:nvSpPr>
            <p:cNvPr id="9" name="Google Shape;3275;p82">
              <a:extLst>
                <a:ext uri="{FF2B5EF4-FFF2-40B4-BE49-F238E27FC236}">
                  <a16:creationId xmlns:a16="http://schemas.microsoft.com/office/drawing/2014/main" id="{4F7FD43D-CC50-7B1D-05A4-A342FCFD957F}"/>
                </a:ext>
              </a:extLst>
            </p:cNvPr>
            <p:cNvSpPr/>
            <p:nvPr/>
          </p:nvSpPr>
          <p:spPr>
            <a:xfrm>
              <a:off x="5059700" y="2430325"/>
              <a:ext cx="53950" cy="65850"/>
            </a:xfrm>
            <a:custGeom>
              <a:avLst/>
              <a:gdLst/>
              <a:ahLst/>
              <a:cxnLst/>
              <a:rect l="l" t="t" r="r" b="b"/>
              <a:pathLst>
                <a:path w="2158" h="2634" extrusionOk="0">
                  <a:moveTo>
                    <a:pt x="1" y="1"/>
                  </a:moveTo>
                  <a:lnTo>
                    <a:pt x="866" y="1321"/>
                  </a:lnTo>
                  <a:lnTo>
                    <a:pt x="1" y="2633"/>
                  </a:lnTo>
                  <a:lnTo>
                    <a:pt x="1292" y="2633"/>
                  </a:lnTo>
                  <a:lnTo>
                    <a:pt x="2157" y="1321"/>
                  </a:lnTo>
                  <a:lnTo>
                    <a:pt x="1292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276;p82">
              <a:extLst>
                <a:ext uri="{FF2B5EF4-FFF2-40B4-BE49-F238E27FC236}">
                  <a16:creationId xmlns:a16="http://schemas.microsoft.com/office/drawing/2014/main" id="{B032F74C-2CF9-6268-6A21-6CCEF4C76B90}"/>
                </a:ext>
              </a:extLst>
            </p:cNvPr>
            <p:cNvSpPr/>
            <p:nvPr/>
          </p:nvSpPr>
          <p:spPr>
            <a:xfrm>
              <a:off x="5037700" y="2430325"/>
              <a:ext cx="34100" cy="65850"/>
            </a:xfrm>
            <a:custGeom>
              <a:avLst/>
              <a:gdLst/>
              <a:ahLst/>
              <a:cxnLst/>
              <a:rect l="l" t="t" r="r" b="b"/>
              <a:pathLst>
                <a:path w="1364" h="2634" extrusionOk="0">
                  <a:moveTo>
                    <a:pt x="1" y="1"/>
                  </a:moveTo>
                  <a:lnTo>
                    <a:pt x="866" y="1321"/>
                  </a:lnTo>
                  <a:lnTo>
                    <a:pt x="1" y="2633"/>
                  </a:lnTo>
                  <a:lnTo>
                    <a:pt x="498" y="2633"/>
                  </a:lnTo>
                  <a:lnTo>
                    <a:pt x="1364" y="1321"/>
                  </a:lnTo>
                  <a:lnTo>
                    <a:pt x="498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860AD61-FC9B-E054-17EE-074013B757DE}"/>
              </a:ext>
            </a:extLst>
          </p:cNvPr>
          <p:cNvSpPr txBox="1"/>
          <p:nvPr/>
        </p:nvSpPr>
        <p:spPr>
          <a:xfrm>
            <a:off x="3579000" y="1977546"/>
            <a:ext cx="3509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/>
              <a:t>elastična i plastična deformacija</a:t>
            </a:r>
            <a:endParaRPr lang="en-US" sz="1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C24FF00-FC3E-142F-A3C9-B95A037D4907}"/>
              </a:ext>
            </a:extLst>
          </p:cNvPr>
          <p:cNvSpPr txBox="1"/>
          <p:nvPr/>
        </p:nvSpPr>
        <p:spPr>
          <a:xfrm>
            <a:off x="1141364" y="1937999"/>
            <a:ext cx="2209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/>
              <a:t>dejstvo osovinskog opterećenja</a:t>
            </a:r>
            <a:endParaRPr lang="en-US" sz="18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9B38146-4B3E-7E36-FD6E-669A1CDEC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9116" y="0"/>
            <a:ext cx="1594884" cy="146091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085B8DD-9BB4-C155-594A-AF3AEBC4706B}"/>
              </a:ext>
            </a:extLst>
          </p:cNvPr>
          <p:cNvSpPr txBox="1"/>
          <p:nvPr/>
        </p:nvSpPr>
        <p:spPr>
          <a:xfrm>
            <a:off x="419037" y="3445561"/>
            <a:ext cx="2809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/>
              <a:t>zamor materijala</a:t>
            </a:r>
          </a:p>
          <a:p>
            <a:pPr algn="ctr"/>
            <a:r>
              <a:rPr lang="sr-Latn-RS" sz="1800" dirty="0"/>
              <a:t>(usled/pod opterećenjem)</a:t>
            </a:r>
            <a:endParaRPr lang="en-US" sz="1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D57ED02-7DB8-5159-F570-9870E66CF72D}"/>
              </a:ext>
            </a:extLst>
          </p:cNvPr>
          <p:cNvSpPr txBox="1"/>
          <p:nvPr/>
        </p:nvSpPr>
        <p:spPr>
          <a:xfrm>
            <a:off x="3247795" y="3584060"/>
            <a:ext cx="2809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/>
              <a:t>promene zapremine</a:t>
            </a:r>
            <a:endParaRPr lang="en-US" sz="18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1167A56-CF12-8022-0594-BAC449766F09}"/>
              </a:ext>
            </a:extLst>
          </p:cNvPr>
          <p:cNvSpPr txBox="1"/>
          <p:nvPr/>
        </p:nvSpPr>
        <p:spPr>
          <a:xfrm>
            <a:off x="6144514" y="3533330"/>
            <a:ext cx="2809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/>
              <a:t>pritisak (nanet na donji sloj tla)</a:t>
            </a:r>
            <a:endParaRPr lang="en-US" sz="1800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9" grpId="0"/>
      <p:bldP spid="30" grpId="0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0" name="Google Shape;2670;p52"/>
          <p:cNvSpPr txBox="1">
            <a:spLocks noGrp="1"/>
          </p:cNvSpPr>
          <p:nvPr>
            <p:ph type="title"/>
          </p:nvPr>
        </p:nvSpPr>
        <p:spPr>
          <a:xfrm>
            <a:off x="302895" y="152591"/>
            <a:ext cx="551776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REVIEWING CONCEPTS</a:t>
            </a:r>
            <a:endParaRPr dirty="0"/>
          </a:p>
        </p:txBody>
      </p:sp>
      <p:sp>
        <p:nvSpPr>
          <p:cNvPr id="2677" name="Google Shape;2677;p52"/>
          <p:cNvSpPr txBox="1">
            <a:spLocks noGrp="1"/>
          </p:cNvSpPr>
          <p:nvPr>
            <p:ph type="subTitle" idx="7"/>
          </p:nvPr>
        </p:nvSpPr>
        <p:spPr>
          <a:xfrm>
            <a:off x="-674" y="1609530"/>
            <a:ext cx="3486851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HIGHWAY MAINTENANCE WORK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(RECONSTRUCTION)</a:t>
            </a:r>
            <a:endParaRPr dirty="0"/>
          </a:p>
        </p:txBody>
      </p:sp>
      <p:sp>
        <p:nvSpPr>
          <p:cNvPr id="2680" name="Google Shape;2680;p52"/>
          <p:cNvSpPr txBox="1">
            <a:spLocks noGrp="1"/>
          </p:cNvSpPr>
          <p:nvPr>
            <p:ph type="subTitle" idx="13"/>
          </p:nvPr>
        </p:nvSpPr>
        <p:spPr>
          <a:xfrm>
            <a:off x="-1" y="2789509"/>
            <a:ext cx="6308651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FLEXIBLE PAVEMENTS vs. RIGID PAVEMENTS </a:t>
            </a:r>
            <a:endParaRPr dirty="0"/>
          </a:p>
        </p:txBody>
      </p:sp>
      <p:sp>
        <p:nvSpPr>
          <p:cNvPr id="2682" name="Google Shape;2682;p52"/>
          <p:cNvSpPr txBox="1">
            <a:spLocks noGrp="1"/>
          </p:cNvSpPr>
          <p:nvPr>
            <p:ph type="subTitle" idx="15"/>
          </p:nvPr>
        </p:nvSpPr>
        <p:spPr>
          <a:xfrm>
            <a:off x="6337351" y="2869006"/>
            <a:ext cx="2969629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STRAIGHT EDGE</a:t>
            </a:r>
            <a:endParaRPr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60AD61-FC9B-E054-17EE-074013B757DE}"/>
              </a:ext>
            </a:extLst>
          </p:cNvPr>
          <p:cNvSpPr txBox="1"/>
          <p:nvPr/>
        </p:nvSpPr>
        <p:spPr>
          <a:xfrm>
            <a:off x="92149" y="3425867"/>
            <a:ext cx="41537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/>
              <a:t>fleksibilne kolovozne konstrukcije</a:t>
            </a:r>
          </a:p>
          <a:p>
            <a:pPr algn="ctr"/>
            <a:r>
              <a:rPr lang="sr-Latn-RS" sz="1800" dirty="0"/>
              <a:t>≠</a:t>
            </a:r>
          </a:p>
          <a:p>
            <a:pPr algn="ctr"/>
            <a:r>
              <a:rPr lang="sr-Latn-RS" sz="1800" dirty="0"/>
              <a:t>krute kolovozne konstrukcije</a:t>
            </a:r>
            <a:endParaRPr lang="en-US" sz="1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C24FF00-FC3E-142F-A3C9-B95A037D4907}"/>
              </a:ext>
            </a:extLst>
          </p:cNvPr>
          <p:cNvSpPr txBox="1"/>
          <p:nvPr/>
        </p:nvSpPr>
        <p:spPr>
          <a:xfrm>
            <a:off x="92149" y="2212431"/>
            <a:ext cx="2969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/>
              <a:t>održavanje auto-puteva</a:t>
            </a:r>
          </a:p>
          <a:p>
            <a:pPr algn="ctr"/>
            <a:r>
              <a:rPr lang="sr-Latn-RS" sz="1800" dirty="0"/>
              <a:t>(opravka, popravka)</a:t>
            </a:r>
            <a:endParaRPr lang="en-US" sz="18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1167A56-CF12-8022-0594-BAC449766F09}"/>
              </a:ext>
            </a:extLst>
          </p:cNvPr>
          <p:cNvSpPr txBox="1"/>
          <p:nvPr/>
        </p:nvSpPr>
        <p:spPr>
          <a:xfrm>
            <a:off x="6594532" y="3425867"/>
            <a:ext cx="2809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/>
              <a:t>lenjir</a:t>
            </a:r>
            <a:endParaRPr lang="en-US" sz="18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B4931F5-5325-4A17-EBB7-143B92DA3F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571" y="1182958"/>
            <a:ext cx="2860059" cy="174040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513B587-5FFA-F5C5-5608-941A4F82E7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826" y="1184674"/>
            <a:ext cx="2889001" cy="174040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62C2D8E-6CF1-1BBC-EB6F-EDF763A602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2411" y="1182958"/>
            <a:ext cx="3064046" cy="1740409"/>
          </a:xfrm>
          <a:prstGeom prst="rect">
            <a:avLst/>
          </a:prstGeom>
        </p:spPr>
      </p:pic>
      <p:sp>
        <p:nvSpPr>
          <p:cNvPr id="24" name="Google Shape;7513;p89">
            <a:extLst>
              <a:ext uri="{FF2B5EF4-FFF2-40B4-BE49-F238E27FC236}">
                <a16:creationId xmlns:a16="http://schemas.microsoft.com/office/drawing/2014/main" id="{9F996BE1-85DA-ACAE-495B-31BEAE43673C}"/>
              </a:ext>
            </a:extLst>
          </p:cNvPr>
          <p:cNvSpPr/>
          <p:nvPr/>
        </p:nvSpPr>
        <p:spPr>
          <a:xfrm>
            <a:off x="8424000" y="3630452"/>
            <a:ext cx="547345" cy="514159"/>
          </a:xfrm>
          <a:custGeom>
            <a:avLst/>
            <a:gdLst/>
            <a:ahLst/>
            <a:cxnLst/>
            <a:rect l="l" t="t" r="r" b="b"/>
            <a:pathLst>
              <a:path w="12666" h="12619" extrusionOk="0">
                <a:moveTo>
                  <a:pt x="9294" y="1"/>
                </a:moveTo>
                <a:cubicBezTo>
                  <a:pt x="9192" y="1"/>
                  <a:pt x="9089" y="40"/>
                  <a:pt x="9011" y="119"/>
                </a:cubicBezTo>
                <a:lnTo>
                  <a:pt x="7593" y="1537"/>
                </a:lnTo>
                <a:lnTo>
                  <a:pt x="9011" y="2954"/>
                </a:lnTo>
                <a:cubicBezTo>
                  <a:pt x="9168" y="3112"/>
                  <a:pt x="9168" y="3395"/>
                  <a:pt x="9011" y="3553"/>
                </a:cubicBezTo>
                <a:cubicBezTo>
                  <a:pt x="8932" y="3632"/>
                  <a:pt x="8822" y="3671"/>
                  <a:pt x="8711" y="3671"/>
                </a:cubicBezTo>
                <a:cubicBezTo>
                  <a:pt x="8601" y="3671"/>
                  <a:pt x="8491" y="3632"/>
                  <a:pt x="8412" y="3553"/>
                </a:cubicBezTo>
                <a:lnTo>
                  <a:pt x="6994" y="2135"/>
                </a:lnTo>
                <a:lnTo>
                  <a:pt x="5923" y="3206"/>
                </a:lnTo>
                <a:lnTo>
                  <a:pt x="7341" y="4624"/>
                </a:lnTo>
                <a:cubicBezTo>
                  <a:pt x="7498" y="4782"/>
                  <a:pt x="7498" y="5034"/>
                  <a:pt x="7341" y="5191"/>
                </a:cubicBezTo>
                <a:cubicBezTo>
                  <a:pt x="7262" y="5270"/>
                  <a:pt x="7160" y="5309"/>
                  <a:pt x="7053" y="5309"/>
                </a:cubicBezTo>
                <a:cubicBezTo>
                  <a:pt x="6947" y="5309"/>
                  <a:pt x="6837" y="5270"/>
                  <a:pt x="6742" y="5191"/>
                </a:cubicBezTo>
                <a:lnTo>
                  <a:pt x="5356" y="3773"/>
                </a:lnTo>
                <a:lnTo>
                  <a:pt x="4285" y="4845"/>
                </a:lnTo>
                <a:lnTo>
                  <a:pt x="5703" y="6262"/>
                </a:lnTo>
                <a:cubicBezTo>
                  <a:pt x="5860" y="6420"/>
                  <a:pt x="5860" y="6703"/>
                  <a:pt x="5703" y="6861"/>
                </a:cubicBezTo>
                <a:cubicBezTo>
                  <a:pt x="5624" y="6940"/>
                  <a:pt x="5514" y="6979"/>
                  <a:pt x="5403" y="6979"/>
                </a:cubicBezTo>
                <a:cubicBezTo>
                  <a:pt x="5293" y="6979"/>
                  <a:pt x="5183" y="6940"/>
                  <a:pt x="5104" y="6861"/>
                </a:cubicBezTo>
                <a:lnTo>
                  <a:pt x="3686" y="5443"/>
                </a:lnTo>
                <a:lnTo>
                  <a:pt x="2615" y="6514"/>
                </a:lnTo>
                <a:lnTo>
                  <a:pt x="4096" y="7932"/>
                </a:lnTo>
                <a:cubicBezTo>
                  <a:pt x="4253" y="8090"/>
                  <a:pt x="4253" y="8373"/>
                  <a:pt x="4096" y="8499"/>
                </a:cubicBezTo>
                <a:cubicBezTo>
                  <a:pt x="4017" y="8578"/>
                  <a:pt x="3907" y="8617"/>
                  <a:pt x="3797" y="8617"/>
                </a:cubicBezTo>
                <a:cubicBezTo>
                  <a:pt x="3686" y="8617"/>
                  <a:pt x="3576" y="8578"/>
                  <a:pt x="3497" y="8499"/>
                </a:cubicBezTo>
                <a:lnTo>
                  <a:pt x="2048" y="7081"/>
                </a:lnTo>
                <a:lnTo>
                  <a:pt x="158" y="8972"/>
                </a:lnTo>
                <a:cubicBezTo>
                  <a:pt x="0" y="9129"/>
                  <a:pt x="0" y="9413"/>
                  <a:pt x="158" y="9570"/>
                </a:cubicBezTo>
                <a:lnTo>
                  <a:pt x="3056" y="12500"/>
                </a:lnTo>
                <a:cubicBezTo>
                  <a:pt x="3135" y="12579"/>
                  <a:pt x="3245" y="12618"/>
                  <a:pt x="3356" y="12618"/>
                </a:cubicBezTo>
                <a:cubicBezTo>
                  <a:pt x="3466" y="12618"/>
                  <a:pt x="3576" y="12579"/>
                  <a:pt x="3655" y="12500"/>
                </a:cubicBezTo>
                <a:lnTo>
                  <a:pt x="12508" y="3616"/>
                </a:lnTo>
                <a:cubicBezTo>
                  <a:pt x="12665" y="3458"/>
                  <a:pt x="12665" y="3206"/>
                  <a:pt x="12508" y="3049"/>
                </a:cubicBezTo>
                <a:lnTo>
                  <a:pt x="9578" y="119"/>
                </a:lnTo>
                <a:cubicBezTo>
                  <a:pt x="9499" y="40"/>
                  <a:pt x="9397" y="1"/>
                  <a:pt x="929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A7A4EE-1D93-C014-F35A-B6D7DCE97E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7770" y="3266001"/>
            <a:ext cx="3463751" cy="125954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A02F3B4-847D-33D8-C86B-F4AA820975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3345407"/>
            <a:ext cx="2281157" cy="17764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0F3D8E-E276-A5C1-EFF1-155556A304C3}"/>
              </a:ext>
            </a:extLst>
          </p:cNvPr>
          <p:cNvSpPr txBox="1"/>
          <p:nvPr/>
        </p:nvSpPr>
        <p:spPr>
          <a:xfrm>
            <a:off x="3169176" y="796796"/>
            <a:ext cx="5802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/>
              <a:t>Types of maintenance: preventative, corrective, urgent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2127954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31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0" name="Google Shape;2670;p52"/>
          <p:cNvSpPr txBox="1">
            <a:spLocks noGrp="1"/>
          </p:cNvSpPr>
          <p:nvPr>
            <p:ph type="title"/>
          </p:nvPr>
        </p:nvSpPr>
        <p:spPr>
          <a:xfrm>
            <a:off x="178719" y="287773"/>
            <a:ext cx="540029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REVIEWING CONCEPTS</a:t>
            </a:r>
            <a:endParaRPr dirty="0"/>
          </a:p>
        </p:txBody>
      </p:sp>
      <p:sp>
        <p:nvSpPr>
          <p:cNvPr id="2677" name="Google Shape;2677;p52"/>
          <p:cNvSpPr txBox="1">
            <a:spLocks noGrp="1"/>
          </p:cNvSpPr>
          <p:nvPr>
            <p:ph type="subTitle" idx="7"/>
          </p:nvPr>
        </p:nvSpPr>
        <p:spPr>
          <a:xfrm>
            <a:off x="525527" y="1184751"/>
            <a:ext cx="4706679" cy="63040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NEARSIDE WHEEL TRACKS</a:t>
            </a:r>
            <a:endParaRPr dirty="0"/>
          </a:p>
        </p:txBody>
      </p:sp>
      <p:sp>
        <p:nvSpPr>
          <p:cNvPr id="2680" name="Google Shape;2680;p52"/>
          <p:cNvSpPr txBox="1">
            <a:spLocks noGrp="1"/>
          </p:cNvSpPr>
          <p:nvPr>
            <p:ph type="subTitle" idx="13"/>
          </p:nvPr>
        </p:nvSpPr>
        <p:spPr>
          <a:xfrm>
            <a:off x="258610" y="2789509"/>
            <a:ext cx="296963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ROLLED ASPHALT</a:t>
            </a:r>
            <a:endParaRPr dirty="0"/>
          </a:p>
        </p:txBody>
      </p:sp>
      <p:sp>
        <p:nvSpPr>
          <p:cNvPr id="2681" name="Google Shape;2681;p52"/>
          <p:cNvSpPr txBox="1">
            <a:spLocks noGrp="1"/>
          </p:cNvSpPr>
          <p:nvPr>
            <p:ph type="subTitle" idx="14"/>
          </p:nvPr>
        </p:nvSpPr>
        <p:spPr>
          <a:xfrm>
            <a:off x="3106448" y="2788562"/>
            <a:ext cx="3091895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WEARING COURSES</a:t>
            </a:r>
            <a:endParaRPr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C24FF00-FC3E-142F-A3C9-B95A037D4907}"/>
              </a:ext>
            </a:extLst>
          </p:cNvPr>
          <p:cNvSpPr txBox="1"/>
          <p:nvPr/>
        </p:nvSpPr>
        <p:spPr>
          <a:xfrm>
            <a:off x="419037" y="1960066"/>
            <a:ext cx="2209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/>
              <a:t>tragovi točkova</a:t>
            </a:r>
            <a:endParaRPr lang="en-US" sz="18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085B8DD-9BB4-C155-594A-AF3AEBC4706B}"/>
              </a:ext>
            </a:extLst>
          </p:cNvPr>
          <p:cNvSpPr txBox="1"/>
          <p:nvPr/>
        </p:nvSpPr>
        <p:spPr>
          <a:xfrm>
            <a:off x="419037" y="3445561"/>
            <a:ext cx="2809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/>
              <a:t>asfaltni trakasti proizvodi</a:t>
            </a:r>
            <a:endParaRPr lang="en-US" sz="1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D57ED02-7DB8-5159-F570-9870E66CF72D}"/>
              </a:ext>
            </a:extLst>
          </p:cNvPr>
          <p:cNvSpPr txBox="1"/>
          <p:nvPr/>
        </p:nvSpPr>
        <p:spPr>
          <a:xfrm>
            <a:off x="3228240" y="3474099"/>
            <a:ext cx="2809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/>
              <a:t>habajući sloj</a:t>
            </a:r>
            <a:endParaRPr lang="en-US" sz="18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247252B-5A46-F570-0AAA-F90A2E052A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24" t="18739" r="11473" b="3532"/>
          <a:stretch/>
        </p:blipFill>
        <p:spPr>
          <a:xfrm>
            <a:off x="5323366" y="732929"/>
            <a:ext cx="3820633" cy="189329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D588804-4E6D-5E54-6642-8A2844BFF77C}"/>
              </a:ext>
            </a:extLst>
          </p:cNvPr>
          <p:cNvSpPr txBox="1"/>
          <p:nvPr/>
        </p:nvSpPr>
        <p:spPr>
          <a:xfrm>
            <a:off x="2264192" y="1960066"/>
            <a:ext cx="3314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800" dirty="0"/>
              <a:t>sa putničke / suvozačke strane</a:t>
            </a:r>
            <a:endParaRPr lang="en-US" sz="18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453A960-12BD-CDA1-7B25-FD73A35AA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9746" y="2717613"/>
            <a:ext cx="2135217" cy="18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01578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9" grpId="0"/>
      <p:bldP spid="30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0" name="Google Shape;2670;p52"/>
          <p:cNvSpPr txBox="1">
            <a:spLocks noGrp="1"/>
          </p:cNvSpPr>
          <p:nvPr>
            <p:ph type="title"/>
          </p:nvPr>
        </p:nvSpPr>
        <p:spPr>
          <a:xfrm>
            <a:off x="242095" y="367785"/>
            <a:ext cx="570915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REVIEWING CONCEPTS</a:t>
            </a:r>
            <a:endParaRPr dirty="0"/>
          </a:p>
        </p:txBody>
      </p:sp>
      <p:sp>
        <p:nvSpPr>
          <p:cNvPr id="2677" name="Google Shape;2677;p52"/>
          <p:cNvSpPr txBox="1">
            <a:spLocks noGrp="1"/>
          </p:cNvSpPr>
          <p:nvPr>
            <p:ph type="subTitle" idx="7"/>
          </p:nvPr>
        </p:nvSpPr>
        <p:spPr>
          <a:xfrm>
            <a:off x="0" y="1307592"/>
            <a:ext cx="3486851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VISCOSITY (VISCOUS)</a:t>
            </a:r>
            <a:endParaRPr dirty="0"/>
          </a:p>
        </p:txBody>
      </p:sp>
      <p:sp>
        <p:nvSpPr>
          <p:cNvPr id="2680" name="Google Shape;2680;p52"/>
          <p:cNvSpPr txBox="1">
            <a:spLocks noGrp="1"/>
          </p:cNvSpPr>
          <p:nvPr>
            <p:ph type="subTitle" idx="13"/>
          </p:nvPr>
        </p:nvSpPr>
        <p:spPr>
          <a:xfrm>
            <a:off x="-121635" y="2789509"/>
            <a:ext cx="296963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OVERLAYS</a:t>
            </a:r>
            <a:endParaRPr dirty="0"/>
          </a:p>
        </p:txBody>
      </p:sp>
      <p:sp>
        <p:nvSpPr>
          <p:cNvPr id="2681" name="Google Shape;2681;p52"/>
          <p:cNvSpPr txBox="1">
            <a:spLocks noGrp="1"/>
          </p:cNvSpPr>
          <p:nvPr>
            <p:ph type="subTitle" idx="14"/>
          </p:nvPr>
        </p:nvSpPr>
        <p:spPr>
          <a:xfrm>
            <a:off x="2736179" y="3051109"/>
            <a:ext cx="3091895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TRANSVERSE vs.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LONGITUDINAL</a:t>
            </a:r>
            <a:endParaRPr dirty="0"/>
          </a:p>
        </p:txBody>
      </p:sp>
      <p:sp>
        <p:nvSpPr>
          <p:cNvPr id="2682" name="Google Shape;2682;p52"/>
          <p:cNvSpPr txBox="1">
            <a:spLocks noGrp="1"/>
          </p:cNvSpPr>
          <p:nvPr>
            <p:ph type="subTitle" idx="15"/>
          </p:nvPr>
        </p:nvSpPr>
        <p:spPr>
          <a:xfrm>
            <a:off x="6105067" y="2789509"/>
            <a:ext cx="2969629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SLAB</a:t>
            </a:r>
            <a:endParaRPr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C24FF00-FC3E-142F-A3C9-B95A037D4907}"/>
              </a:ext>
            </a:extLst>
          </p:cNvPr>
          <p:cNvSpPr txBox="1"/>
          <p:nvPr/>
        </p:nvSpPr>
        <p:spPr>
          <a:xfrm>
            <a:off x="258610" y="1892999"/>
            <a:ext cx="2209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/>
              <a:t>viskoznost</a:t>
            </a:r>
            <a:endParaRPr lang="en-US" sz="18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085B8DD-9BB4-C155-594A-AF3AEBC4706B}"/>
              </a:ext>
            </a:extLst>
          </p:cNvPr>
          <p:cNvSpPr txBox="1"/>
          <p:nvPr/>
        </p:nvSpPr>
        <p:spPr>
          <a:xfrm>
            <a:off x="258610" y="3422546"/>
            <a:ext cx="2161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/>
              <a:t>sloj za ojačanje kolovoza</a:t>
            </a:r>
            <a:endParaRPr lang="en-US" sz="1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D57ED02-7DB8-5159-F570-9870E66CF72D}"/>
              </a:ext>
            </a:extLst>
          </p:cNvPr>
          <p:cNvSpPr txBox="1"/>
          <p:nvPr/>
        </p:nvSpPr>
        <p:spPr>
          <a:xfrm>
            <a:off x="2847995" y="3523369"/>
            <a:ext cx="2809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/>
              <a:t>transverzalne pukotine</a:t>
            </a:r>
            <a:endParaRPr lang="en-US" sz="18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1167A56-CF12-8022-0594-BAC449766F09}"/>
              </a:ext>
            </a:extLst>
          </p:cNvPr>
          <p:cNvSpPr txBox="1"/>
          <p:nvPr/>
        </p:nvSpPr>
        <p:spPr>
          <a:xfrm>
            <a:off x="6144514" y="3533330"/>
            <a:ext cx="2809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/>
              <a:t>betonska ploča</a:t>
            </a:r>
            <a:endParaRPr lang="en-US" sz="18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EF445DD-1D11-9BC2-344D-9721428B5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9417" y="425646"/>
            <a:ext cx="3091895" cy="21069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1F2E6A2-B73F-8B61-83C8-08F95A0B19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6851" y="1354936"/>
            <a:ext cx="2239606" cy="139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0613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9" grpId="0"/>
      <p:bldP spid="30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0" name="Google Shape;2740;p59"/>
          <p:cNvSpPr txBox="1">
            <a:spLocks noGrp="1"/>
          </p:cNvSpPr>
          <p:nvPr>
            <p:ph type="title"/>
          </p:nvPr>
        </p:nvSpPr>
        <p:spPr>
          <a:xfrm>
            <a:off x="2683280" y="1489682"/>
            <a:ext cx="5067600" cy="95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ADDITIONAL EXERCISES &amp; DISCUSSION</a:t>
            </a:r>
            <a:endParaRPr dirty="0"/>
          </a:p>
        </p:txBody>
      </p:sp>
      <p:sp>
        <p:nvSpPr>
          <p:cNvPr id="2741" name="Google Shape;2741;p59"/>
          <p:cNvSpPr txBox="1">
            <a:spLocks noGrp="1"/>
          </p:cNvSpPr>
          <p:nvPr>
            <p:ph type="title" idx="2"/>
          </p:nvPr>
        </p:nvSpPr>
        <p:spPr>
          <a:xfrm>
            <a:off x="7403550" y="1412732"/>
            <a:ext cx="1652100" cy="110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22C388-2680-147C-298E-AAA3D154A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98381" cy="2979364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8" name="Google Shape;2698;p5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7741" b="7741"/>
          <a:stretch/>
        </p:blipFill>
        <p:spPr>
          <a:xfrm>
            <a:off x="0" y="0"/>
            <a:ext cx="9144003" cy="5143499"/>
          </a:xfrm>
          <a:prstGeom prst="rect">
            <a:avLst/>
          </a:prstGeom>
        </p:spPr>
      </p:pic>
      <p:sp>
        <p:nvSpPr>
          <p:cNvPr id="2699" name="Google Shape;2699;p55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THANK YOU FOR YOUR ATTENTION</a:t>
            </a:r>
            <a:endParaRPr dirty="0"/>
          </a:p>
        </p:txBody>
      </p:sp>
    </p:spTree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2" name="Google Shape;2592;p4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TABLE OF CONTENTS</a:t>
            </a:r>
            <a:endParaRPr dirty="0"/>
          </a:p>
        </p:txBody>
      </p:sp>
      <p:sp>
        <p:nvSpPr>
          <p:cNvPr id="2593" name="Google Shape;2593;p43"/>
          <p:cNvSpPr txBox="1">
            <a:spLocks noGrp="1"/>
          </p:cNvSpPr>
          <p:nvPr>
            <p:ph type="subTitle" idx="1"/>
          </p:nvPr>
        </p:nvSpPr>
        <p:spPr>
          <a:xfrm>
            <a:off x="3196947" y="1337950"/>
            <a:ext cx="3665700" cy="43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PREPOSITIONS</a:t>
            </a:r>
            <a:endParaRPr dirty="0"/>
          </a:p>
        </p:txBody>
      </p:sp>
      <p:sp>
        <p:nvSpPr>
          <p:cNvPr id="2595" name="Google Shape;2595;p43"/>
          <p:cNvSpPr txBox="1">
            <a:spLocks noGrp="1"/>
          </p:cNvSpPr>
          <p:nvPr>
            <p:ph type="title" idx="3"/>
          </p:nvPr>
        </p:nvSpPr>
        <p:spPr>
          <a:xfrm>
            <a:off x="2281353" y="1337950"/>
            <a:ext cx="915600" cy="6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2596" name="Google Shape;2596;p43"/>
          <p:cNvSpPr txBox="1">
            <a:spLocks noGrp="1"/>
          </p:cNvSpPr>
          <p:nvPr>
            <p:ph type="subTitle" idx="4"/>
          </p:nvPr>
        </p:nvSpPr>
        <p:spPr>
          <a:xfrm>
            <a:off x="3196941" y="2343114"/>
            <a:ext cx="4749124" cy="42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PAVEMENT THICKNESS DESIGN</a:t>
            </a:r>
            <a:endParaRPr dirty="0"/>
          </a:p>
        </p:txBody>
      </p:sp>
      <p:sp>
        <p:nvSpPr>
          <p:cNvPr id="2598" name="Google Shape;2598;p43"/>
          <p:cNvSpPr txBox="1">
            <a:spLocks noGrp="1"/>
          </p:cNvSpPr>
          <p:nvPr>
            <p:ph type="title" idx="6"/>
          </p:nvPr>
        </p:nvSpPr>
        <p:spPr>
          <a:xfrm>
            <a:off x="2281353" y="2342825"/>
            <a:ext cx="915600" cy="6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2599" name="Google Shape;2599;p43"/>
          <p:cNvSpPr txBox="1">
            <a:spLocks noGrp="1"/>
          </p:cNvSpPr>
          <p:nvPr>
            <p:ph type="subTitle" idx="7"/>
          </p:nvPr>
        </p:nvSpPr>
        <p:spPr>
          <a:xfrm>
            <a:off x="3196940" y="3347549"/>
            <a:ext cx="4415971" cy="42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EXERCISES AND DISCUSSION</a:t>
            </a:r>
            <a:endParaRPr dirty="0"/>
          </a:p>
        </p:txBody>
      </p:sp>
      <p:sp>
        <p:nvSpPr>
          <p:cNvPr id="2601" name="Google Shape;2601;p43"/>
          <p:cNvSpPr txBox="1">
            <a:spLocks noGrp="1"/>
          </p:cNvSpPr>
          <p:nvPr>
            <p:ph type="title" idx="9"/>
          </p:nvPr>
        </p:nvSpPr>
        <p:spPr>
          <a:xfrm>
            <a:off x="2281353" y="3347700"/>
            <a:ext cx="915600" cy="6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p45"/>
          <p:cNvSpPr txBox="1">
            <a:spLocks noGrp="1"/>
          </p:cNvSpPr>
          <p:nvPr>
            <p:ph type="title"/>
          </p:nvPr>
        </p:nvSpPr>
        <p:spPr>
          <a:xfrm>
            <a:off x="713225" y="2305800"/>
            <a:ext cx="5067600" cy="95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PREPOSITIONS</a:t>
            </a:r>
            <a:endParaRPr dirty="0"/>
          </a:p>
        </p:txBody>
      </p:sp>
      <p:sp>
        <p:nvSpPr>
          <p:cNvPr id="2613" name="Google Shape;2613;p45"/>
          <p:cNvSpPr txBox="1">
            <a:spLocks noGrp="1"/>
          </p:cNvSpPr>
          <p:nvPr>
            <p:ph type="title" idx="2"/>
          </p:nvPr>
        </p:nvSpPr>
        <p:spPr>
          <a:xfrm>
            <a:off x="713225" y="1273800"/>
            <a:ext cx="1652100" cy="110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</p:spTree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9" name="Google Shape;2929;p73"/>
          <p:cNvSpPr txBox="1">
            <a:spLocks noGrp="1"/>
          </p:cNvSpPr>
          <p:nvPr>
            <p:ph type="title"/>
          </p:nvPr>
        </p:nvSpPr>
        <p:spPr>
          <a:xfrm>
            <a:off x="719925" y="275077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RELATIONSHIPS</a:t>
            </a:r>
            <a:endParaRPr dirty="0"/>
          </a:p>
        </p:txBody>
      </p:sp>
      <p:sp>
        <p:nvSpPr>
          <p:cNvPr id="2930" name="Google Shape;2930;p73"/>
          <p:cNvSpPr txBox="1">
            <a:spLocks noGrp="1"/>
          </p:cNvSpPr>
          <p:nvPr>
            <p:ph type="subTitle" idx="1"/>
          </p:nvPr>
        </p:nvSpPr>
        <p:spPr>
          <a:xfrm>
            <a:off x="3932025" y="3089773"/>
            <a:ext cx="44919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82880" lvl="0" indent="-16764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●"/>
            </a:pPr>
            <a:r>
              <a:rPr lang="sr-Latn-RS" sz="1800" b="1" dirty="0">
                <a:latin typeface="+mj-lt"/>
              </a:rPr>
              <a:t>NO CASES -&gt; PREPOSITIONS</a:t>
            </a:r>
            <a:endParaRPr sz="1800" b="1" dirty="0">
              <a:latin typeface="+mj-lt"/>
            </a:endParaRPr>
          </a:p>
        </p:txBody>
      </p:sp>
      <p:sp>
        <p:nvSpPr>
          <p:cNvPr id="2931" name="Google Shape;2931;p73"/>
          <p:cNvSpPr txBox="1">
            <a:spLocks noGrp="1"/>
          </p:cNvSpPr>
          <p:nvPr>
            <p:ph type="subTitle" idx="2"/>
          </p:nvPr>
        </p:nvSpPr>
        <p:spPr>
          <a:xfrm>
            <a:off x="3932025" y="976792"/>
            <a:ext cx="4866551" cy="14482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82880" lvl="0" indent="-16764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●"/>
            </a:pPr>
            <a:r>
              <a:rPr lang="sr-Latn-RS" sz="1800" b="1" dirty="0">
                <a:latin typeface="+mj-lt"/>
              </a:rPr>
              <a:t>RELATIVE CLAUSES -&gt; -ING</a:t>
            </a:r>
          </a:p>
          <a:p>
            <a:pPr marL="182880" lvl="0" indent="-16764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●"/>
            </a:pPr>
            <a:endParaRPr lang="sr-Latn-RS" sz="1800" dirty="0">
              <a:latin typeface="+mj-lt"/>
            </a:endParaRPr>
          </a:p>
          <a:p>
            <a:pPr marL="182880" lvl="0" indent="-16764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●"/>
            </a:pPr>
            <a:endParaRPr lang="sr-Latn-RS" sz="1800" dirty="0">
              <a:latin typeface="+mj-lt"/>
            </a:endParaRPr>
          </a:p>
          <a:p>
            <a:pPr marL="182880" lvl="0" indent="-16764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●"/>
            </a:pPr>
            <a:endParaRPr lang="sr-Latn-RS" sz="1800" dirty="0">
              <a:latin typeface="+mj-lt"/>
            </a:endParaRPr>
          </a:p>
          <a:p>
            <a:pPr marL="182880" lvl="0" indent="-16764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●"/>
            </a:pPr>
            <a:r>
              <a:rPr lang="sr-Latn-RS" sz="1800" b="1" dirty="0">
                <a:latin typeface="+mj-lt"/>
              </a:rPr>
              <a:t>MULTI-WORD UNITS -&gt; COMPOUNDS</a:t>
            </a:r>
            <a:endParaRPr sz="1800" b="1" dirty="0">
              <a:latin typeface="+mj-lt"/>
            </a:endParaRPr>
          </a:p>
        </p:txBody>
      </p:sp>
      <p:sp>
        <p:nvSpPr>
          <p:cNvPr id="2932" name="Google Shape;2932;p73"/>
          <p:cNvSpPr txBox="1">
            <a:spLocks noGrp="1"/>
          </p:cNvSpPr>
          <p:nvPr>
            <p:ph type="subTitle" idx="3"/>
          </p:nvPr>
        </p:nvSpPr>
        <p:spPr>
          <a:xfrm>
            <a:off x="1211629" y="3089773"/>
            <a:ext cx="19959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ANALYTIC</a:t>
            </a:r>
            <a:endParaRPr dirty="0"/>
          </a:p>
        </p:txBody>
      </p:sp>
      <p:sp>
        <p:nvSpPr>
          <p:cNvPr id="2933" name="Google Shape;2933;p73"/>
          <p:cNvSpPr txBox="1">
            <a:spLocks noGrp="1"/>
          </p:cNvSpPr>
          <p:nvPr>
            <p:ph type="subTitle" idx="4"/>
          </p:nvPr>
        </p:nvSpPr>
        <p:spPr>
          <a:xfrm>
            <a:off x="1211629" y="1439300"/>
            <a:ext cx="19959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SYNTHETIC</a:t>
            </a:r>
            <a:endParaRPr dirty="0"/>
          </a:p>
        </p:txBody>
      </p:sp>
      <p:grpSp>
        <p:nvGrpSpPr>
          <p:cNvPr id="2934" name="Google Shape;2934;p73"/>
          <p:cNvGrpSpPr/>
          <p:nvPr/>
        </p:nvGrpSpPr>
        <p:grpSpPr>
          <a:xfrm>
            <a:off x="796192" y="1531274"/>
            <a:ext cx="339253" cy="339253"/>
            <a:chOff x="1492675" y="4992125"/>
            <a:chExt cx="481825" cy="481825"/>
          </a:xfrm>
        </p:grpSpPr>
        <p:sp>
          <p:nvSpPr>
            <p:cNvPr id="2935" name="Google Shape;2935;p73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936" name="Google Shape;2936;p73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2937" name="Google Shape;2937;p73"/>
          <p:cNvGrpSpPr/>
          <p:nvPr/>
        </p:nvGrpSpPr>
        <p:grpSpPr>
          <a:xfrm>
            <a:off x="796192" y="3181001"/>
            <a:ext cx="339253" cy="339253"/>
            <a:chOff x="2085525" y="4992125"/>
            <a:chExt cx="481825" cy="481825"/>
          </a:xfrm>
        </p:grpSpPr>
        <p:sp>
          <p:nvSpPr>
            <p:cNvPr id="2938" name="Google Shape;2938;p73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939" name="Google Shape;2939;p73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cxnSp>
        <p:nvCxnSpPr>
          <p:cNvPr id="2940" name="Google Shape;2940;p73"/>
          <p:cNvCxnSpPr>
            <a:stCxn id="2933" idx="3"/>
          </p:cNvCxnSpPr>
          <p:nvPr/>
        </p:nvCxnSpPr>
        <p:spPr>
          <a:xfrm>
            <a:off x="3207529" y="1700900"/>
            <a:ext cx="6093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sm" len="sm"/>
          </a:ln>
        </p:spPr>
      </p:cxnSp>
      <p:cxnSp>
        <p:nvCxnSpPr>
          <p:cNvPr id="2941" name="Google Shape;2941;p73"/>
          <p:cNvCxnSpPr>
            <a:stCxn id="2932" idx="3"/>
          </p:cNvCxnSpPr>
          <p:nvPr/>
        </p:nvCxnSpPr>
        <p:spPr>
          <a:xfrm>
            <a:off x="3207529" y="3351373"/>
            <a:ext cx="6090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sm" len="sm"/>
          </a:ln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47D7625-C3C5-3A3E-94DE-DBFC9340ED56}"/>
              </a:ext>
            </a:extLst>
          </p:cNvPr>
          <p:cNvSpPr txBox="1"/>
          <p:nvPr/>
        </p:nvSpPr>
        <p:spPr>
          <a:xfrm>
            <a:off x="4160875" y="1377734"/>
            <a:ext cx="5231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800" dirty="0"/>
              <a:t>the altitude at which the plane is cruising -&gt; cruising altitude</a:t>
            </a:r>
            <a:endParaRPr lang="en-US" sz="1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DD481-50D9-B4D2-F46F-12283B50F10C}"/>
              </a:ext>
            </a:extLst>
          </p:cNvPr>
          <p:cNvSpPr txBox="1"/>
          <p:nvPr/>
        </p:nvSpPr>
        <p:spPr>
          <a:xfrm>
            <a:off x="1929944" y="2465307"/>
            <a:ext cx="686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800" dirty="0"/>
              <a:t>speed of flying, engineer for traffic -&gt; flying speed, traffic engineer</a:t>
            </a:r>
            <a:endParaRPr lang="en-US" sz="1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0BF38C-1131-B3C6-D770-E8A3C1E50029}"/>
              </a:ext>
            </a:extLst>
          </p:cNvPr>
          <p:cNvSpPr txBox="1"/>
          <p:nvPr/>
        </p:nvSpPr>
        <p:spPr>
          <a:xfrm>
            <a:off x="1555293" y="3689907"/>
            <a:ext cx="686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800" dirty="0"/>
              <a:t>via, above, below, in, out, for, from, on, through, by, to, over, etc.</a:t>
            </a:r>
            <a:endParaRPr lang="en-US" sz="1800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30" grpId="0" build="p"/>
      <p:bldP spid="2931" grpId="0" build="p"/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1" name="Google Shape;2801;p64"/>
          <p:cNvGrpSpPr/>
          <p:nvPr/>
        </p:nvGrpSpPr>
        <p:grpSpPr>
          <a:xfrm rot="5400000">
            <a:off x="980028" y="735560"/>
            <a:ext cx="2697276" cy="3672287"/>
            <a:chOff x="1655550" y="790900"/>
            <a:chExt cx="2510262" cy="3417671"/>
          </a:xfrm>
        </p:grpSpPr>
        <p:sp>
          <p:nvSpPr>
            <p:cNvPr id="2802" name="Google Shape;2802;p64"/>
            <p:cNvSpPr/>
            <p:nvPr/>
          </p:nvSpPr>
          <p:spPr>
            <a:xfrm>
              <a:off x="1655550" y="790900"/>
              <a:ext cx="2510262" cy="3417671"/>
            </a:xfrm>
            <a:custGeom>
              <a:avLst/>
              <a:gdLst/>
              <a:ahLst/>
              <a:cxnLst/>
              <a:rect l="l" t="t" r="r" b="b"/>
              <a:pathLst>
                <a:path w="143096" h="190426" extrusionOk="0">
                  <a:moveTo>
                    <a:pt x="2914" y="0"/>
                  </a:moveTo>
                  <a:cubicBezTo>
                    <a:pt x="1280" y="0"/>
                    <a:pt x="0" y="1281"/>
                    <a:pt x="0" y="2914"/>
                  </a:cubicBezTo>
                  <a:lnTo>
                    <a:pt x="0" y="187512"/>
                  </a:lnTo>
                  <a:cubicBezTo>
                    <a:pt x="0" y="189101"/>
                    <a:pt x="1280" y="190426"/>
                    <a:pt x="2914" y="190426"/>
                  </a:cubicBezTo>
                  <a:lnTo>
                    <a:pt x="140182" y="190426"/>
                  </a:lnTo>
                  <a:cubicBezTo>
                    <a:pt x="141771" y="190426"/>
                    <a:pt x="143096" y="189101"/>
                    <a:pt x="143096" y="187512"/>
                  </a:cubicBezTo>
                  <a:lnTo>
                    <a:pt x="143096" y="2914"/>
                  </a:lnTo>
                  <a:cubicBezTo>
                    <a:pt x="143096" y="1281"/>
                    <a:pt x="141771" y="0"/>
                    <a:pt x="1401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64"/>
            <p:cNvSpPr/>
            <p:nvPr/>
          </p:nvSpPr>
          <p:spPr>
            <a:xfrm>
              <a:off x="1735300" y="886765"/>
              <a:ext cx="2350730" cy="3115776"/>
            </a:xfrm>
            <a:custGeom>
              <a:avLst/>
              <a:gdLst/>
              <a:ahLst/>
              <a:cxnLst/>
              <a:rect l="l" t="t" r="r" b="b"/>
              <a:pathLst>
                <a:path w="134002" h="173605" extrusionOk="0">
                  <a:moveTo>
                    <a:pt x="1" y="1"/>
                  </a:moveTo>
                  <a:lnTo>
                    <a:pt x="1" y="53821"/>
                  </a:lnTo>
                  <a:lnTo>
                    <a:pt x="1" y="127599"/>
                  </a:lnTo>
                  <a:lnTo>
                    <a:pt x="1" y="173605"/>
                  </a:lnTo>
                  <a:lnTo>
                    <a:pt x="134001" y="173605"/>
                  </a:lnTo>
                  <a:lnTo>
                    <a:pt x="134001" y="34615"/>
                  </a:lnTo>
                  <a:lnTo>
                    <a:pt x="134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05" name="Google Shape;2805;p64"/>
          <p:cNvSpPr txBox="1">
            <a:spLocks noGrp="1"/>
          </p:cNvSpPr>
          <p:nvPr>
            <p:ph type="title"/>
          </p:nvPr>
        </p:nvSpPr>
        <p:spPr>
          <a:xfrm>
            <a:off x="4797850" y="721657"/>
            <a:ext cx="2634000" cy="117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FUN FACT</a:t>
            </a:r>
            <a:endParaRPr dirty="0"/>
          </a:p>
        </p:txBody>
      </p:sp>
      <p:sp>
        <p:nvSpPr>
          <p:cNvPr id="2806" name="Google Shape;2806;p64"/>
          <p:cNvSpPr txBox="1">
            <a:spLocks noGrp="1"/>
          </p:cNvSpPr>
          <p:nvPr>
            <p:ph type="subTitle" idx="1"/>
          </p:nvPr>
        </p:nvSpPr>
        <p:spPr>
          <a:xfrm>
            <a:off x="4797850" y="1972649"/>
            <a:ext cx="2634000" cy="9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dirty="0">
                <a:latin typeface="+mj-lt"/>
              </a:rPr>
              <a:t>Even prepositions can be compounds!</a:t>
            </a:r>
            <a:endParaRPr sz="2000" dirty="0"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0F15E56-7C9E-20FC-0A8E-5E24113AD4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155" r="6320"/>
          <a:stretch/>
        </p:blipFill>
        <p:spPr>
          <a:xfrm>
            <a:off x="713900" y="1448978"/>
            <a:ext cx="3347903" cy="2245418"/>
          </a:xfrm>
          <a:prstGeom prst="rect">
            <a:avLst/>
          </a:prstGeom>
        </p:spPr>
      </p:pic>
      <p:sp>
        <p:nvSpPr>
          <p:cNvPr id="3" name="Google Shape;2806;p64">
            <a:extLst>
              <a:ext uri="{FF2B5EF4-FFF2-40B4-BE49-F238E27FC236}">
                <a16:creationId xmlns:a16="http://schemas.microsoft.com/office/drawing/2014/main" id="{0994C72E-7178-0514-0E0A-5120C45C2C19}"/>
              </a:ext>
            </a:extLst>
          </p:cNvPr>
          <p:cNvSpPr txBox="1">
            <a:spLocks/>
          </p:cNvSpPr>
          <p:nvPr/>
        </p:nvSpPr>
        <p:spPr>
          <a:xfrm>
            <a:off x="4283181" y="2985242"/>
            <a:ext cx="4031479" cy="1055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/>
            <a:r>
              <a:rPr lang="sr-Latn-RS" sz="1800" dirty="0">
                <a:latin typeface="+mj-lt"/>
              </a:rPr>
              <a:t>The speeding car climbed </a:t>
            </a:r>
            <a:r>
              <a:rPr lang="sr-Latn-RS" sz="1800" b="1" dirty="0">
                <a:latin typeface="+mj-lt"/>
              </a:rPr>
              <a:t>onto</a:t>
            </a:r>
            <a:r>
              <a:rPr lang="sr-Latn-RS" sz="1800" dirty="0">
                <a:latin typeface="+mj-lt"/>
              </a:rPr>
              <a:t> the sidewalk, injuring several pedestrians, and causing a huge traffic jam.</a:t>
            </a:r>
            <a:endParaRPr lang="en-US" sz="1800" dirty="0">
              <a:latin typeface="+mj-lt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8" name="Google Shape;2658;p51"/>
          <p:cNvSpPr txBox="1">
            <a:spLocks noGrp="1"/>
          </p:cNvSpPr>
          <p:nvPr>
            <p:ph type="subTitle" idx="2"/>
          </p:nvPr>
        </p:nvSpPr>
        <p:spPr>
          <a:xfrm>
            <a:off x="4851176" y="1754958"/>
            <a:ext cx="28110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 dirty="0">
                <a:latin typeface="+mj-lt"/>
              </a:rPr>
              <a:t>after, by, during, for, since, at</a:t>
            </a:r>
            <a:endParaRPr sz="1800" dirty="0">
              <a:latin typeface="+mj-lt"/>
            </a:endParaRPr>
          </a:p>
        </p:txBody>
      </p:sp>
      <p:sp>
        <p:nvSpPr>
          <p:cNvPr id="2661" name="Google Shape;2661;p51"/>
          <p:cNvSpPr txBox="1">
            <a:spLocks noGrp="1"/>
          </p:cNvSpPr>
          <p:nvPr>
            <p:ph type="subTitle" idx="5"/>
          </p:nvPr>
        </p:nvSpPr>
        <p:spPr>
          <a:xfrm>
            <a:off x="1481824" y="1306902"/>
            <a:ext cx="28110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PLACE</a:t>
            </a:r>
            <a:endParaRPr dirty="0"/>
          </a:p>
        </p:txBody>
      </p:sp>
      <p:sp>
        <p:nvSpPr>
          <p:cNvPr id="2662" name="Google Shape;2662;p51"/>
          <p:cNvSpPr txBox="1">
            <a:spLocks noGrp="1"/>
          </p:cNvSpPr>
          <p:nvPr>
            <p:ph type="subTitle" idx="6"/>
          </p:nvPr>
        </p:nvSpPr>
        <p:spPr>
          <a:xfrm>
            <a:off x="1481824" y="2769942"/>
            <a:ext cx="28110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PURPOSE</a:t>
            </a:r>
            <a:endParaRPr dirty="0"/>
          </a:p>
        </p:txBody>
      </p:sp>
      <p:sp>
        <p:nvSpPr>
          <p:cNvPr id="2663" name="Google Shape;2663;p51"/>
          <p:cNvSpPr txBox="1">
            <a:spLocks noGrp="1"/>
          </p:cNvSpPr>
          <p:nvPr>
            <p:ph type="subTitle" idx="7"/>
          </p:nvPr>
        </p:nvSpPr>
        <p:spPr>
          <a:xfrm>
            <a:off x="4851149" y="1306902"/>
            <a:ext cx="28110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TIME</a:t>
            </a:r>
            <a:endParaRPr dirty="0"/>
          </a:p>
        </p:txBody>
      </p:sp>
      <p:sp>
        <p:nvSpPr>
          <p:cNvPr id="2664" name="Google Shape;2664;p51"/>
          <p:cNvSpPr txBox="1">
            <a:spLocks noGrp="1"/>
          </p:cNvSpPr>
          <p:nvPr>
            <p:ph type="subTitle" idx="8"/>
          </p:nvPr>
        </p:nvSpPr>
        <p:spPr>
          <a:xfrm>
            <a:off x="4851149" y="2769942"/>
            <a:ext cx="28110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LINKING WORDS</a:t>
            </a:r>
            <a:endParaRPr dirty="0"/>
          </a:p>
        </p:txBody>
      </p:sp>
      <p:sp>
        <p:nvSpPr>
          <p:cNvPr id="2665" name="Google Shape;2665;p5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PREPOSITIONS</a:t>
            </a:r>
            <a:endParaRPr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1F2F3E-FD39-E013-5844-B19AB8DA7C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1824" y="1780353"/>
            <a:ext cx="2811000" cy="923400"/>
          </a:xfrm>
        </p:spPr>
        <p:txBody>
          <a:bodyPr/>
          <a:lstStyle/>
          <a:p>
            <a:pPr algn="just"/>
            <a:r>
              <a:rPr lang="sr-Latn-RS" sz="1800" dirty="0">
                <a:latin typeface="+mj-lt"/>
              </a:rPr>
              <a:t>above, behind, under, in, down, around,</a:t>
            </a:r>
          </a:p>
          <a:p>
            <a:pPr algn="just"/>
            <a:r>
              <a:rPr lang="sr-Latn-RS" sz="1800" dirty="0">
                <a:latin typeface="+mj-lt"/>
              </a:rPr>
              <a:t>in the middle of</a:t>
            </a:r>
            <a:endParaRPr lang="en-US" sz="1800" dirty="0">
              <a:latin typeface="+mj-lt"/>
            </a:endParaRPr>
          </a:p>
        </p:txBody>
      </p:sp>
      <p:sp>
        <p:nvSpPr>
          <p:cNvPr id="6" name="Google Shape;2658;p51">
            <a:extLst>
              <a:ext uri="{FF2B5EF4-FFF2-40B4-BE49-F238E27FC236}">
                <a16:creationId xmlns:a16="http://schemas.microsoft.com/office/drawing/2014/main" id="{8BDAA4AE-B266-4DAB-5148-83A41658B9FC}"/>
              </a:ext>
            </a:extLst>
          </p:cNvPr>
          <p:cNvSpPr txBox="1">
            <a:spLocks/>
          </p:cNvSpPr>
          <p:nvPr/>
        </p:nvSpPr>
        <p:spPr>
          <a:xfrm>
            <a:off x="1388506" y="3359331"/>
            <a:ext cx="2811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/>
            <a:r>
              <a:rPr lang="sr-Latn-RS" sz="1800" dirty="0">
                <a:latin typeface="+mj-lt"/>
              </a:rPr>
              <a:t>for, to</a:t>
            </a:r>
            <a:endParaRPr lang="en-US" sz="1800" dirty="0">
              <a:latin typeface="+mj-lt"/>
            </a:endParaRPr>
          </a:p>
        </p:txBody>
      </p:sp>
      <p:sp>
        <p:nvSpPr>
          <p:cNvPr id="9" name="Google Shape;2658;p51">
            <a:extLst>
              <a:ext uri="{FF2B5EF4-FFF2-40B4-BE49-F238E27FC236}">
                <a16:creationId xmlns:a16="http://schemas.microsoft.com/office/drawing/2014/main" id="{C031B8CB-37D3-5565-DAAB-740CA7ACB806}"/>
              </a:ext>
            </a:extLst>
          </p:cNvPr>
          <p:cNvSpPr txBox="1">
            <a:spLocks/>
          </p:cNvSpPr>
          <p:nvPr/>
        </p:nvSpPr>
        <p:spPr>
          <a:xfrm>
            <a:off x="4944496" y="3293879"/>
            <a:ext cx="2811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/>
            <a:r>
              <a:rPr lang="sr-Latn-RS" sz="1800" dirty="0">
                <a:latin typeface="+mj-lt"/>
              </a:rPr>
              <a:t>in order to, so as to, in the end, at the beginning</a:t>
            </a:r>
            <a:endParaRPr lang="en-US" sz="1800" dirty="0">
              <a:latin typeface="+mj-lt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5" name="Google Shape;2625;p4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ADVERBS vs. PREPOSITIONS</a:t>
            </a:r>
            <a:endParaRPr dirty="0"/>
          </a:p>
        </p:txBody>
      </p:sp>
      <p:sp>
        <p:nvSpPr>
          <p:cNvPr id="2626" name="Google Shape;2626;p47"/>
          <p:cNvSpPr txBox="1">
            <a:spLocks noGrp="1"/>
          </p:cNvSpPr>
          <p:nvPr>
            <p:ph type="subTitle" idx="1"/>
          </p:nvPr>
        </p:nvSpPr>
        <p:spPr>
          <a:xfrm>
            <a:off x="1353878" y="1311349"/>
            <a:ext cx="6797749" cy="15523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r-Latn-RS" sz="2000" dirty="0">
                <a:latin typeface="+mj-lt"/>
              </a:rPr>
              <a:t>CONTEXT-DEPENDENT: same words can be both adverbs and prepositions (prepositions connect 2 concepts, indicating a relationship)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FB4189-071D-93B0-1A35-0143DB65CC93}"/>
              </a:ext>
            </a:extLst>
          </p:cNvPr>
          <p:cNvSpPr txBox="1"/>
          <p:nvPr/>
        </p:nvSpPr>
        <p:spPr>
          <a:xfrm>
            <a:off x="1098698" y="2679036"/>
            <a:ext cx="6946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/>
              <a:t>Leave the book </a:t>
            </a:r>
            <a:r>
              <a:rPr lang="sr-Latn-RS" sz="1800" b="1" dirty="0"/>
              <a:t>on</a:t>
            </a:r>
            <a:r>
              <a:rPr lang="sr-Latn-RS" sz="1800" dirty="0"/>
              <a:t> the table.	≠	Put your jacket </a:t>
            </a:r>
            <a:r>
              <a:rPr lang="sr-Latn-RS" sz="1800" b="1" dirty="0"/>
              <a:t>on</a:t>
            </a:r>
            <a:r>
              <a:rPr lang="sr-Latn-RS" sz="1800" dirty="0"/>
              <a:t>.</a:t>
            </a:r>
            <a:endParaRPr lang="en-US" sz="1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8C1A37-BBC6-EDF1-D8CD-F8D3F8DA8ACE}"/>
              </a:ext>
            </a:extLst>
          </p:cNvPr>
          <p:cNvSpPr txBox="1"/>
          <p:nvPr/>
        </p:nvSpPr>
        <p:spPr>
          <a:xfrm>
            <a:off x="1098698" y="3235474"/>
            <a:ext cx="6946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/>
              <a:t>The book is </a:t>
            </a:r>
            <a:r>
              <a:rPr lang="sr-Latn-RS" sz="1800" b="1" dirty="0"/>
              <a:t>in</a:t>
            </a:r>
            <a:r>
              <a:rPr lang="sr-Latn-RS" sz="1800" dirty="0"/>
              <a:t> my bag.	≠	Look what the cat dragged </a:t>
            </a:r>
            <a:r>
              <a:rPr lang="sr-Latn-RS" sz="1800" b="1" dirty="0"/>
              <a:t>in</a:t>
            </a:r>
            <a:r>
              <a:rPr lang="sr-Latn-RS" sz="1800" dirty="0"/>
              <a:t>.</a:t>
            </a:r>
            <a:endParaRPr lang="en-US" sz="1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7BC430-6146-C7E7-3F80-8AB1FB21BD5D}"/>
              </a:ext>
            </a:extLst>
          </p:cNvPr>
          <p:cNvSpPr txBox="1"/>
          <p:nvPr/>
        </p:nvSpPr>
        <p:spPr>
          <a:xfrm>
            <a:off x="471377" y="3797895"/>
            <a:ext cx="8201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/>
              <a:t>Go </a:t>
            </a:r>
            <a:r>
              <a:rPr lang="sr-Latn-RS" sz="1800" b="1" dirty="0"/>
              <a:t>over </a:t>
            </a:r>
            <a:r>
              <a:rPr lang="sr-Latn-RS" sz="1800" dirty="0"/>
              <a:t>the bridge, and take a left.	≠  Sarah was hurt, but at least it’s </a:t>
            </a:r>
            <a:r>
              <a:rPr lang="sr-Latn-RS" sz="1800" b="1" dirty="0"/>
              <a:t>over</a:t>
            </a:r>
            <a:r>
              <a:rPr lang="sr-Latn-RS" sz="1800" dirty="0"/>
              <a:t>.</a:t>
            </a:r>
            <a:endParaRPr lang="en-US" sz="1800" dirty="0"/>
          </a:p>
        </p:txBody>
      </p:sp>
      <p:grpSp>
        <p:nvGrpSpPr>
          <p:cNvPr id="5" name="Google Shape;6601;p86">
            <a:extLst>
              <a:ext uri="{FF2B5EF4-FFF2-40B4-BE49-F238E27FC236}">
                <a16:creationId xmlns:a16="http://schemas.microsoft.com/office/drawing/2014/main" id="{CF2AF364-9D68-D5E0-0112-10BDBBD798E2}"/>
              </a:ext>
            </a:extLst>
          </p:cNvPr>
          <p:cNvGrpSpPr/>
          <p:nvPr/>
        </p:nvGrpSpPr>
        <p:grpSpPr>
          <a:xfrm rot="2671691">
            <a:off x="102548" y="1254719"/>
            <a:ext cx="1779649" cy="591620"/>
            <a:chOff x="246070" y="1983375"/>
            <a:chExt cx="1855347" cy="616849"/>
          </a:xfrm>
        </p:grpSpPr>
        <p:sp>
          <p:nvSpPr>
            <p:cNvPr id="6" name="Google Shape;6602;p86">
              <a:extLst>
                <a:ext uri="{FF2B5EF4-FFF2-40B4-BE49-F238E27FC236}">
                  <a16:creationId xmlns:a16="http://schemas.microsoft.com/office/drawing/2014/main" id="{B4D2E957-10BB-9E27-8779-3ABCDF43D780}"/>
                </a:ext>
              </a:extLst>
            </p:cNvPr>
            <p:cNvSpPr/>
            <p:nvPr/>
          </p:nvSpPr>
          <p:spPr>
            <a:xfrm>
              <a:off x="1072131" y="1983872"/>
              <a:ext cx="408910" cy="407494"/>
            </a:xfrm>
            <a:custGeom>
              <a:avLst/>
              <a:gdLst/>
              <a:ahLst/>
              <a:cxnLst/>
              <a:rect l="l" t="t" r="r" b="b"/>
              <a:pathLst>
                <a:path w="34090" h="33972" extrusionOk="0">
                  <a:moveTo>
                    <a:pt x="17046" y="1"/>
                  </a:moveTo>
                  <a:cubicBezTo>
                    <a:pt x="16894" y="1"/>
                    <a:pt x="16742" y="59"/>
                    <a:pt x="16626" y="174"/>
                  </a:cubicBezTo>
                  <a:lnTo>
                    <a:pt x="9933" y="6868"/>
                  </a:lnTo>
                  <a:cubicBezTo>
                    <a:pt x="9821" y="6978"/>
                    <a:pt x="9670" y="7041"/>
                    <a:pt x="9512" y="7041"/>
                  </a:cubicBezTo>
                  <a:cubicBezTo>
                    <a:pt x="9354" y="7041"/>
                    <a:pt x="9203" y="6978"/>
                    <a:pt x="9094" y="6868"/>
                  </a:cubicBezTo>
                  <a:lnTo>
                    <a:pt x="9087" y="6861"/>
                  </a:lnTo>
                  <a:cubicBezTo>
                    <a:pt x="8857" y="6629"/>
                    <a:pt x="8642" y="6175"/>
                    <a:pt x="8611" y="5850"/>
                  </a:cubicBezTo>
                  <a:cubicBezTo>
                    <a:pt x="8611" y="5850"/>
                    <a:pt x="8522" y="4941"/>
                    <a:pt x="7959" y="4378"/>
                  </a:cubicBezTo>
                  <a:cubicBezTo>
                    <a:pt x="7469" y="3863"/>
                    <a:pt x="6813" y="3605"/>
                    <a:pt x="6156" y="3605"/>
                  </a:cubicBezTo>
                  <a:cubicBezTo>
                    <a:pt x="5520" y="3605"/>
                    <a:pt x="4883" y="3847"/>
                    <a:pt x="4396" y="4333"/>
                  </a:cubicBezTo>
                  <a:cubicBezTo>
                    <a:pt x="3407" y="5322"/>
                    <a:pt x="3425" y="6932"/>
                    <a:pt x="4435" y="7898"/>
                  </a:cubicBezTo>
                  <a:cubicBezTo>
                    <a:pt x="5002" y="8462"/>
                    <a:pt x="5908" y="8553"/>
                    <a:pt x="5908" y="8553"/>
                  </a:cubicBezTo>
                  <a:cubicBezTo>
                    <a:pt x="6232" y="8583"/>
                    <a:pt x="6687" y="8797"/>
                    <a:pt x="6919" y="9027"/>
                  </a:cubicBezTo>
                  <a:lnTo>
                    <a:pt x="6926" y="9034"/>
                  </a:lnTo>
                  <a:cubicBezTo>
                    <a:pt x="7156" y="9267"/>
                    <a:pt x="7156" y="9642"/>
                    <a:pt x="6926" y="9875"/>
                  </a:cubicBezTo>
                  <a:lnTo>
                    <a:pt x="232" y="16567"/>
                  </a:lnTo>
                  <a:cubicBezTo>
                    <a:pt x="1" y="16798"/>
                    <a:pt x="1" y="17174"/>
                    <a:pt x="232" y="17406"/>
                  </a:cubicBezTo>
                  <a:lnTo>
                    <a:pt x="6411" y="23585"/>
                  </a:lnTo>
                  <a:lnTo>
                    <a:pt x="6926" y="24100"/>
                  </a:lnTo>
                  <a:cubicBezTo>
                    <a:pt x="6969" y="24141"/>
                    <a:pt x="7020" y="24173"/>
                    <a:pt x="7073" y="24197"/>
                  </a:cubicBezTo>
                  <a:cubicBezTo>
                    <a:pt x="7158" y="24244"/>
                    <a:pt x="7250" y="24269"/>
                    <a:pt x="7345" y="24273"/>
                  </a:cubicBezTo>
                  <a:cubicBezTo>
                    <a:pt x="7503" y="24273"/>
                    <a:pt x="7654" y="24211"/>
                    <a:pt x="7765" y="24101"/>
                  </a:cubicBezTo>
                  <a:lnTo>
                    <a:pt x="7839" y="24027"/>
                  </a:lnTo>
                  <a:cubicBezTo>
                    <a:pt x="8069" y="23796"/>
                    <a:pt x="8283" y="23341"/>
                    <a:pt x="8318" y="23013"/>
                  </a:cubicBezTo>
                  <a:cubicBezTo>
                    <a:pt x="8318" y="23013"/>
                    <a:pt x="8405" y="22107"/>
                    <a:pt x="8967" y="21541"/>
                  </a:cubicBezTo>
                  <a:cubicBezTo>
                    <a:pt x="9183" y="21324"/>
                    <a:pt x="9437" y="21149"/>
                    <a:pt x="9717" y="21026"/>
                  </a:cubicBezTo>
                  <a:cubicBezTo>
                    <a:pt x="10047" y="20876"/>
                    <a:pt x="10396" y="20805"/>
                    <a:pt x="10740" y="20805"/>
                  </a:cubicBezTo>
                  <a:cubicBezTo>
                    <a:pt x="11539" y="20805"/>
                    <a:pt x="12316" y="21191"/>
                    <a:pt x="12792" y="21886"/>
                  </a:cubicBezTo>
                  <a:cubicBezTo>
                    <a:pt x="13474" y="22879"/>
                    <a:pt x="13347" y="24218"/>
                    <a:pt x="12490" y="25064"/>
                  </a:cubicBezTo>
                  <a:cubicBezTo>
                    <a:pt x="12119" y="25437"/>
                    <a:pt x="11599" y="25600"/>
                    <a:pt x="11289" y="25668"/>
                  </a:cubicBezTo>
                  <a:cubicBezTo>
                    <a:pt x="11157" y="25704"/>
                    <a:pt x="11023" y="25732"/>
                    <a:pt x="10887" y="25749"/>
                  </a:cubicBezTo>
                  <a:cubicBezTo>
                    <a:pt x="10830" y="25757"/>
                    <a:pt x="10775" y="25769"/>
                    <a:pt x="10722" y="25785"/>
                  </a:cubicBezTo>
                  <a:cubicBezTo>
                    <a:pt x="10456" y="25871"/>
                    <a:pt x="10173" y="26027"/>
                    <a:pt x="10008" y="26193"/>
                  </a:cubicBezTo>
                  <a:lnTo>
                    <a:pt x="9933" y="26265"/>
                  </a:lnTo>
                  <a:cubicBezTo>
                    <a:pt x="9699" y="26497"/>
                    <a:pt x="9699" y="26875"/>
                    <a:pt x="9933" y="27106"/>
                  </a:cubicBezTo>
                  <a:lnTo>
                    <a:pt x="11412" y="28584"/>
                  </a:lnTo>
                  <a:lnTo>
                    <a:pt x="16625" y="33798"/>
                  </a:lnTo>
                  <a:cubicBezTo>
                    <a:pt x="16736" y="33908"/>
                    <a:pt x="16887" y="33972"/>
                    <a:pt x="17043" y="33972"/>
                  </a:cubicBezTo>
                  <a:cubicBezTo>
                    <a:pt x="17198" y="33970"/>
                    <a:pt x="17347" y="33910"/>
                    <a:pt x="17459" y="33802"/>
                  </a:cubicBezTo>
                  <a:lnTo>
                    <a:pt x="20636" y="30627"/>
                  </a:lnTo>
                  <a:lnTo>
                    <a:pt x="24073" y="27189"/>
                  </a:lnTo>
                  <a:cubicBezTo>
                    <a:pt x="24300" y="26955"/>
                    <a:pt x="24300" y="26581"/>
                    <a:pt x="24073" y="26348"/>
                  </a:cubicBezTo>
                  <a:lnTo>
                    <a:pt x="23953" y="26231"/>
                  </a:lnTo>
                  <a:cubicBezTo>
                    <a:pt x="23722" y="26001"/>
                    <a:pt x="23267" y="25783"/>
                    <a:pt x="22942" y="25754"/>
                  </a:cubicBezTo>
                  <a:cubicBezTo>
                    <a:pt x="22942" y="25754"/>
                    <a:pt x="22033" y="25665"/>
                    <a:pt x="21470" y="25100"/>
                  </a:cubicBezTo>
                  <a:cubicBezTo>
                    <a:pt x="20528" y="24086"/>
                    <a:pt x="20569" y="22503"/>
                    <a:pt x="21561" y="21539"/>
                  </a:cubicBezTo>
                  <a:cubicBezTo>
                    <a:pt x="22056" y="21057"/>
                    <a:pt x="22698" y="20816"/>
                    <a:pt x="23340" y="20816"/>
                  </a:cubicBezTo>
                  <a:cubicBezTo>
                    <a:pt x="23985" y="20816"/>
                    <a:pt x="24629" y="21059"/>
                    <a:pt x="25125" y="21544"/>
                  </a:cubicBezTo>
                  <a:cubicBezTo>
                    <a:pt x="25687" y="22107"/>
                    <a:pt x="25774" y="23017"/>
                    <a:pt x="25774" y="23017"/>
                  </a:cubicBezTo>
                  <a:cubicBezTo>
                    <a:pt x="25807" y="23341"/>
                    <a:pt x="26021" y="23796"/>
                    <a:pt x="26253" y="24027"/>
                  </a:cubicBezTo>
                  <a:lnTo>
                    <a:pt x="26325" y="24101"/>
                  </a:lnTo>
                  <a:cubicBezTo>
                    <a:pt x="26441" y="24216"/>
                    <a:pt x="26592" y="24274"/>
                    <a:pt x="26744" y="24274"/>
                  </a:cubicBezTo>
                  <a:cubicBezTo>
                    <a:pt x="26891" y="24274"/>
                    <a:pt x="27038" y="24219"/>
                    <a:pt x="27152" y="24110"/>
                  </a:cubicBezTo>
                  <a:lnTo>
                    <a:pt x="29878" y="21384"/>
                  </a:lnTo>
                  <a:lnTo>
                    <a:pt x="33774" y="17487"/>
                  </a:lnTo>
                  <a:cubicBezTo>
                    <a:pt x="33779" y="17482"/>
                    <a:pt x="33786" y="17482"/>
                    <a:pt x="33791" y="17476"/>
                  </a:cubicBezTo>
                  <a:lnTo>
                    <a:pt x="33860" y="17408"/>
                  </a:lnTo>
                  <a:cubicBezTo>
                    <a:pt x="34090" y="17174"/>
                    <a:pt x="34090" y="16798"/>
                    <a:pt x="33860" y="16567"/>
                  </a:cubicBezTo>
                  <a:lnTo>
                    <a:pt x="27166" y="9875"/>
                  </a:lnTo>
                  <a:cubicBezTo>
                    <a:pt x="26934" y="9643"/>
                    <a:pt x="26934" y="9267"/>
                    <a:pt x="27166" y="9036"/>
                  </a:cubicBezTo>
                  <a:lnTo>
                    <a:pt x="27283" y="8914"/>
                  </a:lnTo>
                  <a:cubicBezTo>
                    <a:pt x="27513" y="8684"/>
                    <a:pt x="27973" y="8469"/>
                    <a:pt x="28297" y="8437"/>
                  </a:cubicBezTo>
                  <a:cubicBezTo>
                    <a:pt x="28297" y="8437"/>
                    <a:pt x="29203" y="8349"/>
                    <a:pt x="29770" y="7786"/>
                  </a:cubicBezTo>
                  <a:cubicBezTo>
                    <a:pt x="30769" y="6818"/>
                    <a:pt x="30782" y="5219"/>
                    <a:pt x="29799" y="4235"/>
                  </a:cubicBezTo>
                  <a:cubicBezTo>
                    <a:pt x="29311" y="3748"/>
                    <a:pt x="28674" y="3505"/>
                    <a:pt x="28036" y="3505"/>
                  </a:cubicBezTo>
                  <a:cubicBezTo>
                    <a:pt x="27385" y="3505"/>
                    <a:pt x="26735" y="3758"/>
                    <a:pt x="26246" y="4263"/>
                  </a:cubicBezTo>
                  <a:cubicBezTo>
                    <a:pt x="25685" y="4826"/>
                    <a:pt x="25594" y="5735"/>
                    <a:pt x="25594" y="5735"/>
                  </a:cubicBezTo>
                  <a:cubicBezTo>
                    <a:pt x="25563" y="6060"/>
                    <a:pt x="25350" y="6514"/>
                    <a:pt x="25119" y="6746"/>
                  </a:cubicBezTo>
                  <a:lnTo>
                    <a:pt x="24998" y="6866"/>
                  </a:lnTo>
                  <a:cubicBezTo>
                    <a:pt x="24883" y="6982"/>
                    <a:pt x="24731" y="7040"/>
                    <a:pt x="24579" y="7040"/>
                  </a:cubicBezTo>
                  <a:cubicBezTo>
                    <a:pt x="24427" y="7040"/>
                    <a:pt x="24275" y="6982"/>
                    <a:pt x="24159" y="6866"/>
                  </a:cubicBezTo>
                  <a:lnTo>
                    <a:pt x="17466" y="174"/>
                  </a:lnTo>
                  <a:cubicBezTo>
                    <a:pt x="17350" y="59"/>
                    <a:pt x="17198" y="1"/>
                    <a:pt x="17046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6603;p86">
              <a:extLst>
                <a:ext uri="{FF2B5EF4-FFF2-40B4-BE49-F238E27FC236}">
                  <a16:creationId xmlns:a16="http://schemas.microsoft.com/office/drawing/2014/main" id="{E3D93060-DE50-5C5F-B078-20EE8D0B113D}"/>
                </a:ext>
              </a:extLst>
            </p:cNvPr>
            <p:cNvSpPr/>
            <p:nvPr/>
          </p:nvSpPr>
          <p:spPr>
            <a:xfrm>
              <a:off x="1430530" y="2193486"/>
              <a:ext cx="46960" cy="46948"/>
            </a:xfrm>
            <a:custGeom>
              <a:avLst/>
              <a:gdLst/>
              <a:ahLst/>
              <a:cxnLst/>
              <a:rect l="l" t="t" r="r" b="b"/>
              <a:pathLst>
                <a:path w="3915" h="3914" extrusionOk="0">
                  <a:moveTo>
                    <a:pt x="3914" y="1"/>
                  </a:moveTo>
                  <a:lnTo>
                    <a:pt x="3914" y="1"/>
                  </a:lnTo>
                  <a:cubicBezTo>
                    <a:pt x="3909" y="6"/>
                    <a:pt x="3902" y="8"/>
                    <a:pt x="3897" y="13"/>
                  </a:cubicBezTo>
                  <a:lnTo>
                    <a:pt x="1" y="3909"/>
                  </a:lnTo>
                  <a:lnTo>
                    <a:pt x="1" y="3914"/>
                  </a:lnTo>
                  <a:lnTo>
                    <a:pt x="3914" y="1"/>
                  </a:ln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604;p86">
              <a:extLst>
                <a:ext uri="{FF2B5EF4-FFF2-40B4-BE49-F238E27FC236}">
                  <a16:creationId xmlns:a16="http://schemas.microsoft.com/office/drawing/2014/main" id="{2171BC53-17A9-0255-8A59-02A3CA8C0092}"/>
                </a:ext>
              </a:extLst>
            </p:cNvPr>
            <p:cNvSpPr/>
            <p:nvPr/>
          </p:nvSpPr>
          <p:spPr>
            <a:xfrm>
              <a:off x="1277847" y="2191554"/>
              <a:ext cx="408898" cy="407518"/>
            </a:xfrm>
            <a:custGeom>
              <a:avLst/>
              <a:gdLst/>
              <a:ahLst/>
              <a:cxnLst/>
              <a:rect l="l" t="t" r="r" b="b"/>
              <a:pathLst>
                <a:path w="34089" h="33974" extrusionOk="0">
                  <a:moveTo>
                    <a:pt x="17044" y="0"/>
                  </a:moveTo>
                  <a:cubicBezTo>
                    <a:pt x="16893" y="2"/>
                    <a:pt x="16750" y="60"/>
                    <a:pt x="16640" y="163"/>
                  </a:cubicBezTo>
                  <a:lnTo>
                    <a:pt x="12729" y="4075"/>
                  </a:lnTo>
                  <a:lnTo>
                    <a:pt x="12729" y="4070"/>
                  </a:lnTo>
                  <a:lnTo>
                    <a:pt x="10005" y="6793"/>
                  </a:lnTo>
                  <a:cubicBezTo>
                    <a:pt x="9890" y="6904"/>
                    <a:pt x="9742" y="6959"/>
                    <a:pt x="9595" y="6959"/>
                  </a:cubicBezTo>
                  <a:cubicBezTo>
                    <a:pt x="9444" y="6959"/>
                    <a:pt x="9293" y="6901"/>
                    <a:pt x="9178" y="6787"/>
                  </a:cubicBezTo>
                  <a:lnTo>
                    <a:pt x="9104" y="6713"/>
                  </a:lnTo>
                  <a:cubicBezTo>
                    <a:pt x="8874" y="6481"/>
                    <a:pt x="8660" y="6026"/>
                    <a:pt x="8625" y="5702"/>
                  </a:cubicBezTo>
                  <a:cubicBezTo>
                    <a:pt x="8625" y="5702"/>
                    <a:pt x="8539" y="4792"/>
                    <a:pt x="7976" y="4229"/>
                  </a:cubicBezTo>
                  <a:cubicBezTo>
                    <a:pt x="7478" y="3726"/>
                    <a:pt x="6821" y="3474"/>
                    <a:pt x="6165" y="3474"/>
                  </a:cubicBezTo>
                  <a:cubicBezTo>
                    <a:pt x="5524" y="3474"/>
                    <a:pt x="4883" y="3714"/>
                    <a:pt x="4388" y="4197"/>
                  </a:cubicBezTo>
                  <a:cubicBezTo>
                    <a:pt x="3384" y="5172"/>
                    <a:pt x="3354" y="6775"/>
                    <a:pt x="4322" y="7785"/>
                  </a:cubicBezTo>
                  <a:cubicBezTo>
                    <a:pt x="4884" y="8350"/>
                    <a:pt x="5795" y="8439"/>
                    <a:pt x="5795" y="8439"/>
                  </a:cubicBezTo>
                  <a:cubicBezTo>
                    <a:pt x="6118" y="8468"/>
                    <a:pt x="6573" y="8686"/>
                    <a:pt x="6804" y="8916"/>
                  </a:cubicBezTo>
                  <a:lnTo>
                    <a:pt x="6924" y="9033"/>
                  </a:lnTo>
                  <a:cubicBezTo>
                    <a:pt x="7153" y="9267"/>
                    <a:pt x="7153" y="9641"/>
                    <a:pt x="6924" y="9874"/>
                  </a:cubicBezTo>
                  <a:lnTo>
                    <a:pt x="3488" y="13310"/>
                  </a:lnTo>
                  <a:lnTo>
                    <a:pt x="310" y="16487"/>
                  </a:lnTo>
                  <a:lnTo>
                    <a:pt x="233" y="16566"/>
                  </a:lnTo>
                  <a:cubicBezTo>
                    <a:pt x="1" y="16798"/>
                    <a:pt x="1" y="17174"/>
                    <a:pt x="233" y="17405"/>
                  </a:cubicBezTo>
                  <a:lnTo>
                    <a:pt x="6926" y="24099"/>
                  </a:lnTo>
                  <a:cubicBezTo>
                    <a:pt x="7156" y="24332"/>
                    <a:pt x="7156" y="24706"/>
                    <a:pt x="6926" y="24938"/>
                  </a:cubicBezTo>
                  <a:lnTo>
                    <a:pt x="6919" y="24945"/>
                  </a:lnTo>
                  <a:cubicBezTo>
                    <a:pt x="6688" y="25177"/>
                    <a:pt x="6233" y="25391"/>
                    <a:pt x="5908" y="25420"/>
                  </a:cubicBezTo>
                  <a:cubicBezTo>
                    <a:pt x="5908" y="25420"/>
                    <a:pt x="4999" y="25511"/>
                    <a:pt x="4436" y="26074"/>
                  </a:cubicBezTo>
                  <a:cubicBezTo>
                    <a:pt x="3478" y="27047"/>
                    <a:pt x="3485" y="28613"/>
                    <a:pt x="4451" y="29579"/>
                  </a:cubicBezTo>
                  <a:cubicBezTo>
                    <a:pt x="4938" y="30065"/>
                    <a:pt x="5575" y="30309"/>
                    <a:pt x="6213" y="30309"/>
                  </a:cubicBezTo>
                  <a:cubicBezTo>
                    <a:pt x="6843" y="30309"/>
                    <a:pt x="7473" y="30072"/>
                    <a:pt x="7958" y="29596"/>
                  </a:cubicBezTo>
                  <a:cubicBezTo>
                    <a:pt x="8522" y="29031"/>
                    <a:pt x="8608" y="28125"/>
                    <a:pt x="8608" y="28125"/>
                  </a:cubicBezTo>
                  <a:cubicBezTo>
                    <a:pt x="8642" y="27797"/>
                    <a:pt x="8857" y="27341"/>
                    <a:pt x="9087" y="27111"/>
                  </a:cubicBezTo>
                  <a:lnTo>
                    <a:pt x="9090" y="27107"/>
                  </a:lnTo>
                  <a:cubicBezTo>
                    <a:pt x="9204" y="26996"/>
                    <a:pt x="9355" y="26934"/>
                    <a:pt x="9513" y="26934"/>
                  </a:cubicBezTo>
                  <a:cubicBezTo>
                    <a:pt x="9669" y="26934"/>
                    <a:pt x="9820" y="26996"/>
                    <a:pt x="9930" y="27107"/>
                  </a:cubicBezTo>
                  <a:lnTo>
                    <a:pt x="16623" y="33801"/>
                  </a:lnTo>
                  <a:cubicBezTo>
                    <a:pt x="16741" y="33916"/>
                    <a:pt x="16893" y="33973"/>
                    <a:pt x="17045" y="33973"/>
                  </a:cubicBezTo>
                  <a:cubicBezTo>
                    <a:pt x="17198" y="33973"/>
                    <a:pt x="17350" y="33916"/>
                    <a:pt x="17468" y="33801"/>
                  </a:cubicBezTo>
                  <a:lnTo>
                    <a:pt x="24161" y="27107"/>
                  </a:lnTo>
                  <a:cubicBezTo>
                    <a:pt x="24391" y="26874"/>
                    <a:pt x="24391" y="26500"/>
                    <a:pt x="24161" y="26266"/>
                  </a:cubicBezTo>
                  <a:lnTo>
                    <a:pt x="24082" y="26193"/>
                  </a:lnTo>
                  <a:cubicBezTo>
                    <a:pt x="23852" y="25963"/>
                    <a:pt x="23396" y="25746"/>
                    <a:pt x="23073" y="25714"/>
                  </a:cubicBezTo>
                  <a:cubicBezTo>
                    <a:pt x="23073" y="25714"/>
                    <a:pt x="22167" y="25628"/>
                    <a:pt x="21600" y="25063"/>
                  </a:cubicBezTo>
                  <a:cubicBezTo>
                    <a:pt x="20626" y="24092"/>
                    <a:pt x="20631" y="22513"/>
                    <a:pt x="21600" y="21541"/>
                  </a:cubicBezTo>
                  <a:cubicBezTo>
                    <a:pt x="22087" y="21055"/>
                    <a:pt x="22725" y="20812"/>
                    <a:pt x="23362" y="20812"/>
                  </a:cubicBezTo>
                  <a:cubicBezTo>
                    <a:pt x="24000" y="20812"/>
                    <a:pt x="24637" y="21055"/>
                    <a:pt x="25124" y="21541"/>
                  </a:cubicBezTo>
                  <a:cubicBezTo>
                    <a:pt x="25685" y="22104"/>
                    <a:pt x="25776" y="23016"/>
                    <a:pt x="25776" y="23016"/>
                  </a:cubicBezTo>
                  <a:cubicBezTo>
                    <a:pt x="25805" y="23338"/>
                    <a:pt x="26022" y="23793"/>
                    <a:pt x="26252" y="24025"/>
                  </a:cubicBezTo>
                  <a:lnTo>
                    <a:pt x="26325" y="24099"/>
                  </a:lnTo>
                  <a:cubicBezTo>
                    <a:pt x="26437" y="24209"/>
                    <a:pt x="26588" y="24270"/>
                    <a:pt x="26746" y="24270"/>
                  </a:cubicBezTo>
                  <a:cubicBezTo>
                    <a:pt x="26902" y="24270"/>
                    <a:pt x="27053" y="24209"/>
                    <a:pt x="27165" y="24099"/>
                  </a:cubicBezTo>
                  <a:lnTo>
                    <a:pt x="33858" y="17405"/>
                  </a:lnTo>
                  <a:cubicBezTo>
                    <a:pt x="34088" y="17172"/>
                    <a:pt x="34087" y="16798"/>
                    <a:pt x="33855" y="16566"/>
                  </a:cubicBezTo>
                  <a:lnTo>
                    <a:pt x="28225" y="10937"/>
                  </a:lnTo>
                  <a:lnTo>
                    <a:pt x="27163" y="9874"/>
                  </a:lnTo>
                  <a:cubicBezTo>
                    <a:pt x="27051" y="9763"/>
                    <a:pt x="26900" y="9701"/>
                    <a:pt x="26742" y="9701"/>
                  </a:cubicBezTo>
                  <a:cubicBezTo>
                    <a:pt x="26585" y="9701"/>
                    <a:pt x="26434" y="9763"/>
                    <a:pt x="26322" y="9874"/>
                  </a:cubicBezTo>
                  <a:lnTo>
                    <a:pt x="26252" y="9945"/>
                  </a:lnTo>
                  <a:cubicBezTo>
                    <a:pt x="26022" y="10176"/>
                    <a:pt x="25807" y="10631"/>
                    <a:pt x="25773" y="10959"/>
                  </a:cubicBezTo>
                  <a:cubicBezTo>
                    <a:pt x="25773" y="10959"/>
                    <a:pt x="25687" y="11865"/>
                    <a:pt x="25124" y="12430"/>
                  </a:cubicBezTo>
                  <a:cubicBezTo>
                    <a:pt x="24657" y="12897"/>
                    <a:pt x="24024" y="13159"/>
                    <a:pt x="23363" y="13159"/>
                  </a:cubicBezTo>
                  <a:cubicBezTo>
                    <a:pt x="23351" y="13159"/>
                    <a:pt x="23341" y="13156"/>
                    <a:pt x="23329" y="13156"/>
                  </a:cubicBezTo>
                  <a:cubicBezTo>
                    <a:pt x="23312" y="13156"/>
                    <a:pt x="23293" y="13161"/>
                    <a:pt x="23276" y="13161"/>
                  </a:cubicBezTo>
                  <a:cubicBezTo>
                    <a:pt x="22268" y="13161"/>
                    <a:pt x="21358" y="12553"/>
                    <a:pt x="20974" y="11623"/>
                  </a:cubicBezTo>
                  <a:cubicBezTo>
                    <a:pt x="20588" y="10691"/>
                    <a:pt x="20801" y="9620"/>
                    <a:pt x="21513" y="8908"/>
                  </a:cubicBezTo>
                  <a:cubicBezTo>
                    <a:pt x="22076" y="8345"/>
                    <a:pt x="22987" y="8257"/>
                    <a:pt x="22987" y="8257"/>
                  </a:cubicBezTo>
                  <a:cubicBezTo>
                    <a:pt x="23310" y="8228"/>
                    <a:pt x="23765" y="8010"/>
                    <a:pt x="23996" y="7779"/>
                  </a:cubicBezTo>
                  <a:lnTo>
                    <a:pt x="24117" y="7662"/>
                  </a:lnTo>
                  <a:cubicBezTo>
                    <a:pt x="24345" y="7432"/>
                    <a:pt x="24347" y="7063"/>
                    <a:pt x="24122" y="6831"/>
                  </a:cubicBezTo>
                  <a:lnTo>
                    <a:pt x="23358" y="6067"/>
                  </a:lnTo>
                  <a:lnTo>
                    <a:pt x="17464" y="174"/>
                  </a:lnTo>
                  <a:cubicBezTo>
                    <a:pt x="17353" y="64"/>
                    <a:pt x="17202" y="0"/>
                    <a:pt x="17044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605;p86">
              <a:extLst>
                <a:ext uri="{FF2B5EF4-FFF2-40B4-BE49-F238E27FC236}">
                  <a16:creationId xmlns:a16="http://schemas.microsoft.com/office/drawing/2014/main" id="{C03B01FB-A286-789E-C991-20835051B19A}"/>
                </a:ext>
              </a:extLst>
            </p:cNvPr>
            <p:cNvSpPr/>
            <p:nvPr/>
          </p:nvSpPr>
          <p:spPr>
            <a:xfrm>
              <a:off x="1690156" y="2190379"/>
              <a:ext cx="411261" cy="409845"/>
            </a:xfrm>
            <a:custGeom>
              <a:avLst/>
              <a:gdLst/>
              <a:ahLst/>
              <a:cxnLst/>
              <a:rect l="l" t="t" r="r" b="b"/>
              <a:pathLst>
                <a:path w="34286" h="34168" extrusionOk="0">
                  <a:moveTo>
                    <a:pt x="17145" y="1"/>
                  </a:moveTo>
                  <a:cubicBezTo>
                    <a:pt x="16992" y="1"/>
                    <a:pt x="16839" y="59"/>
                    <a:pt x="16722" y="176"/>
                  </a:cubicBezTo>
                  <a:lnTo>
                    <a:pt x="16686" y="210"/>
                  </a:lnTo>
                  <a:cubicBezTo>
                    <a:pt x="16681" y="215"/>
                    <a:pt x="16681" y="220"/>
                    <a:pt x="16676" y="225"/>
                  </a:cubicBezTo>
                  <a:lnTo>
                    <a:pt x="11966" y="4935"/>
                  </a:lnTo>
                  <a:lnTo>
                    <a:pt x="9984" y="6917"/>
                  </a:lnTo>
                  <a:cubicBezTo>
                    <a:pt x="9756" y="7149"/>
                    <a:pt x="9758" y="7521"/>
                    <a:pt x="9988" y="7751"/>
                  </a:cubicBezTo>
                  <a:lnTo>
                    <a:pt x="10048" y="7810"/>
                  </a:lnTo>
                  <a:cubicBezTo>
                    <a:pt x="10290" y="8021"/>
                    <a:pt x="10698" y="8211"/>
                    <a:pt x="11002" y="8239"/>
                  </a:cubicBezTo>
                  <a:cubicBezTo>
                    <a:pt x="11002" y="8239"/>
                    <a:pt x="11759" y="8319"/>
                    <a:pt x="12317" y="8760"/>
                  </a:cubicBezTo>
                  <a:cubicBezTo>
                    <a:pt x="12404" y="8821"/>
                    <a:pt x="12487" y="8887"/>
                    <a:pt x="12562" y="8963"/>
                  </a:cubicBezTo>
                  <a:cubicBezTo>
                    <a:pt x="13552" y="9938"/>
                    <a:pt x="13559" y="11536"/>
                    <a:pt x="12576" y="12516"/>
                  </a:cubicBezTo>
                  <a:cubicBezTo>
                    <a:pt x="12086" y="13006"/>
                    <a:pt x="11445" y="13250"/>
                    <a:pt x="10804" y="13250"/>
                  </a:cubicBezTo>
                  <a:cubicBezTo>
                    <a:pt x="10156" y="13250"/>
                    <a:pt x="9509" y="13001"/>
                    <a:pt x="9018" y="12502"/>
                  </a:cubicBezTo>
                  <a:cubicBezTo>
                    <a:pt x="8939" y="12421"/>
                    <a:pt x="8869" y="12335"/>
                    <a:pt x="8807" y="12241"/>
                  </a:cubicBezTo>
                  <a:cubicBezTo>
                    <a:pt x="8376" y="11683"/>
                    <a:pt x="8300" y="10944"/>
                    <a:pt x="8300" y="10944"/>
                  </a:cubicBezTo>
                  <a:cubicBezTo>
                    <a:pt x="8271" y="10652"/>
                    <a:pt x="8094" y="10264"/>
                    <a:pt x="7894" y="10017"/>
                  </a:cubicBezTo>
                  <a:cubicBezTo>
                    <a:pt x="7890" y="10013"/>
                    <a:pt x="7887" y="10008"/>
                    <a:pt x="7883" y="10005"/>
                  </a:cubicBezTo>
                  <a:lnTo>
                    <a:pt x="7810" y="9933"/>
                  </a:lnTo>
                  <a:cubicBezTo>
                    <a:pt x="7697" y="9818"/>
                    <a:pt x="7544" y="9756"/>
                    <a:pt x="7388" y="9756"/>
                  </a:cubicBezTo>
                  <a:cubicBezTo>
                    <a:pt x="7313" y="9756"/>
                    <a:pt x="7238" y="9770"/>
                    <a:pt x="7166" y="9799"/>
                  </a:cubicBezTo>
                  <a:cubicBezTo>
                    <a:pt x="7096" y="9828"/>
                    <a:pt x="7029" y="9871"/>
                    <a:pt x="6974" y="9924"/>
                  </a:cubicBezTo>
                  <a:lnTo>
                    <a:pt x="5908" y="10990"/>
                  </a:lnTo>
                  <a:lnTo>
                    <a:pt x="282" y="16618"/>
                  </a:lnTo>
                  <a:cubicBezTo>
                    <a:pt x="277" y="16623"/>
                    <a:pt x="270" y="16624"/>
                    <a:pt x="265" y="16628"/>
                  </a:cubicBezTo>
                  <a:lnTo>
                    <a:pt x="236" y="16662"/>
                  </a:lnTo>
                  <a:cubicBezTo>
                    <a:pt x="0" y="16896"/>
                    <a:pt x="0" y="17275"/>
                    <a:pt x="236" y="17510"/>
                  </a:cubicBezTo>
                  <a:lnTo>
                    <a:pt x="6965" y="24238"/>
                  </a:lnTo>
                  <a:cubicBezTo>
                    <a:pt x="7082" y="24355"/>
                    <a:pt x="7235" y="24414"/>
                    <a:pt x="7388" y="24414"/>
                  </a:cubicBezTo>
                  <a:cubicBezTo>
                    <a:pt x="7541" y="24414"/>
                    <a:pt x="7695" y="24355"/>
                    <a:pt x="7811" y="24238"/>
                  </a:cubicBezTo>
                  <a:lnTo>
                    <a:pt x="7882" y="24168"/>
                  </a:lnTo>
                  <a:cubicBezTo>
                    <a:pt x="8115" y="23932"/>
                    <a:pt x="8330" y="23478"/>
                    <a:pt x="8364" y="23150"/>
                  </a:cubicBezTo>
                  <a:cubicBezTo>
                    <a:pt x="8364" y="23150"/>
                    <a:pt x="8450" y="22237"/>
                    <a:pt x="9016" y="21669"/>
                  </a:cubicBezTo>
                  <a:cubicBezTo>
                    <a:pt x="9506" y="21169"/>
                    <a:pt x="10154" y="20919"/>
                    <a:pt x="10803" y="20919"/>
                  </a:cubicBezTo>
                  <a:cubicBezTo>
                    <a:pt x="11444" y="20919"/>
                    <a:pt x="12085" y="21163"/>
                    <a:pt x="12574" y="21653"/>
                  </a:cubicBezTo>
                  <a:cubicBezTo>
                    <a:pt x="13559" y="22637"/>
                    <a:pt x="13552" y="24236"/>
                    <a:pt x="12559" y="25211"/>
                  </a:cubicBezTo>
                  <a:cubicBezTo>
                    <a:pt x="11994" y="25777"/>
                    <a:pt x="11081" y="25867"/>
                    <a:pt x="11081" y="25867"/>
                  </a:cubicBezTo>
                  <a:cubicBezTo>
                    <a:pt x="10753" y="25898"/>
                    <a:pt x="10295" y="26116"/>
                    <a:pt x="10063" y="26346"/>
                  </a:cubicBezTo>
                  <a:lnTo>
                    <a:pt x="9989" y="26419"/>
                  </a:lnTo>
                  <a:cubicBezTo>
                    <a:pt x="9758" y="26653"/>
                    <a:pt x="9758" y="27030"/>
                    <a:pt x="9989" y="27264"/>
                  </a:cubicBezTo>
                  <a:lnTo>
                    <a:pt x="16722" y="33995"/>
                  </a:lnTo>
                  <a:cubicBezTo>
                    <a:pt x="16839" y="34110"/>
                    <a:pt x="16991" y="34168"/>
                    <a:pt x="17144" y="34168"/>
                  </a:cubicBezTo>
                  <a:cubicBezTo>
                    <a:pt x="17296" y="34168"/>
                    <a:pt x="17448" y="34110"/>
                    <a:pt x="17565" y="33995"/>
                  </a:cubicBezTo>
                  <a:lnTo>
                    <a:pt x="24296" y="27264"/>
                  </a:lnTo>
                  <a:cubicBezTo>
                    <a:pt x="24414" y="27148"/>
                    <a:pt x="24567" y="27090"/>
                    <a:pt x="24720" y="27090"/>
                  </a:cubicBezTo>
                  <a:cubicBezTo>
                    <a:pt x="24873" y="27090"/>
                    <a:pt x="25027" y="27148"/>
                    <a:pt x="25144" y="27264"/>
                  </a:cubicBezTo>
                  <a:lnTo>
                    <a:pt x="25264" y="27384"/>
                  </a:lnTo>
                  <a:cubicBezTo>
                    <a:pt x="25496" y="27619"/>
                    <a:pt x="25712" y="28077"/>
                    <a:pt x="25743" y="28402"/>
                  </a:cubicBezTo>
                  <a:cubicBezTo>
                    <a:pt x="25743" y="28402"/>
                    <a:pt x="25832" y="29315"/>
                    <a:pt x="26399" y="29883"/>
                  </a:cubicBezTo>
                  <a:cubicBezTo>
                    <a:pt x="26888" y="30368"/>
                    <a:pt x="27526" y="30611"/>
                    <a:pt x="28165" y="30611"/>
                  </a:cubicBezTo>
                  <a:cubicBezTo>
                    <a:pt x="28806" y="30611"/>
                    <a:pt x="29447" y="30366"/>
                    <a:pt x="29936" y="29878"/>
                  </a:cubicBezTo>
                  <a:cubicBezTo>
                    <a:pt x="30913" y="28901"/>
                    <a:pt x="30914" y="27319"/>
                    <a:pt x="29943" y="26340"/>
                  </a:cubicBezTo>
                  <a:lnTo>
                    <a:pt x="29943" y="26340"/>
                  </a:lnTo>
                  <a:lnTo>
                    <a:pt x="29943" y="26344"/>
                  </a:lnTo>
                  <a:cubicBezTo>
                    <a:pt x="29373" y="25774"/>
                    <a:pt x="28460" y="25688"/>
                    <a:pt x="28460" y="25688"/>
                  </a:cubicBezTo>
                  <a:cubicBezTo>
                    <a:pt x="28132" y="25654"/>
                    <a:pt x="27677" y="25439"/>
                    <a:pt x="27442" y="25206"/>
                  </a:cubicBezTo>
                  <a:lnTo>
                    <a:pt x="27322" y="25084"/>
                  </a:lnTo>
                  <a:cubicBezTo>
                    <a:pt x="27092" y="24851"/>
                    <a:pt x="27092" y="24475"/>
                    <a:pt x="27322" y="24241"/>
                  </a:cubicBezTo>
                  <a:lnTo>
                    <a:pt x="34054" y="17508"/>
                  </a:lnTo>
                  <a:cubicBezTo>
                    <a:pt x="34285" y="17275"/>
                    <a:pt x="34285" y="16897"/>
                    <a:pt x="34054" y="16664"/>
                  </a:cubicBezTo>
                  <a:lnTo>
                    <a:pt x="27322" y="9933"/>
                  </a:lnTo>
                  <a:cubicBezTo>
                    <a:pt x="27090" y="9698"/>
                    <a:pt x="27090" y="9320"/>
                    <a:pt x="27322" y="9085"/>
                  </a:cubicBezTo>
                  <a:lnTo>
                    <a:pt x="27327" y="9081"/>
                  </a:lnTo>
                  <a:cubicBezTo>
                    <a:pt x="27559" y="8848"/>
                    <a:pt x="28017" y="8635"/>
                    <a:pt x="28345" y="8601"/>
                  </a:cubicBezTo>
                  <a:cubicBezTo>
                    <a:pt x="28345" y="8601"/>
                    <a:pt x="29258" y="8515"/>
                    <a:pt x="29825" y="7947"/>
                  </a:cubicBezTo>
                  <a:cubicBezTo>
                    <a:pt x="30817" y="6972"/>
                    <a:pt x="30823" y="5372"/>
                    <a:pt x="29840" y="4389"/>
                  </a:cubicBezTo>
                  <a:cubicBezTo>
                    <a:pt x="29350" y="3899"/>
                    <a:pt x="28709" y="3655"/>
                    <a:pt x="28068" y="3655"/>
                  </a:cubicBezTo>
                  <a:cubicBezTo>
                    <a:pt x="27420" y="3655"/>
                    <a:pt x="26771" y="3905"/>
                    <a:pt x="26280" y="4404"/>
                  </a:cubicBezTo>
                  <a:cubicBezTo>
                    <a:pt x="25716" y="4969"/>
                    <a:pt x="25628" y="5887"/>
                    <a:pt x="25628" y="5887"/>
                  </a:cubicBezTo>
                  <a:cubicBezTo>
                    <a:pt x="25596" y="6210"/>
                    <a:pt x="25381" y="6670"/>
                    <a:pt x="25146" y="6903"/>
                  </a:cubicBezTo>
                  <a:lnTo>
                    <a:pt x="25144" y="6907"/>
                  </a:lnTo>
                  <a:cubicBezTo>
                    <a:pt x="25027" y="7023"/>
                    <a:pt x="24873" y="7081"/>
                    <a:pt x="24720" y="7081"/>
                  </a:cubicBezTo>
                  <a:cubicBezTo>
                    <a:pt x="24567" y="7081"/>
                    <a:pt x="24414" y="7023"/>
                    <a:pt x="24296" y="6907"/>
                  </a:cubicBezTo>
                  <a:lnTo>
                    <a:pt x="17567" y="176"/>
                  </a:lnTo>
                  <a:cubicBezTo>
                    <a:pt x="17450" y="59"/>
                    <a:pt x="17297" y="1"/>
                    <a:pt x="17145" y="1"/>
                  </a:cubicBezTo>
                  <a:close/>
                </a:path>
              </a:pathLst>
            </a:custGeom>
            <a:solidFill>
              <a:srgbClr val="DB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606;p86">
              <a:extLst>
                <a:ext uri="{FF2B5EF4-FFF2-40B4-BE49-F238E27FC236}">
                  <a16:creationId xmlns:a16="http://schemas.microsoft.com/office/drawing/2014/main" id="{20B8BD7F-5204-2DD9-F211-B1F7B6D435D0}"/>
                </a:ext>
              </a:extLst>
            </p:cNvPr>
            <p:cNvSpPr/>
            <p:nvPr/>
          </p:nvSpPr>
          <p:spPr>
            <a:xfrm>
              <a:off x="1484068" y="1984268"/>
              <a:ext cx="408862" cy="407494"/>
            </a:xfrm>
            <a:custGeom>
              <a:avLst/>
              <a:gdLst/>
              <a:ahLst/>
              <a:cxnLst/>
              <a:rect l="l" t="t" r="r" b="b"/>
              <a:pathLst>
                <a:path w="34086" h="33972" extrusionOk="0">
                  <a:moveTo>
                    <a:pt x="17043" y="1"/>
                  </a:moveTo>
                  <a:cubicBezTo>
                    <a:pt x="16887" y="1"/>
                    <a:pt x="16736" y="61"/>
                    <a:pt x="16624" y="172"/>
                  </a:cubicBezTo>
                  <a:lnTo>
                    <a:pt x="9932" y="6866"/>
                  </a:lnTo>
                  <a:cubicBezTo>
                    <a:pt x="9701" y="7099"/>
                    <a:pt x="9701" y="7475"/>
                    <a:pt x="9932" y="7709"/>
                  </a:cubicBezTo>
                  <a:lnTo>
                    <a:pt x="10003" y="7779"/>
                  </a:lnTo>
                  <a:cubicBezTo>
                    <a:pt x="10235" y="8009"/>
                    <a:pt x="10689" y="8223"/>
                    <a:pt x="11014" y="8254"/>
                  </a:cubicBezTo>
                  <a:cubicBezTo>
                    <a:pt x="11014" y="8254"/>
                    <a:pt x="11923" y="8345"/>
                    <a:pt x="12486" y="8907"/>
                  </a:cubicBezTo>
                  <a:cubicBezTo>
                    <a:pt x="13430" y="9883"/>
                    <a:pt x="13420" y="11436"/>
                    <a:pt x="12459" y="12397"/>
                  </a:cubicBezTo>
                  <a:cubicBezTo>
                    <a:pt x="11973" y="12885"/>
                    <a:pt x="11335" y="13129"/>
                    <a:pt x="10697" y="13129"/>
                  </a:cubicBezTo>
                  <a:cubicBezTo>
                    <a:pt x="10074" y="13129"/>
                    <a:pt x="9450" y="12896"/>
                    <a:pt x="8968" y="12430"/>
                  </a:cubicBezTo>
                  <a:cubicBezTo>
                    <a:pt x="8402" y="11864"/>
                    <a:pt x="8314" y="10958"/>
                    <a:pt x="8314" y="10958"/>
                  </a:cubicBezTo>
                  <a:cubicBezTo>
                    <a:pt x="8280" y="10633"/>
                    <a:pt x="8067" y="10178"/>
                    <a:pt x="7835" y="9948"/>
                  </a:cubicBezTo>
                  <a:lnTo>
                    <a:pt x="7765" y="9873"/>
                  </a:lnTo>
                  <a:cubicBezTo>
                    <a:pt x="7653" y="9763"/>
                    <a:pt x="7502" y="9701"/>
                    <a:pt x="7344" y="9699"/>
                  </a:cubicBezTo>
                  <a:cubicBezTo>
                    <a:pt x="7186" y="9699"/>
                    <a:pt x="7037" y="9763"/>
                    <a:pt x="6926" y="9873"/>
                  </a:cubicBezTo>
                  <a:lnTo>
                    <a:pt x="232" y="16566"/>
                  </a:lnTo>
                  <a:cubicBezTo>
                    <a:pt x="0" y="16800"/>
                    <a:pt x="0" y="17174"/>
                    <a:pt x="232" y="17406"/>
                  </a:cubicBezTo>
                  <a:lnTo>
                    <a:pt x="6170" y="23347"/>
                  </a:lnTo>
                  <a:lnTo>
                    <a:pt x="6167" y="23347"/>
                  </a:lnTo>
                  <a:lnTo>
                    <a:pt x="6929" y="24109"/>
                  </a:lnTo>
                  <a:cubicBezTo>
                    <a:pt x="7154" y="24343"/>
                    <a:pt x="7152" y="24712"/>
                    <a:pt x="6924" y="24942"/>
                  </a:cubicBezTo>
                  <a:lnTo>
                    <a:pt x="6805" y="25059"/>
                  </a:lnTo>
                  <a:cubicBezTo>
                    <a:pt x="6574" y="25290"/>
                    <a:pt x="6119" y="25508"/>
                    <a:pt x="5794" y="25537"/>
                  </a:cubicBezTo>
                  <a:cubicBezTo>
                    <a:pt x="5794" y="25537"/>
                    <a:pt x="4883" y="25625"/>
                    <a:pt x="4322" y="26188"/>
                  </a:cubicBezTo>
                  <a:cubicBezTo>
                    <a:pt x="3610" y="26900"/>
                    <a:pt x="3397" y="27971"/>
                    <a:pt x="3781" y="28903"/>
                  </a:cubicBezTo>
                  <a:cubicBezTo>
                    <a:pt x="4167" y="29833"/>
                    <a:pt x="5075" y="30441"/>
                    <a:pt x="6083" y="30441"/>
                  </a:cubicBezTo>
                  <a:cubicBezTo>
                    <a:pt x="6102" y="30441"/>
                    <a:pt x="6119" y="30436"/>
                    <a:pt x="6138" y="30436"/>
                  </a:cubicBezTo>
                  <a:cubicBezTo>
                    <a:pt x="6148" y="30436"/>
                    <a:pt x="6158" y="30437"/>
                    <a:pt x="6170" y="30437"/>
                  </a:cubicBezTo>
                  <a:cubicBezTo>
                    <a:pt x="6173" y="30437"/>
                    <a:pt x="6175" y="30437"/>
                    <a:pt x="6177" y="30437"/>
                  </a:cubicBezTo>
                  <a:cubicBezTo>
                    <a:pt x="6835" y="30437"/>
                    <a:pt x="7466" y="30175"/>
                    <a:pt x="7933" y="29710"/>
                  </a:cubicBezTo>
                  <a:cubicBezTo>
                    <a:pt x="8494" y="29145"/>
                    <a:pt x="8582" y="28239"/>
                    <a:pt x="8582" y="28239"/>
                  </a:cubicBezTo>
                  <a:cubicBezTo>
                    <a:pt x="8614" y="27911"/>
                    <a:pt x="8829" y="27456"/>
                    <a:pt x="9059" y="27225"/>
                  </a:cubicBezTo>
                  <a:lnTo>
                    <a:pt x="9129" y="27154"/>
                  </a:lnTo>
                  <a:cubicBezTo>
                    <a:pt x="9243" y="27043"/>
                    <a:pt x="9394" y="26981"/>
                    <a:pt x="9551" y="26981"/>
                  </a:cubicBezTo>
                  <a:cubicBezTo>
                    <a:pt x="9708" y="26981"/>
                    <a:pt x="9859" y="27043"/>
                    <a:pt x="9970" y="27154"/>
                  </a:cubicBezTo>
                  <a:lnTo>
                    <a:pt x="11033" y="28217"/>
                  </a:lnTo>
                  <a:lnTo>
                    <a:pt x="11033" y="28211"/>
                  </a:lnTo>
                  <a:lnTo>
                    <a:pt x="16621" y="33800"/>
                  </a:lnTo>
                  <a:cubicBezTo>
                    <a:pt x="16734" y="33909"/>
                    <a:pt x="16885" y="33971"/>
                    <a:pt x="17043" y="33971"/>
                  </a:cubicBezTo>
                  <a:cubicBezTo>
                    <a:pt x="17192" y="33970"/>
                    <a:pt x="17337" y="33913"/>
                    <a:pt x="17445" y="33810"/>
                  </a:cubicBezTo>
                  <a:cubicBezTo>
                    <a:pt x="17450" y="33805"/>
                    <a:pt x="17457" y="33803"/>
                    <a:pt x="17462" y="33800"/>
                  </a:cubicBezTo>
                  <a:lnTo>
                    <a:pt x="23088" y="28172"/>
                  </a:lnTo>
                  <a:lnTo>
                    <a:pt x="24154" y="27106"/>
                  </a:lnTo>
                  <a:cubicBezTo>
                    <a:pt x="24209" y="27053"/>
                    <a:pt x="24274" y="27010"/>
                    <a:pt x="24346" y="26981"/>
                  </a:cubicBezTo>
                  <a:cubicBezTo>
                    <a:pt x="24418" y="26951"/>
                    <a:pt x="24494" y="26937"/>
                    <a:pt x="24569" y="26937"/>
                  </a:cubicBezTo>
                  <a:cubicBezTo>
                    <a:pt x="24724" y="26937"/>
                    <a:pt x="24876" y="26998"/>
                    <a:pt x="24990" y="27113"/>
                  </a:cubicBezTo>
                  <a:lnTo>
                    <a:pt x="25063" y="27187"/>
                  </a:lnTo>
                  <a:cubicBezTo>
                    <a:pt x="25067" y="27190"/>
                    <a:pt x="25070" y="27195"/>
                    <a:pt x="25074" y="27199"/>
                  </a:cubicBezTo>
                  <a:cubicBezTo>
                    <a:pt x="25274" y="27444"/>
                    <a:pt x="25450" y="27834"/>
                    <a:pt x="25480" y="28124"/>
                  </a:cubicBezTo>
                  <a:cubicBezTo>
                    <a:pt x="25480" y="28124"/>
                    <a:pt x="25556" y="28865"/>
                    <a:pt x="25985" y="29423"/>
                  </a:cubicBezTo>
                  <a:cubicBezTo>
                    <a:pt x="26049" y="29516"/>
                    <a:pt x="26119" y="29603"/>
                    <a:pt x="26198" y="29684"/>
                  </a:cubicBezTo>
                  <a:cubicBezTo>
                    <a:pt x="26689" y="30182"/>
                    <a:pt x="27336" y="30431"/>
                    <a:pt x="27983" y="30431"/>
                  </a:cubicBezTo>
                  <a:cubicBezTo>
                    <a:pt x="28624" y="30431"/>
                    <a:pt x="29265" y="30187"/>
                    <a:pt x="29754" y="29698"/>
                  </a:cubicBezTo>
                  <a:cubicBezTo>
                    <a:pt x="30737" y="28716"/>
                    <a:pt x="30732" y="27120"/>
                    <a:pt x="29742" y="26143"/>
                  </a:cubicBezTo>
                  <a:cubicBezTo>
                    <a:pt x="29667" y="26069"/>
                    <a:pt x="29584" y="26001"/>
                    <a:pt x="29497" y="25941"/>
                  </a:cubicBezTo>
                  <a:cubicBezTo>
                    <a:pt x="28937" y="25500"/>
                    <a:pt x="28182" y="25421"/>
                    <a:pt x="28182" y="25421"/>
                  </a:cubicBezTo>
                  <a:cubicBezTo>
                    <a:pt x="27878" y="25392"/>
                    <a:pt x="27470" y="25203"/>
                    <a:pt x="27226" y="24990"/>
                  </a:cubicBezTo>
                  <a:lnTo>
                    <a:pt x="27168" y="24932"/>
                  </a:lnTo>
                  <a:cubicBezTo>
                    <a:pt x="26938" y="24703"/>
                    <a:pt x="26936" y="24331"/>
                    <a:pt x="27164" y="24099"/>
                  </a:cubicBezTo>
                  <a:lnTo>
                    <a:pt x="29146" y="22115"/>
                  </a:lnTo>
                  <a:lnTo>
                    <a:pt x="33856" y="17407"/>
                  </a:lnTo>
                  <a:cubicBezTo>
                    <a:pt x="33861" y="17402"/>
                    <a:pt x="33861" y="17397"/>
                    <a:pt x="33866" y="17392"/>
                  </a:cubicBezTo>
                  <a:cubicBezTo>
                    <a:pt x="34086" y="17160"/>
                    <a:pt x="34081" y="16795"/>
                    <a:pt x="33856" y="16566"/>
                  </a:cubicBezTo>
                  <a:lnTo>
                    <a:pt x="27162" y="9873"/>
                  </a:lnTo>
                  <a:cubicBezTo>
                    <a:pt x="27052" y="9764"/>
                    <a:pt x="26905" y="9701"/>
                    <a:pt x="26750" y="9701"/>
                  </a:cubicBezTo>
                  <a:cubicBezTo>
                    <a:pt x="26748" y="9701"/>
                    <a:pt x="26746" y="9701"/>
                    <a:pt x="26744" y="9701"/>
                  </a:cubicBezTo>
                  <a:cubicBezTo>
                    <a:pt x="26586" y="9701"/>
                    <a:pt x="26435" y="9763"/>
                    <a:pt x="26323" y="9873"/>
                  </a:cubicBezTo>
                  <a:lnTo>
                    <a:pt x="26249" y="9948"/>
                  </a:lnTo>
                  <a:cubicBezTo>
                    <a:pt x="26019" y="10178"/>
                    <a:pt x="25803" y="10635"/>
                    <a:pt x="25774" y="10961"/>
                  </a:cubicBezTo>
                  <a:cubicBezTo>
                    <a:pt x="25774" y="10961"/>
                    <a:pt x="25685" y="11869"/>
                    <a:pt x="25122" y="12434"/>
                  </a:cubicBezTo>
                  <a:cubicBezTo>
                    <a:pt x="24634" y="12928"/>
                    <a:pt x="23990" y="13175"/>
                    <a:pt x="23347" y="13175"/>
                  </a:cubicBezTo>
                  <a:cubicBezTo>
                    <a:pt x="22709" y="13175"/>
                    <a:pt x="22072" y="12932"/>
                    <a:pt x="21586" y="12446"/>
                  </a:cubicBezTo>
                  <a:cubicBezTo>
                    <a:pt x="20608" y="11467"/>
                    <a:pt x="20613" y="9881"/>
                    <a:pt x="21598" y="8910"/>
                  </a:cubicBezTo>
                  <a:cubicBezTo>
                    <a:pt x="22163" y="8347"/>
                    <a:pt x="23071" y="8258"/>
                    <a:pt x="23071" y="8258"/>
                  </a:cubicBezTo>
                  <a:cubicBezTo>
                    <a:pt x="23395" y="8227"/>
                    <a:pt x="23850" y="8014"/>
                    <a:pt x="24080" y="7782"/>
                  </a:cubicBezTo>
                  <a:lnTo>
                    <a:pt x="24159" y="7709"/>
                  </a:lnTo>
                  <a:cubicBezTo>
                    <a:pt x="24389" y="7475"/>
                    <a:pt x="24389" y="7099"/>
                    <a:pt x="24159" y="6866"/>
                  </a:cubicBezTo>
                  <a:lnTo>
                    <a:pt x="17465" y="172"/>
                  </a:lnTo>
                  <a:cubicBezTo>
                    <a:pt x="17352" y="63"/>
                    <a:pt x="17201" y="1"/>
                    <a:pt x="17043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607;p86">
              <a:extLst>
                <a:ext uri="{FF2B5EF4-FFF2-40B4-BE49-F238E27FC236}">
                  <a16:creationId xmlns:a16="http://schemas.microsoft.com/office/drawing/2014/main" id="{B9BC9097-0464-1B9B-B742-4471A2680DA9}"/>
                </a:ext>
              </a:extLst>
            </p:cNvPr>
            <p:cNvSpPr/>
            <p:nvPr/>
          </p:nvSpPr>
          <p:spPr>
            <a:xfrm flipH="1">
              <a:off x="865779" y="2190662"/>
              <a:ext cx="408898" cy="407518"/>
            </a:xfrm>
            <a:custGeom>
              <a:avLst/>
              <a:gdLst/>
              <a:ahLst/>
              <a:cxnLst/>
              <a:rect l="l" t="t" r="r" b="b"/>
              <a:pathLst>
                <a:path w="34089" h="33974" extrusionOk="0">
                  <a:moveTo>
                    <a:pt x="17044" y="0"/>
                  </a:moveTo>
                  <a:cubicBezTo>
                    <a:pt x="16893" y="2"/>
                    <a:pt x="16750" y="60"/>
                    <a:pt x="16640" y="163"/>
                  </a:cubicBezTo>
                  <a:lnTo>
                    <a:pt x="12729" y="4075"/>
                  </a:lnTo>
                  <a:lnTo>
                    <a:pt x="12729" y="4070"/>
                  </a:lnTo>
                  <a:lnTo>
                    <a:pt x="10005" y="6793"/>
                  </a:lnTo>
                  <a:cubicBezTo>
                    <a:pt x="9890" y="6904"/>
                    <a:pt x="9742" y="6959"/>
                    <a:pt x="9595" y="6959"/>
                  </a:cubicBezTo>
                  <a:cubicBezTo>
                    <a:pt x="9444" y="6959"/>
                    <a:pt x="9293" y="6901"/>
                    <a:pt x="9178" y="6787"/>
                  </a:cubicBezTo>
                  <a:lnTo>
                    <a:pt x="9104" y="6713"/>
                  </a:lnTo>
                  <a:cubicBezTo>
                    <a:pt x="8874" y="6481"/>
                    <a:pt x="8660" y="6026"/>
                    <a:pt x="8625" y="5702"/>
                  </a:cubicBezTo>
                  <a:cubicBezTo>
                    <a:pt x="8625" y="5702"/>
                    <a:pt x="8539" y="4792"/>
                    <a:pt x="7976" y="4229"/>
                  </a:cubicBezTo>
                  <a:cubicBezTo>
                    <a:pt x="7478" y="3726"/>
                    <a:pt x="6821" y="3474"/>
                    <a:pt x="6165" y="3474"/>
                  </a:cubicBezTo>
                  <a:cubicBezTo>
                    <a:pt x="5524" y="3474"/>
                    <a:pt x="4883" y="3714"/>
                    <a:pt x="4388" y="4197"/>
                  </a:cubicBezTo>
                  <a:cubicBezTo>
                    <a:pt x="3384" y="5172"/>
                    <a:pt x="3354" y="6775"/>
                    <a:pt x="4322" y="7785"/>
                  </a:cubicBezTo>
                  <a:cubicBezTo>
                    <a:pt x="4884" y="8350"/>
                    <a:pt x="5795" y="8439"/>
                    <a:pt x="5795" y="8439"/>
                  </a:cubicBezTo>
                  <a:cubicBezTo>
                    <a:pt x="6118" y="8468"/>
                    <a:pt x="6573" y="8686"/>
                    <a:pt x="6804" y="8916"/>
                  </a:cubicBezTo>
                  <a:lnTo>
                    <a:pt x="6924" y="9033"/>
                  </a:lnTo>
                  <a:cubicBezTo>
                    <a:pt x="7153" y="9267"/>
                    <a:pt x="7153" y="9641"/>
                    <a:pt x="6924" y="9874"/>
                  </a:cubicBezTo>
                  <a:lnTo>
                    <a:pt x="3488" y="13310"/>
                  </a:lnTo>
                  <a:lnTo>
                    <a:pt x="310" y="16487"/>
                  </a:lnTo>
                  <a:lnTo>
                    <a:pt x="233" y="16566"/>
                  </a:lnTo>
                  <a:cubicBezTo>
                    <a:pt x="1" y="16798"/>
                    <a:pt x="1" y="17174"/>
                    <a:pt x="233" y="17405"/>
                  </a:cubicBezTo>
                  <a:lnTo>
                    <a:pt x="6926" y="24099"/>
                  </a:lnTo>
                  <a:cubicBezTo>
                    <a:pt x="7156" y="24332"/>
                    <a:pt x="7156" y="24706"/>
                    <a:pt x="6926" y="24938"/>
                  </a:cubicBezTo>
                  <a:lnTo>
                    <a:pt x="6919" y="24945"/>
                  </a:lnTo>
                  <a:cubicBezTo>
                    <a:pt x="6688" y="25177"/>
                    <a:pt x="6233" y="25391"/>
                    <a:pt x="5908" y="25420"/>
                  </a:cubicBezTo>
                  <a:cubicBezTo>
                    <a:pt x="5908" y="25420"/>
                    <a:pt x="4999" y="25511"/>
                    <a:pt x="4436" y="26074"/>
                  </a:cubicBezTo>
                  <a:cubicBezTo>
                    <a:pt x="3478" y="27047"/>
                    <a:pt x="3485" y="28613"/>
                    <a:pt x="4451" y="29579"/>
                  </a:cubicBezTo>
                  <a:cubicBezTo>
                    <a:pt x="4938" y="30065"/>
                    <a:pt x="5575" y="30309"/>
                    <a:pt x="6213" y="30309"/>
                  </a:cubicBezTo>
                  <a:cubicBezTo>
                    <a:pt x="6843" y="30309"/>
                    <a:pt x="7473" y="30072"/>
                    <a:pt x="7958" y="29596"/>
                  </a:cubicBezTo>
                  <a:cubicBezTo>
                    <a:pt x="8522" y="29031"/>
                    <a:pt x="8608" y="28125"/>
                    <a:pt x="8608" y="28125"/>
                  </a:cubicBezTo>
                  <a:cubicBezTo>
                    <a:pt x="8642" y="27797"/>
                    <a:pt x="8857" y="27341"/>
                    <a:pt x="9087" y="27111"/>
                  </a:cubicBezTo>
                  <a:lnTo>
                    <a:pt x="9090" y="27107"/>
                  </a:lnTo>
                  <a:cubicBezTo>
                    <a:pt x="9204" y="26996"/>
                    <a:pt x="9355" y="26934"/>
                    <a:pt x="9513" y="26934"/>
                  </a:cubicBezTo>
                  <a:cubicBezTo>
                    <a:pt x="9669" y="26934"/>
                    <a:pt x="9820" y="26996"/>
                    <a:pt x="9930" y="27107"/>
                  </a:cubicBezTo>
                  <a:lnTo>
                    <a:pt x="16623" y="33801"/>
                  </a:lnTo>
                  <a:cubicBezTo>
                    <a:pt x="16741" y="33916"/>
                    <a:pt x="16893" y="33973"/>
                    <a:pt x="17045" y="33973"/>
                  </a:cubicBezTo>
                  <a:cubicBezTo>
                    <a:pt x="17198" y="33973"/>
                    <a:pt x="17350" y="33916"/>
                    <a:pt x="17468" y="33801"/>
                  </a:cubicBezTo>
                  <a:lnTo>
                    <a:pt x="24161" y="27107"/>
                  </a:lnTo>
                  <a:cubicBezTo>
                    <a:pt x="24391" y="26874"/>
                    <a:pt x="24391" y="26500"/>
                    <a:pt x="24161" y="26266"/>
                  </a:cubicBezTo>
                  <a:lnTo>
                    <a:pt x="24082" y="26193"/>
                  </a:lnTo>
                  <a:cubicBezTo>
                    <a:pt x="23852" y="25963"/>
                    <a:pt x="23396" y="25746"/>
                    <a:pt x="23073" y="25714"/>
                  </a:cubicBezTo>
                  <a:cubicBezTo>
                    <a:pt x="23073" y="25714"/>
                    <a:pt x="22167" y="25628"/>
                    <a:pt x="21600" y="25063"/>
                  </a:cubicBezTo>
                  <a:cubicBezTo>
                    <a:pt x="20626" y="24092"/>
                    <a:pt x="20631" y="22513"/>
                    <a:pt x="21600" y="21541"/>
                  </a:cubicBezTo>
                  <a:cubicBezTo>
                    <a:pt x="22087" y="21055"/>
                    <a:pt x="22725" y="20812"/>
                    <a:pt x="23362" y="20812"/>
                  </a:cubicBezTo>
                  <a:cubicBezTo>
                    <a:pt x="24000" y="20812"/>
                    <a:pt x="24637" y="21055"/>
                    <a:pt x="25124" y="21541"/>
                  </a:cubicBezTo>
                  <a:cubicBezTo>
                    <a:pt x="25685" y="22104"/>
                    <a:pt x="25776" y="23016"/>
                    <a:pt x="25776" y="23016"/>
                  </a:cubicBezTo>
                  <a:cubicBezTo>
                    <a:pt x="25805" y="23338"/>
                    <a:pt x="26022" y="23793"/>
                    <a:pt x="26252" y="24025"/>
                  </a:cubicBezTo>
                  <a:lnTo>
                    <a:pt x="26325" y="24099"/>
                  </a:lnTo>
                  <a:cubicBezTo>
                    <a:pt x="26437" y="24209"/>
                    <a:pt x="26588" y="24270"/>
                    <a:pt x="26746" y="24270"/>
                  </a:cubicBezTo>
                  <a:cubicBezTo>
                    <a:pt x="26902" y="24270"/>
                    <a:pt x="27053" y="24209"/>
                    <a:pt x="27165" y="24099"/>
                  </a:cubicBezTo>
                  <a:lnTo>
                    <a:pt x="33858" y="17405"/>
                  </a:lnTo>
                  <a:cubicBezTo>
                    <a:pt x="34088" y="17172"/>
                    <a:pt x="34087" y="16798"/>
                    <a:pt x="33855" y="16566"/>
                  </a:cubicBezTo>
                  <a:lnTo>
                    <a:pt x="28225" y="10937"/>
                  </a:lnTo>
                  <a:lnTo>
                    <a:pt x="27163" y="9874"/>
                  </a:lnTo>
                  <a:cubicBezTo>
                    <a:pt x="27051" y="9763"/>
                    <a:pt x="26900" y="9701"/>
                    <a:pt x="26742" y="9701"/>
                  </a:cubicBezTo>
                  <a:cubicBezTo>
                    <a:pt x="26585" y="9701"/>
                    <a:pt x="26434" y="9763"/>
                    <a:pt x="26322" y="9874"/>
                  </a:cubicBezTo>
                  <a:lnTo>
                    <a:pt x="26252" y="9945"/>
                  </a:lnTo>
                  <a:cubicBezTo>
                    <a:pt x="26022" y="10176"/>
                    <a:pt x="25807" y="10631"/>
                    <a:pt x="25773" y="10959"/>
                  </a:cubicBezTo>
                  <a:cubicBezTo>
                    <a:pt x="25773" y="10959"/>
                    <a:pt x="25687" y="11865"/>
                    <a:pt x="25124" y="12430"/>
                  </a:cubicBezTo>
                  <a:cubicBezTo>
                    <a:pt x="24657" y="12897"/>
                    <a:pt x="24024" y="13159"/>
                    <a:pt x="23363" y="13159"/>
                  </a:cubicBezTo>
                  <a:cubicBezTo>
                    <a:pt x="23351" y="13159"/>
                    <a:pt x="23341" y="13156"/>
                    <a:pt x="23329" y="13156"/>
                  </a:cubicBezTo>
                  <a:cubicBezTo>
                    <a:pt x="23312" y="13156"/>
                    <a:pt x="23293" y="13161"/>
                    <a:pt x="23276" y="13161"/>
                  </a:cubicBezTo>
                  <a:cubicBezTo>
                    <a:pt x="22268" y="13161"/>
                    <a:pt x="21358" y="12553"/>
                    <a:pt x="20974" y="11623"/>
                  </a:cubicBezTo>
                  <a:cubicBezTo>
                    <a:pt x="20588" y="10691"/>
                    <a:pt x="20801" y="9620"/>
                    <a:pt x="21513" y="8908"/>
                  </a:cubicBezTo>
                  <a:cubicBezTo>
                    <a:pt x="22076" y="8345"/>
                    <a:pt x="22987" y="8257"/>
                    <a:pt x="22987" y="8257"/>
                  </a:cubicBezTo>
                  <a:cubicBezTo>
                    <a:pt x="23310" y="8228"/>
                    <a:pt x="23765" y="8010"/>
                    <a:pt x="23996" y="7779"/>
                  </a:cubicBezTo>
                  <a:lnTo>
                    <a:pt x="24117" y="7662"/>
                  </a:lnTo>
                  <a:cubicBezTo>
                    <a:pt x="24345" y="7432"/>
                    <a:pt x="24347" y="7063"/>
                    <a:pt x="24122" y="6831"/>
                  </a:cubicBezTo>
                  <a:lnTo>
                    <a:pt x="23358" y="6067"/>
                  </a:lnTo>
                  <a:lnTo>
                    <a:pt x="17464" y="174"/>
                  </a:lnTo>
                  <a:cubicBezTo>
                    <a:pt x="17353" y="64"/>
                    <a:pt x="17202" y="0"/>
                    <a:pt x="17044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608;p86">
              <a:extLst>
                <a:ext uri="{FF2B5EF4-FFF2-40B4-BE49-F238E27FC236}">
                  <a16:creationId xmlns:a16="http://schemas.microsoft.com/office/drawing/2014/main" id="{E52A98BC-EF0C-314D-EF22-475A0A330DBB}"/>
                </a:ext>
              </a:extLst>
            </p:cNvPr>
            <p:cNvSpPr/>
            <p:nvPr/>
          </p:nvSpPr>
          <p:spPr>
            <a:xfrm>
              <a:off x="246070" y="1983826"/>
              <a:ext cx="408910" cy="407494"/>
            </a:xfrm>
            <a:custGeom>
              <a:avLst/>
              <a:gdLst/>
              <a:ahLst/>
              <a:cxnLst/>
              <a:rect l="l" t="t" r="r" b="b"/>
              <a:pathLst>
                <a:path w="34090" h="33972" extrusionOk="0">
                  <a:moveTo>
                    <a:pt x="17046" y="1"/>
                  </a:moveTo>
                  <a:cubicBezTo>
                    <a:pt x="16894" y="1"/>
                    <a:pt x="16742" y="59"/>
                    <a:pt x="16626" y="174"/>
                  </a:cubicBezTo>
                  <a:lnTo>
                    <a:pt x="9933" y="6868"/>
                  </a:lnTo>
                  <a:cubicBezTo>
                    <a:pt x="9821" y="6978"/>
                    <a:pt x="9670" y="7041"/>
                    <a:pt x="9512" y="7041"/>
                  </a:cubicBezTo>
                  <a:cubicBezTo>
                    <a:pt x="9354" y="7041"/>
                    <a:pt x="9203" y="6978"/>
                    <a:pt x="9094" y="6868"/>
                  </a:cubicBezTo>
                  <a:lnTo>
                    <a:pt x="9087" y="6861"/>
                  </a:lnTo>
                  <a:cubicBezTo>
                    <a:pt x="8857" y="6629"/>
                    <a:pt x="8642" y="6175"/>
                    <a:pt x="8611" y="5850"/>
                  </a:cubicBezTo>
                  <a:cubicBezTo>
                    <a:pt x="8611" y="5850"/>
                    <a:pt x="8522" y="4941"/>
                    <a:pt x="7959" y="4378"/>
                  </a:cubicBezTo>
                  <a:cubicBezTo>
                    <a:pt x="7469" y="3863"/>
                    <a:pt x="6813" y="3605"/>
                    <a:pt x="6156" y="3605"/>
                  </a:cubicBezTo>
                  <a:cubicBezTo>
                    <a:pt x="5520" y="3605"/>
                    <a:pt x="4883" y="3847"/>
                    <a:pt x="4396" y="4333"/>
                  </a:cubicBezTo>
                  <a:cubicBezTo>
                    <a:pt x="3407" y="5322"/>
                    <a:pt x="3425" y="6932"/>
                    <a:pt x="4435" y="7898"/>
                  </a:cubicBezTo>
                  <a:cubicBezTo>
                    <a:pt x="5002" y="8462"/>
                    <a:pt x="5908" y="8553"/>
                    <a:pt x="5908" y="8553"/>
                  </a:cubicBezTo>
                  <a:cubicBezTo>
                    <a:pt x="6232" y="8583"/>
                    <a:pt x="6687" y="8797"/>
                    <a:pt x="6919" y="9027"/>
                  </a:cubicBezTo>
                  <a:lnTo>
                    <a:pt x="6926" y="9034"/>
                  </a:lnTo>
                  <a:cubicBezTo>
                    <a:pt x="7156" y="9267"/>
                    <a:pt x="7156" y="9642"/>
                    <a:pt x="6926" y="9875"/>
                  </a:cubicBezTo>
                  <a:lnTo>
                    <a:pt x="232" y="16567"/>
                  </a:lnTo>
                  <a:cubicBezTo>
                    <a:pt x="1" y="16798"/>
                    <a:pt x="1" y="17174"/>
                    <a:pt x="232" y="17406"/>
                  </a:cubicBezTo>
                  <a:lnTo>
                    <a:pt x="6411" y="23585"/>
                  </a:lnTo>
                  <a:lnTo>
                    <a:pt x="6926" y="24100"/>
                  </a:lnTo>
                  <a:cubicBezTo>
                    <a:pt x="6969" y="24141"/>
                    <a:pt x="7020" y="24173"/>
                    <a:pt x="7073" y="24197"/>
                  </a:cubicBezTo>
                  <a:cubicBezTo>
                    <a:pt x="7158" y="24244"/>
                    <a:pt x="7250" y="24269"/>
                    <a:pt x="7345" y="24273"/>
                  </a:cubicBezTo>
                  <a:cubicBezTo>
                    <a:pt x="7503" y="24273"/>
                    <a:pt x="7654" y="24211"/>
                    <a:pt x="7765" y="24101"/>
                  </a:cubicBezTo>
                  <a:lnTo>
                    <a:pt x="7839" y="24027"/>
                  </a:lnTo>
                  <a:cubicBezTo>
                    <a:pt x="8069" y="23796"/>
                    <a:pt x="8283" y="23341"/>
                    <a:pt x="8318" y="23013"/>
                  </a:cubicBezTo>
                  <a:cubicBezTo>
                    <a:pt x="8318" y="23013"/>
                    <a:pt x="8405" y="22107"/>
                    <a:pt x="8967" y="21541"/>
                  </a:cubicBezTo>
                  <a:cubicBezTo>
                    <a:pt x="9183" y="21324"/>
                    <a:pt x="9437" y="21149"/>
                    <a:pt x="9717" y="21026"/>
                  </a:cubicBezTo>
                  <a:cubicBezTo>
                    <a:pt x="10047" y="20876"/>
                    <a:pt x="10396" y="20805"/>
                    <a:pt x="10740" y="20805"/>
                  </a:cubicBezTo>
                  <a:cubicBezTo>
                    <a:pt x="11539" y="20805"/>
                    <a:pt x="12316" y="21191"/>
                    <a:pt x="12792" y="21886"/>
                  </a:cubicBezTo>
                  <a:cubicBezTo>
                    <a:pt x="13474" y="22879"/>
                    <a:pt x="13347" y="24218"/>
                    <a:pt x="12490" y="25064"/>
                  </a:cubicBezTo>
                  <a:cubicBezTo>
                    <a:pt x="12119" y="25437"/>
                    <a:pt x="11599" y="25600"/>
                    <a:pt x="11289" y="25668"/>
                  </a:cubicBezTo>
                  <a:cubicBezTo>
                    <a:pt x="11157" y="25704"/>
                    <a:pt x="11023" y="25732"/>
                    <a:pt x="10887" y="25749"/>
                  </a:cubicBezTo>
                  <a:cubicBezTo>
                    <a:pt x="10830" y="25757"/>
                    <a:pt x="10775" y="25769"/>
                    <a:pt x="10722" y="25785"/>
                  </a:cubicBezTo>
                  <a:cubicBezTo>
                    <a:pt x="10456" y="25871"/>
                    <a:pt x="10173" y="26027"/>
                    <a:pt x="10008" y="26193"/>
                  </a:cubicBezTo>
                  <a:lnTo>
                    <a:pt x="9933" y="26265"/>
                  </a:lnTo>
                  <a:cubicBezTo>
                    <a:pt x="9699" y="26497"/>
                    <a:pt x="9699" y="26875"/>
                    <a:pt x="9933" y="27106"/>
                  </a:cubicBezTo>
                  <a:lnTo>
                    <a:pt x="11412" y="28584"/>
                  </a:lnTo>
                  <a:lnTo>
                    <a:pt x="16625" y="33798"/>
                  </a:lnTo>
                  <a:cubicBezTo>
                    <a:pt x="16736" y="33908"/>
                    <a:pt x="16887" y="33972"/>
                    <a:pt x="17043" y="33972"/>
                  </a:cubicBezTo>
                  <a:cubicBezTo>
                    <a:pt x="17198" y="33970"/>
                    <a:pt x="17347" y="33910"/>
                    <a:pt x="17459" y="33802"/>
                  </a:cubicBezTo>
                  <a:lnTo>
                    <a:pt x="20636" y="30627"/>
                  </a:lnTo>
                  <a:lnTo>
                    <a:pt x="24073" y="27189"/>
                  </a:lnTo>
                  <a:cubicBezTo>
                    <a:pt x="24300" y="26955"/>
                    <a:pt x="24300" y="26581"/>
                    <a:pt x="24073" y="26348"/>
                  </a:cubicBezTo>
                  <a:lnTo>
                    <a:pt x="23953" y="26231"/>
                  </a:lnTo>
                  <a:cubicBezTo>
                    <a:pt x="23722" y="26001"/>
                    <a:pt x="23267" y="25783"/>
                    <a:pt x="22942" y="25754"/>
                  </a:cubicBezTo>
                  <a:cubicBezTo>
                    <a:pt x="22942" y="25754"/>
                    <a:pt x="22033" y="25665"/>
                    <a:pt x="21470" y="25100"/>
                  </a:cubicBezTo>
                  <a:cubicBezTo>
                    <a:pt x="20528" y="24086"/>
                    <a:pt x="20569" y="22503"/>
                    <a:pt x="21561" y="21539"/>
                  </a:cubicBezTo>
                  <a:cubicBezTo>
                    <a:pt x="22056" y="21057"/>
                    <a:pt x="22698" y="20816"/>
                    <a:pt x="23340" y="20816"/>
                  </a:cubicBezTo>
                  <a:cubicBezTo>
                    <a:pt x="23985" y="20816"/>
                    <a:pt x="24629" y="21059"/>
                    <a:pt x="25125" y="21544"/>
                  </a:cubicBezTo>
                  <a:cubicBezTo>
                    <a:pt x="25687" y="22107"/>
                    <a:pt x="25774" y="23017"/>
                    <a:pt x="25774" y="23017"/>
                  </a:cubicBezTo>
                  <a:cubicBezTo>
                    <a:pt x="25807" y="23341"/>
                    <a:pt x="26021" y="23796"/>
                    <a:pt x="26253" y="24027"/>
                  </a:cubicBezTo>
                  <a:lnTo>
                    <a:pt x="26325" y="24101"/>
                  </a:lnTo>
                  <a:cubicBezTo>
                    <a:pt x="26441" y="24216"/>
                    <a:pt x="26592" y="24274"/>
                    <a:pt x="26744" y="24274"/>
                  </a:cubicBezTo>
                  <a:cubicBezTo>
                    <a:pt x="26891" y="24274"/>
                    <a:pt x="27038" y="24219"/>
                    <a:pt x="27152" y="24110"/>
                  </a:cubicBezTo>
                  <a:lnTo>
                    <a:pt x="29878" y="21384"/>
                  </a:lnTo>
                  <a:lnTo>
                    <a:pt x="33774" y="17487"/>
                  </a:lnTo>
                  <a:cubicBezTo>
                    <a:pt x="33779" y="17482"/>
                    <a:pt x="33786" y="17482"/>
                    <a:pt x="33791" y="17476"/>
                  </a:cubicBezTo>
                  <a:lnTo>
                    <a:pt x="33860" y="17408"/>
                  </a:lnTo>
                  <a:cubicBezTo>
                    <a:pt x="34090" y="17174"/>
                    <a:pt x="34090" y="16798"/>
                    <a:pt x="33860" y="16567"/>
                  </a:cubicBezTo>
                  <a:lnTo>
                    <a:pt x="27166" y="9875"/>
                  </a:lnTo>
                  <a:cubicBezTo>
                    <a:pt x="26934" y="9643"/>
                    <a:pt x="26934" y="9267"/>
                    <a:pt x="27166" y="9036"/>
                  </a:cubicBezTo>
                  <a:lnTo>
                    <a:pt x="27283" y="8914"/>
                  </a:lnTo>
                  <a:cubicBezTo>
                    <a:pt x="27513" y="8684"/>
                    <a:pt x="27973" y="8469"/>
                    <a:pt x="28297" y="8437"/>
                  </a:cubicBezTo>
                  <a:cubicBezTo>
                    <a:pt x="28297" y="8437"/>
                    <a:pt x="29203" y="8349"/>
                    <a:pt x="29770" y="7786"/>
                  </a:cubicBezTo>
                  <a:cubicBezTo>
                    <a:pt x="30769" y="6818"/>
                    <a:pt x="30782" y="5219"/>
                    <a:pt x="29799" y="4235"/>
                  </a:cubicBezTo>
                  <a:cubicBezTo>
                    <a:pt x="29311" y="3748"/>
                    <a:pt x="28674" y="3505"/>
                    <a:pt x="28036" y="3505"/>
                  </a:cubicBezTo>
                  <a:cubicBezTo>
                    <a:pt x="27385" y="3505"/>
                    <a:pt x="26735" y="3758"/>
                    <a:pt x="26246" y="4263"/>
                  </a:cubicBezTo>
                  <a:cubicBezTo>
                    <a:pt x="25685" y="4826"/>
                    <a:pt x="25594" y="5735"/>
                    <a:pt x="25594" y="5735"/>
                  </a:cubicBezTo>
                  <a:cubicBezTo>
                    <a:pt x="25563" y="6060"/>
                    <a:pt x="25350" y="6514"/>
                    <a:pt x="25119" y="6746"/>
                  </a:cubicBezTo>
                  <a:lnTo>
                    <a:pt x="24998" y="6866"/>
                  </a:lnTo>
                  <a:cubicBezTo>
                    <a:pt x="24883" y="6982"/>
                    <a:pt x="24731" y="7040"/>
                    <a:pt x="24579" y="7040"/>
                  </a:cubicBezTo>
                  <a:cubicBezTo>
                    <a:pt x="24427" y="7040"/>
                    <a:pt x="24275" y="6982"/>
                    <a:pt x="24159" y="6866"/>
                  </a:cubicBezTo>
                  <a:lnTo>
                    <a:pt x="17466" y="174"/>
                  </a:lnTo>
                  <a:cubicBezTo>
                    <a:pt x="17350" y="59"/>
                    <a:pt x="17198" y="1"/>
                    <a:pt x="17046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609;p86">
              <a:extLst>
                <a:ext uri="{FF2B5EF4-FFF2-40B4-BE49-F238E27FC236}">
                  <a16:creationId xmlns:a16="http://schemas.microsoft.com/office/drawing/2014/main" id="{B9E6FA5F-FC3C-5A45-2548-A140CDBC8F9E}"/>
                </a:ext>
              </a:extLst>
            </p:cNvPr>
            <p:cNvSpPr/>
            <p:nvPr/>
          </p:nvSpPr>
          <p:spPr>
            <a:xfrm flipH="1">
              <a:off x="659595" y="1983375"/>
              <a:ext cx="408862" cy="407494"/>
            </a:xfrm>
            <a:custGeom>
              <a:avLst/>
              <a:gdLst/>
              <a:ahLst/>
              <a:cxnLst/>
              <a:rect l="l" t="t" r="r" b="b"/>
              <a:pathLst>
                <a:path w="34086" h="33972" extrusionOk="0">
                  <a:moveTo>
                    <a:pt x="17043" y="1"/>
                  </a:moveTo>
                  <a:cubicBezTo>
                    <a:pt x="16887" y="1"/>
                    <a:pt x="16736" y="61"/>
                    <a:pt x="16624" y="172"/>
                  </a:cubicBezTo>
                  <a:lnTo>
                    <a:pt x="9932" y="6866"/>
                  </a:lnTo>
                  <a:cubicBezTo>
                    <a:pt x="9701" y="7099"/>
                    <a:pt x="9701" y="7475"/>
                    <a:pt x="9932" y="7709"/>
                  </a:cubicBezTo>
                  <a:lnTo>
                    <a:pt x="10003" y="7779"/>
                  </a:lnTo>
                  <a:cubicBezTo>
                    <a:pt x="10235" y="8009"/>
                    <a:pt x="10689" y="8223"/>
                    <a:pt x="11014" y="8254"/>
                  </a:cubicBezTo>
                  <a:cubicBezTo>
                    <a:pt x="11014" y="8254"/>
                    <a:pt x="11923" y="8345"/>
                    <a:pt x="12486" y="8907"/>
                  </a:cubicBezTo>
                  <a:cubicBezTo>
                    <a:pt x="13430" y="9883"/>
                    <a:pt x="13420" y="11436"/>
                    <a:pt x="12459" y="12397"/>
                  </a:cubicBezTo>
                  <a:cubicBezTo>
                    <a:pt x="11973" y="12885"/>
                    <a:pt x="11335" y="13129"/>
                    <a:pt x="10697" y="13129"/>
                  </a:cubicBezTo>
                  <a:cubicBezTo>
                    <a:pt x="10074" y="13129"/>
                    <a:pt x="9450" y="12896"/>
                    <a:pt x="8968" y="12430"/>
                  </a:cubicBezTo>
                  <a:cubicBezTo>
                    <a:pt x="8402" y="11864"/>
                    <a:pt x="8314" y="10958"/>
                    <a:pt x="8314" y="10958"/>
                  </a:cubicBezTo>
                  <a:cubicBezTo>
                    <a:pt x="8280" y="10633"/>
                    <a:pt x="8067" y="10178"/>
                    <a:pt x="7835" y="9948"/>
                  </a:cubicBezTo>
                  <a:lnTo>
                    <a:pt x="7765" y="9873"/>
                  </a:lnTo>
                  <a:cubicBezTo>
                    <a:pt x="7653" y="9763"/>
                    <a:pt x="7502" y="9701"/>
                    <a:pt x="7344" y="9699"/>
                  </a:cubicBezTo>
                  <a:cubicBezTo>
                    <a:pt x="7186" y="9699"/>
                    <a:pt x="7037" y="9763"/>
                    <a:pt x="6926" y="9873"/>
                  </a:cubicBezTo>
                  <a:lnTo>
                    <a:pt x="232" y="16566"/>
                  </a:lnTo>
                  <a:cubicBezTo>
                    <a:pt x="0" y="16800"/>
                    <a:pt x="0" y="17174"/>
                    <a:pt x="232" y="17406"/>
                  </a:cubicBezTo>
                  <a:lnTo>
                    <a:pt x="6170" y="23347"/>
                  </a:lnTo>
                  <a:lnTo>
                    <a:pt x="6167" y="23347"/>
                  </a:lnTo>
                  <a:lnTo>
                    <a:pt x="6929" y="24109"/>
                  </a:lnTo>
                  <a:cubicBezTo>
                    <a:pt x="7154" y="24343"/>
                    <a:pt x="7152" y="24712"/>
                    <a:pt x="6924" y="24942"/>
                  </a:cubicBezTo>
                  <a:lnTo>
                    <a:pt x="6805" y="25059"/>
                  </a:lnTo>
                  <a:cubicBezTo>
                    <a:pt x="6574" y="25290"/>
                    <a:pt x="6119" y="25508"/>
                    <a:pt x="5794" y="25537"/>
                  </a:cubicBezTo>
                  <a:cubicBezTo>
                    <a:pt x="5794" y="25537"/>
                    <a:pt x="4883" y="25625"/>
                    <a:pt x="4322" y="26188"/>
                  </a:cubicBezTo>
                  <a:cubicBezTo>
                    <a:pt x="3610" y="26900"/>
                    <a:pt x="3397" y="27971"/>
                    <a:pt x="3781" y="28903"/>
                  </a:cubicBezTo>
                  <a:cubicBezTo>
                    <a:pt x="4167" y="29833"/>
                    <a:pt x="5075" y="30441"/>
                    <a:pt x="6083" y="30441"/>
                  </a:cubicBezTo>
                  <a:cubicBezTo>
                    <a:pt x="6102" y="30441"/>
                    <a:pt x="6119" y="30436"/>
                    <a:pt x="6138" y="30436"/>
                  </a:cubicBezTo>
                  <a:cubicBezTo>
                    <a:pt x="6148" y="30436"/>
                    <a:pt x="6158" y="30437"/>
                    <a:pt x="6170" y="30437"/>
                  </a:cubicBezTo>
                  <a:cubicBezTo>
                    <a:pt x="6173" y="30437"/>
                    <a:pt x="6175" y="30437"/>
                    <a:pt x="6177" y="30437"/>
                  </a:cubicBezTo>
                  <a:cubicBezTo>
                    <a:pt x="6835" y="30437"/>
                    <a:pt x="7466" y="30175"/>
                    <a:pt x="7933" y="29710"/>
                  </a:cubicBezTo>
                  <a:cubicBezTo>
                    <a:pt x="8494" y="29145"/>
                    <a:pt x="8582" y="28239"/>
                    <a:pt x="8582" y="28239"/>
                  </a:cubicBezTo>
                  <a:cubicBezTo>
                    <a:pt x="8614" y="27911"/>
                    <a:pt x="8829" y="27456"/>
                    <a:pt x="9059" y="27225"/>
                  </a:cubicBezTo>
                  <a:lnTo>
                    <a:pt x="9129" y="27154"/>
                  </a:lnTo>
                  <a:cubicBezTo>
                    <a:pt x="9243" y="27043"/>
                    <a:pt x="9394" y="26981"/>
                    <a:pt x="9551" y="26981"/>
                  </a:cubicBezTo>
                  <a:cubicBezTo>
                    <a:pt x="9708" y="26981"/>
                    <a:pt x="9859" y="27043"/>
                    <a:pt x="9970" y="27154"/>
                  </a:cubicBezTo>
                  <a:lnTo>
                    <a:pt x="11033" y="28217"/>
                  </a:lnTo>
                  <a:lnTo>
                    <a:pt x="11033" y="28211"/>
                  </a:lnTo>
                  <a:lnTo>
                    <a:pt x="16621" y="33800"/>
                  </a:lnTo>
                  <a:cubicBezTo>
                    <a:pt x="16734" y="33909"/>
                    <a:pt x="16885" y="33971"/>
                    <a:pt x="17043" y="33971"/>
                  </a:cubicBezTo>
                  <a:cubicBezTo>
                    <a:pt x="17192" y="33970"/>
                    <a:pt x="17337" y="33913"/>
                    <a:pt x="17445" y="33810"/>
                  </a:cubicBezTo>
                  <a:cubicBezTo>
                    <a:pt x="17450" y="33805"/>
                    <a:pt x="17457" y="33803"/>
                    <a:pt x="17462" y="33800"/>
                  </a:cubicBezTo>
                  <a:lnTo>
                    <a:pt x="23088" y="28172"/>
                  </a:lnTo>
                  <a:lnTo>
                    <a:pt x="24154" y="27106"/>
                  </a:lnTo>
                  <a:cubicBezTo>
                    <a:pt x="24209" y="27053"/>
                    <a:pt x="24274" y="27010"/>
                    <a:pt x="24346" y="26981"/>
                  </a:cubicBezTo>
                  <a:cubicBezTo>
                    <a:pt x="24418" y="26951"/>
                    <a:pt x="24494" y="26937"/>
                    <a:pt x="24569" y="26937"/>
                  </a:cubicBezTo>
                  <a:cubicBezTo>
                    <a:pt x="24724" y="26937"/>
                    <a:pt x="24876" y="26998"/>
                    <a:pt x="24990" y="27113"/>
                  </a:cubicBezTo>
                  <a:lnTo>
                    <a:pt x="25063" y="27187"/>
                  </a:lnTo>
                  <a:cubicBezTo>
                    <a:pt x="25067" y="27190"/>
                    <a:pt x="25070" y="27195"/>
                    <a:pt x="25074" y="27199"/>
                  </a:cubicBezTo>
                  <a:cubicBezTo>
                    <a:pt x="25274" y="27444"/>
                    <a:pt x="25450" y="27834"/>
                    <a:pt x="25480" y="28124"/>
                  </a:cubicBezTo>
                  <a:cubicBezTo>
                    <a:pt x="25480" y="28124"/>
                    <a:pt x="25556" y="28865"/>
                    <a:pt x="25985" y="29423"/>
                  </a:cubicBezTo>
                  <a:cubicBezTo>
                    <a:pt x="26049" y="29516"/>
                    <a:pt x="26119" y="29603"/>
                    <a:pt x="26198" y="29684"/>
                  </a:cubicBezTo>
                  <a:cubicBezTo>
                    <a:pt x="26689" y="30182"/>
                    <a:pt x="27336" y="30431"/>
                    <a:pt x="27983" y="30431"/>
                  </a:cubicBezTo>
                  <a:cubicBezTo>
                    <a:pt x="28624" y="30431"/>
                    <a:pt x="29265" y="30187"/>
                    <a:pt x="29754" y="29698"/>
                  </a:cubicBezTo>
                  <a:cubicBezTo>
                    <a:pt x="30737" y="28716"/>
                    <a:pt x="30732" y="27120"/>
                    <a:pt x="29742" y="26143"/>
                  </a:cubicBezTo>
                  <a:cubicBezTo>
                    <a:pt x="29667" y="26069"/>
                    <a:pt x="29584" y="26001"/>
                    <a:pt x="29497" y="25941"/>
                  </a:cubicBezTo>
                  <a:cubicBezTo>
                    <a:pt x="28937" y="25500"/>
                    <a:pt x="28182" y="25421"/>
                    <a:pt x="28182" y="25421"/>
                  </a:cubicBezTo>
                  <a:cubicBezTo>
                    <a:pt x="27878" y="25392"/>
                    <a:pt x="27470" y="25203"/>
                    <a:pt x="27226" y="24990"/>
                  </a:cubicBezTo>
                  <a:lnTo>
                    <a:pt x="27168" y="24932"/>
                  </a:lnTo>
                  <a:cubicBezTo>
                    <a:pt x="26938" y="24703"/>
                    <a:pt x="26936" y="24331"/>
                    <a:pt x="27164" y="24099"/>
                  </a:cubicBezTo>
                  <a:lnTo>
                    <a:pt x="29146" y="22115"/>
                  </a:lnTo>
                  <a:lnTo>
                    <a:pt x="33856" y="17407"/>
                  </a:lnTo>
                  <a:cubicBezTo>
                    <a:pt x="33861" y="17402"/>
                    <a:pt x="33861" y="17397"/>
                    <a:pt x="33866" y="17392"/>
                  </a:cubicBezTo>
                  <a:cubicBezTo>
                    <a:pt x="34086" y="17160"/>
                    <a:pt x="34081" y="16795"/>
                    <a:pt x="33856" y="16566"/>
                  </a:cubicBezTo>
                  <a:lnTo>
                    <a:pt x="27162" y="9873"/>
                  </a:lnTo>
                  <a:cubicBezTo>
                    <a:pt x="27052" y="9764"/>
                    <a:pt x="26905" y="9701"/>
                    <a:pt x="26750" y="9701"/>
                  </a:cubicBezTo>
                  <a:cubicBezTo>
                    <a:pt x="26748" y="9701"/>
                    <a:pt x="26746" y="9701"/>
                    <a:pt x="26744" y="9701"/>
                  </a:cubicBezTo>
                  <a:cubicBezTo>
                    <a:pt x="26586" y="9701"/>
                    <a:pt x="26435" y="9763"/>
                    <a:pt x="26323" y="9873"/>
                  </a:cubicBezTo>
                  <a:lnTo>
                    <a:pt x="26249" y="9948"/>
                  </a:lnTo>
                  <a:cubicBezTo>
                    <a:pt x="26019" y="10178"/>
                    <a:pt x="25803" y="10635"/>
                    <a:pt x="25774" y="10961"/>
                  </a:cubicBezTo>
                  <a:cubicBezTo>
                    <a:pt x="25774" y="10961"/>
                    <a:pt x="25685" y="11869"/>
                    <a:pt x="25122" y="12434"/>
                  </a:cubicBezTo>
                  <a:cubicBezTo>
                    <a:pt x="24634" y="12928"/>
                    <a:pt x="23990" y="13175"/>
                    <a:pt x="23347" y="13175"/>
                  </a:cubicBezTo>
                  <a:cubicBezTo>
                    <a:pt x="22709" y="13175"/>
                    <a:pt x="22072" y="12932"/>
                    <a:pt x="21586" y="12446"/>
                  </a:cubicBezTo>
                  <a:cubicBezTo>
                    <a:pt x="20608" y="11467"/>
                    <a:pt x="20613" y="9881"/>
                    <a:pt x="21598" y="8910"/>
                  </a:cubicBezTo>
                  <a:cubicBezTo>
                    <a:pt x="22163" y="8347"/>
                    <a:pt x="23071" y="8258"/>
                    <a:pt x="23071" y="8258"/>
                  </a:cubicBezTo>
                  <a:cubicBezTo>
                    <a:pt x="23395" y="8227"/>
                    <a:pt x="23850" y="8014"/>
                    <a:pt x="24080" y="7782"/>
                  </a:cubicBezTo>
                  <a:lnTo>
                    <a:pt x="24159" y="7709"/>
                  </a:lnTo>
                  <a:cubicBezTo>
                    <a:pt x="24389" y="7475"/>
                    <a:pt x="24389" y="7099"/>
                    <a:pt x="24159" y="6866"/>
                  </a:cubicBezTo>
                  <a:lnTo>
                    <a:pt x="17465" y="172"/>
                  </a:lnTo>
                  <a:cubicBezTo>
                    <a:pt x="17352" y="63"/>
                    <a:pt x="17201" y="1"/>
                    <a:pt x="17043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610;p86">
              <a:extLst>
                <a:ext uri="{FF2B5EF4-FFF2-40B4-BE49-F238E27FC236}">
                  <a16:creationId xmlns:a16="http://schemas.microsoft.com/office/drawing/2014/main" id="{BB84C107-D937-E696-517E-3F179779B027}"/>
                </a:ext>
              </a:extLst>
            </p:cNvPr>
            <p:cNvSpPr/>
            <p:nvPr/>
          </p:nvSpPr>
          <p:spPr>
            <a:xfrm flipH="1">
              <a:off x="451107" y="2189486"/>
              <a:ext cx="411261" cy="409845"/>
            </a:xfrm>
            <a:custGeom>
              <a:avLst/>
              <a:gdLst/>
              <a:ahLst/>
              <a:cxnLst/>
              <a:rect l="l" t="t" r="r" b="b"/>
              <a:pathLst>
                <a:path w="34286" h="34168" extrusionOk="0">
                  <a:moveTo>
                    <a:pt x="17145" y="1"/>
                  </a:moveTo>
                  <a:cubicBezTo>
                    <a:pt x="16992" y="1"/>
                    <a:pt x="16839" y="59"/>
                    <a:pt x="16722" y="176"/>
                  </a:cubicBezTo>
                  <a:lnTo>
                    <a:pt x="16686" y="210"/>
                  </a:lnTo>
                  <a:cubicBezTo>
                    <a:pt x="16681" y="215"/>
                    <a:pt x="16681" y="220"/>
                    <a:pt x="16676" y="225"/>
                  </a:cubicBezTo>
                  <a:lnTo>
                    <a:pt x="11966" y="4935"/>
                  </a:lnTo>
                  <a:lnTo>
                    <a:pt x="9984" y="6917"/>
                  </a:lnTo>
                  <a:cubicBezTo>
                    <a:pt x="9756" y="7149"/>
                    <a:pt x="9758" y="7521"/>
                    <a:pt x="9988" y="7751"/>
                  </a:cubicBezTo>
                  <a:lnTo>
                    <a:pt x="10048" y="7810"/>
                  </a:lnTo>
                  <a:cubicBezTo>
                    <a:pt x="10290" y="8021"/>
                    <a:pt x="10698" y="8211"/>
                    <a:pt x="11002" y="8239"/>
                  </a:cubicBezTo>
                  <a:cubicBezTo>
                    <a:pt x="11002" y="8239"/>
                    <a:pt x="11759" y="8319"/>
                    <a:pt x="12317" y="8760"/>
                  </a:cubicBezTo>
                  <a:cubicBezTo>
                    <a:pt x="12404" y="8821"/>
                    <a:pt x="12487" y="8887"/>
                    <a:pt x="12562" y="8963"/>
                  </a:cubicBezTo>
                  <a:cubicBezTo>
                    <a:pt x="13552" y="9938"/>
                    <a:pt x="13559" y="11536"/>
                    <a:pt x="12576" y="12516"/>
                  </a:cubicBezTo>
                  <a:cubicBezTo>
                    <a:pt x="12086" y="13006"/>
                    <a:pt x="11445" y="13250"/>
                    <a:pt x="10804" y="13250"/>
                  </a:cubicBezTo>
                  <a:cubicBezTo>
                    <a:pt x="10156" y="13250"/>
                    <a:pt x="9509" y="13001"/>
                    <a:pt x="9018" y="12502"/>
                  </a:cubicBezTo>
                  <a:cubicBezTo>
                    <a:pt x="8939" y="12421"/>
                    <a:pt x="8869" y="12335"/>
                    <a:pt x="8807" y="12241"/>
                  </a:cubicBezTo>
                  <a:cubicBezTo>
                    <a:pt x="8376" y="11683"/>
                    <a:pt x="8300" y="10944"/>
                    <a:pt x="8300" y="10944"/>
                  </a:cubicBezTo>
                  <a:cubicBezTo>
                    <a:pt x="8271" y="10652"/>
                    <a:pt x="8094" y="10264"/>
                    <a:pt x="7894" y="10017"/>
                  </a:cubicBezTo>
                  <a:cubicBezTo>
                    <a:pt x="7890" y="10013"/>
                    <a:pt x="7887" y="10008"/>
                    <a:pt x="7883" y="10005"/>
                  </a:cubicBezTo>
                  <a:lnTo>
                    <a:pt x="7810" y="9933"/>
                  </a:lnTo>
                  <a:cubicBezTo>
                    <a:pt x="7697" y="9818"/>
                    <a:pt x="7544" y="9756"/>
                    <a:pt x="7388" y="9756"/>
                  </a:cubicBezTo>
                  <a:cubicBezTo>
                    <a:pt x="7313" y="9756"/>
                    <a:pt x="7238" y="9770"/>
                    <a:pt x="7166" y="9799"/>
                  </a:cubicBezTo>
                  <a:cubicBezTo>
                    <a:pt x="7096" y="9828"/>
                    <a:pt x="7029" y="9871"/>
                    <a:pt x="6974" y="9924"/>
                  </a:cubicBezTo>
                  <a:lnTo>
                    <a:pt x="5908" y="10990"/>
                  </a:lnTo>
                  <a:lnTo>
                    <a:pt x="282" y="16618"/>
                  </a:lnTo>
                  <a:cubicBezTo>
                    <a:pt x="277" y="16623"/>
                    <a:pt x="270" y="16624"/>
                    <a:pt x="265" y="16628"/>
                  </a:cubicBezTo>
                  <a:lnTo>
                    <a:pt x="236" y="16662"/>
                  </a:lnTo>
                  <a:cubicBezTo>
                    <a:pt x="0" y="16896"/>
                    <a:pt x="0" y="17275"/>
                    <a:pt x="236" y="17510"/>
                  </a:cubicBezTo>
                  <a:lnTo>
                    <a:pt x="6965" y="24238"/>
                  </a:lnTo>
                  <a:cubicBezTo>
                    <a:pt x="7082" y="24355"/>
                    <a:pt x="7235" y="24414"/>
                    <a:pt x="7388" y="24414"/>
                  </a:cubicBezTo>
                  <a:cubicBezTo>
                    <a:pt x="7541" y="24414"/>
                    <a:pt x="7695" y="24355"/>
                    <a:pt x="7811" y="24238"/>
                  </a:cubicBezTo>
                  <a:lnTo>
                    <a:pt x="7882" y="24168"/>
                  </a:lnTo>
                  <a:cubicBezTo>
                    <a:pt x="8115" y="23932"/>
                    <a:pt x="8330" y="23478"/>
                    <a:pt x="8364" y="23150"/>
                  </a:cubicBezTo>
                  <a:cubicBezTo>
                    <a:pt x="8364" y="23150"/>
                    <a:pt x="8450" y="22237"/>
                    <a:pt x="9016" y="21669"/>
                  </a:cubicBezTo>
                  <a:cubicBezTo>
                    <a:pt x="9506" y="21169"/>
                    <a:pt x="10154" y="20919"/>
                    <a:pt x="10803" y="20919"/>
                  </a:cubicBezTo>
                  <a:cubicBezTo>
                    <a:pt x="11444" y="20919"/>
                    <a:pt x="12085" y="21163"/>
                    <a:pt x="12574" y="21653"/>
                  </a:cubicBezTo>
                  <a:cubicBezTo>
                    <a:pt x="13559" y="22637"/>
                    <a:pt x="13552" y="24236"/>
                    <a:pt x="12559" y="25211"/>
                  </a:cubicBezTo>
                  <a:cubicBezTo>
                    <a:pt x="11994" y="25777"/>
                    <a:pt x="11081" y="25867"/>
                    <a:pt x="11081" y="25867"/>
                  </a:cubicBezTo>
                  <a:cubicBezTo>
                    <a:pt x="10753" y="25898"/>
                    <a:pt x="10295" y="26116"/>
                    <a:pt x="10063" y="26346"/>
                  </a:cubicBezTo>
                  <a:lnTo>
                    <a:pt x="9989" y="26419"/>
                  </a:lnTo>
                  <a:cubicBezTo>
                    <a:pt x="9758" y="26653"/>
                    <a:pt x="9758" y="27030"/>
                    <a:pt x="9989" y="27264"/>
                  </a:cubicBezTo>
                  <a:lnTo>
                    <a:pt x="16722" y="33995"/>
                  </a:lnTo>
                  <a:cubicBezTo>
                    <a:pt x="16839" y="34110"/>
                    <a:pt x="16991" y="34168"/>
                    <a:pt x="17144" y="34168"/>
                  </a:cubicBezTo>
                  <a:cubicBezTo>
                    <a:pt x="17296" y="34168"/>
                    <a:pt x="17448" y="34110"/>
                    <a:pt x="17565" y="33995"/>
                  </a:cubicBezTo>
                  <a:lnTo>
                    <a:pt x="24296" y="27264"/>
                  </a:lnTo>
                  <a:cubicBezTo>
                    <a:pt x="24414" y="27148"/>
                    <a:pt x="24567" y="27090"/>
                    <a:pt x="24720" y="27090"/>
                  </a:cubicBezTo>
                  <a:cubicBezTo>
                    <a:pt x="24873" y="27090"/>
                    <a:pt x="25027" y="27148"/>
                    <a:pt x="25144" y="27264"/>
                  </a:cubicBezTo>
                  <a:lnTo>
                    <a:pt x="25264" y="27384"/>
                  </a:lnTo>
                  <a:cubicBezTo>
                    <a:pt x="25496" y="27619"/>
                    <a:pt x="25712" y="28077"/>
                    <a:pt x="25743" y="28402"/>
                  </a:cubicBezTo>
                  <a:cubicBezTo>
                    <a:pt x="25743" y="28402"/>
                    <a:pt x="25832" y="29315"/>
                    <a:pt x="26399" y="29883"/>
                  </a:cubicBezTo>
                  <a:cubicBezTo>
                    <a:pt x="26888" y="30368"/>
                    <a:pt x="27526" y="30611"/>
                    <a:pt x="28165" y="30611"/>
                  </a:cubicBezTo>
                  <a:cubicBezTo>
                    <a:pt x="28806" y="30611"/>
                    <a:pt x="29447" y="30366"/>
                    <a:pt x="29936" y="29878"/>
                  </a:cubicBezTo>
                  <a:cubicBezTo>
                    <a:pt x="30913" y="28901"/>
                    <a:pt x="30914" y="27319"/>
                    <a:pt x="29943" y="26340"/>
                  </a:cubicBezTo>
                  <a:lnTo>
                    <a:pt x="29943" y="26340"/>
                  </a:lnTo>
                  <a:lnTo>
                    <a:pt x="29943" y="26344"/>
                  </a:lnTo>
                  <a:cubicBezTo>
                    <a:pt x="29373" y="25774"/>
                    <a:pt x="28460" y="25688"/>
                    <a:pt x="28460" y="25688"/>
                  </a:cubicBezTo>
                  <a:cubicBezTo>
                    <a:pt x="28132" y="25654"/>
                    <a:pt x="27677" y="25439"/>
                    <a:pt x="27442" y="25206"/>
                  </a:cubicBezTo>
                  <a:lnTo>
                    <a:pt x="27322" y="25084"/>
                  </a:lnTo>
                  <a:cubicBezTo>
                    <a:pt x="27092" y="24851"/>
                    <a:pt x="27092" y="24475"/>
                    <a:pt x="27322" y="24241"/>
                  </a:cubicBezTo>
                  <a:lnTo>
                    <a:pt x="34054" y="17508"/>
                  </a:lnTo>
                  <a:cubicBezTo>
                    <a:pt x="34285" y="17275"/>
                    <a:pt x="34285" y="16897"/>
                    <a:pt x="34054" y="16664"/>
                  </a:cubicBezTo>
                  <a:lnTo>
                    <a:pt x="27322" y="9933"/>
                  </a:lnTo>
                  <a:cubicBezTo>
                    <a:pt x="27090" y="9698"/>
                    <a:pt x="27090" y="9320"/>
                    <a:pt x="27322" y="9085"/>
                  </a:cubicBezTo>
                  <a:lnTo>
                    <a:pt x="27327" y="9081"/>
                  </a:lnTo>
                  <a:cubicBezTo>
                    <a:pt x="27559" y="8848"/>
                    <a:pt x="28017" y="8635"/>
                    <a:pt x="28345" y="8601"/>
                  </a:cubicBezTo>
                  <a:cubicBezTo>
                    <a:pt x="28345" y="8601"/>
                    <a:pt x="29258" y="8515"/>
                    <a:pt x="29825" y="7947"/>
                  </a:cubicBezTo>
                  <a:cubicBezTo>
                    <a:pt x="30817" y="6972"/>
                    <a:pt x="30823" y="5372"/>
                    <a:pt x="29840" y="4389"/>
                  </a:cubicBezTo>
                  <a:cubicBezTo>
                    <a:pt x="29350" y="3899"/>
                    <a:pt x="28709" y="3655"/>
                    <a:pt x="28068" y="3655"/>
                  </a:cubicBezTo>
                  <a:cubicBezTo>
                    <a:pt x="27420" y="3655"/>
                    <a:pt x="26771" y="3905"/>
                    <a:pt x="26280" y="4404"/>
                  </a:cubicBezTo>
                  <a:cubicBezTo>
                    <a:pt x="25716" y="4969"/>
                    <a:pt x="25628" y="5887"/>
                    <a:pt x="25628" y="5887"/>
                  </a:cubicBezTo>
                  <a:cubicBezTo>
                    <a:pt x="25596" y="6210"/>
                    <a:pt x="25381" y="6670"/>
                    <a:pt x="25146" y="6903"/>
                  </a:cubicBezTo>
                  <a:lnTo>
                    <a:pt x="25144" y="6907"/>
                  </a:lnTo>
                  <a:cubicBezTo>
                    <a:pt x="25027" y="7023"/>
                    <a:pt x="24873" y="7081"/>
                    <a:pt x="24720" y="7081"/>
                  </a:cubicBezTo>
                  <a:cubicBezTo>
                    <a:pt x="24567" y="7081"/>
                    <a:pt x="24414" y="7023"/>
                    <a:pt x="24296" y="6907"/>
                  </a:cubicBezTo>
                  <a:lnTo>
                    <a:pt x="17567" y="176"/>
                  </a:lnTo>
                  <a:cubicBezTo>
                    <a:pt x="17450" y="59"/>
                    <a:pt x="17297" y="1"/>
                    <a:pt x="17145" y="1"/>
                  </a:cubicBezTo>
                  <a:close/>
                </a:path>
              </a:pathLst>
            </a:custGeom>
            <a:solidFill>
              <a:srgbClr val="DB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0" name="Google Shape;2640;p49"/>
          <p:cNvSpPr txBox="1">
            <a:spLocks noGrp="1"/>
          </p:cNvSpPr>
          <p:nvPr>
            <p:ph type="title"/>
          </p:nvPr>
        </p:nvSpPr>
        <p:spPr>
          <a:xfrm>
            <a:off x="304799" y="445025"/>
            <a:ext cx="856275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PICKING PREPOSITIONS PROFICIENTLY</a:t>
            </a:r>
            <a:endParaRPr dirty="0"/>
          </a:p>
        </p:txBody>
      </p:sp>
      <p:sp>
        <p:nvSpPr>
          <p:cNvPr id="2644" name="Google Shape;2644;p49"/>
          <p:cNvSpPr txBox="1">
            <a:spLocks noGrp="1"/>
          </p:cNvSpPr>
          <p:nvPr>
            <p:ph type="subTitle" idx="4"/>
          </p:nvPr>
        </p:nvSpPr>
        <p:spPr>
          <a:xfrm>
            <a:off x="838388" y="1848566"/>
            <a:ext cx="21753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ENROLL</a:t>
            </a:r>
            <a:endParaRPr dirty="0"/>
          </a:p>
        </p:txBody>
      </p:sp>
      <p:sp>
        <p:nvSpPr>
          <p:cNvPr id="2645" name="Google Shape;2645;p49"/>
          <p:cNvSpPr txBox="1">
            <a:spLocks noGrp="1"/>
          </p:cNvSpPr>
          <p:nvPr>
            <p:ph type="subTitle" idx="5"/>
          </p:nvPr>
        </p:nvSpPr>
        <p:spPr>
          <a:xfrm>
            <a:off x="3434731" y="1848566"/>
            <a:ext cx="21753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TIME</a:t>
            </a:r>
            <a:endParaRPr dirty="0"/>
          </a:p>
        </p:txBody>
      </p:sp>
      <p:sp>
        <p:nvSpPr>
          <p:cNvPr id="2646" name="Google Shape;2646;p49"/>
          <p:cNvSpPr txBox="1">
            <a:spLocks noGrp="1"/>
          </p:cNvSpPr>
          <p:nvPr>
            <p:ph type="subTitle" idx="6"/>
          </p:nvPr>
        </p:nvSpPr>
        <p:spPr>
          <a:xfrm>
            <a:off x="6031074" y="1848566"/>
            <a:ext cx="2432441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THE BEGINNING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94DD12-CD63-04E9-BE63-528AE78C339A}"/>
              </a:ext>
            </a:extLst>
          </p:cNvPr>
          <p:cNvSpPr txBox="1"/>
          <p:nvPr/>
        </p:nvSpPr>
        <p:spPr>
          <a:xfrm>
            <a:off x="0" y="114157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/>
              <a:t>Sometimes same words go with different prepositions, and have a slightly different use.</a:t>
            </a:r>
            <a:endParaRPr lang="en-US" sz="1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3694B7-029A-5EA9-ABB5-2B94B029833B}"/>
              </a:ext>
            </a:extLst>
          </p:cNvPr>
          <p:cNvSpPr txBox="1"/>
          <p:nvPr/>
        </p:nvSpPr>
        <p:spPr>
          <a:xfrm>
            <a:off x="252406" y="2370338"/>
            <a:ext cx="28140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/>
              <a:t>You enrolled </a:t>
            </a:r>
            <a:r>
              <a:rPr lang="sr-Latn-RS" sz="1800" b="1" dirty="0"/>
              <a:t>at</a:t>
            </a:r>
            <a:r>
              <a:rPr lang="sr-Latn-RS" sz="1800" dirty="0"/>
              <a:t> the Faculty of Transport and Traffic Engineering in 2023.</a:t>
            </a:r>
          </a:p>
          <a:p>
            <a:pPr algn="ctr"/>
            <a:r>
              <a:rPr lang="sr-Latn-RS" sz="1800" dirty="0"/>
              <a:t>≠</a:t>
            </a:r>
          </a:p>
          <a:p>
            <a:pPr algn="ctr"/>
            <a:r>
              <a:rPr lang="sr-Latn-RS" sz="1800" dirty="0"/>
              <a:t>I enrolled </a:t>
            </a:r>
            <a:r>
              <a:rPr lang="sr-Latn-RS" sz="1800" b="1" dirty="0"/>
              <a:t>in</a:t>
            </a:r>
            <a:r>
              <a:rPr lang="sr-Latn-RS" sz="1800" dirty="0"/>
              <a:t> this course just this semester.</a:t>
            </a:r>
            <a:endParaRPr lang="en-US" sz="1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AD82B1-E211-D8C7-3D27-AC9171D58A66}"/>
              </a:ext>
            </a:extLst>
          </p:cNvPr>
          <p:cNvSpPr txBox="1"/>
          <p:nvPr/>
        </p:nvSpPr>
        <p:spPr>
          <a:xfrm>
            <a:off x="3066491" y="2370338"/>
            <a:ext cx="28140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b="1" dirty="0"/>
              <a:t>In</a:t>
            </a:r>
            <a:r>
              <a:rPr lang="sr-Latn-RS" sz="1800" dirty="0"/>
              <a:t> time, Sarah will realise she is better off without her ex.</a:t>
            </a:r>
          </a:p>
          <a:p>
            <a:pPr algn="ctr"/>
            <a:r>
              <a:rPr lang="sr-Latn-RS" sz="1800" dirty="0"/>
              <a:t>≠</a:t>
            </a:r>
          </a:p>
          <a:p>
            <a:pPr algn="ctr"/>
            <a:r>
              <a:rPr lang="sr-Latn-RS" sz="1800" dirty="0"/>
              <a:t>He can never get anywhere </a:t>
            </a:r>
            <a:r>
              <a:rPr lang="sr-Latn-RS" sz="1800" b="1" dirty="0"/>
              <a:t>on</a:t>
            </a:r>
            <a:r>
              <a:rPr lang="sr-Latn-RS" sz="1800" dirty="0"/>
              <a:t> time.</a:t>
            </a:r>
            <a:endParaRPr lang="en-US" sz="1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C7224A-923C-C773-B0FE-753164258175}"/>
              </a:ext>
            </a:extLst>
          </p:cNvPr>
          <p:cNvSpPr txBox="1"/>
          <p:nvPr/>
        </p:nvSpPr>
        <p:spPr>
          <a:xfrm>
            <a:off x="5880576" y="2313631"/>
            <a:ext cx="26112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b="1" dirty="0"/>
              <a:t>At</a:t>
            </a:r>
            <a:r>
              <a:rPr lang="sr-Latn-RS" sz="1800" dirty="0"/>
              <a:t> the beginning of this presentation, there was the title slide.</a:t>
            </a:r>
          </a:p>
          <a:p>
            <a:pPr algn="ctr"/>
            <a:r>
              <a:rPr lang="sr-Latn-RS" sz="1800" dirty="0"/>
              <a:t>≠</a:t>
            </a:r>
          </a:p>
          <a:p>
            <a:pPr algn="ctr"/>
            <a:r>
              <a:rPr lang="sr-Latn-RS" sz="1800" b="1" dirty="0"/>
              <a:t>In</a:t>
            </a:r>
            <a:r>
              <a:rPr lang="sr-Latn-RS" sz="1800" dirty="0"/>
              <a:t> the beginning, she didn’t feel any pain, but she later found out she had broken her arm.</a:t>
            </a:r>
            <a:endParaRPr lang="en-US" sz="1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468037-A72F-C5AD-122B-25DC8123A7EE}"/>
              </a:ext>
            </a:extLst>
          </p:cNvPr>
          <p:cNvSpPr/>
          <p:nvPr/>
        </p:nvSpPr>
        <p:spPr>
          <a:xfrm>
            <a:off x="3526465" y="4260112"/>
            <a:ext cx="1991832" cy="7169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/>
              <a:t>BUT: just </a:t>
            </a:r>
            <a:r>
              <a:rPr lang="sr-Latn-RS" b="1" dirty="0"/>
              <a:t>IN</a:t>
            </a:r>
            <a:r>
              <a:rPr lang="sr-Latn-RS" dirty="0"/>
              <a:t> time (tačno na vreme)</a:t>
            </a:r>
            <a:endParaRPr lang="en-US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" name="Google Shape;2631;p48"/>
          <p:cNvSpPr txBox="1">
            <a:spLocks noGrp="1"/>
          </p:cNvSpPr>
          <p:nvPr>
            <p:ph type="title"/>
          </p:nvPr>
        </p:nvSpPr>
        <p:spPr>
          <a:xfrm>
            <a:off x="707330" y="345788"/>
            <a:ext cx="772934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500" dirty="0"/>
              <a:t>PRACTICAL EXERCISES: GRAMMAR</a:t>
            </a:r>
            <a:endParaRPr sz="3500" dirty="0"/>
          </a:p>
        </p:txBody>
      </p:sp>
      <p:sp>
        <p:nvSpPr>
          <p:cNvPr id="2634" name="Google Shape;2634;p48"/>
          <p:cNvSpPr txBox="1">
            <a:spLocks noGrp="1"/>
          </p:cNvSpPr>
          <p:nvPr>
            <p:ph type="subTitle" idx="3"/>
          </p:nvPr>
        </p:nvSpPr>
        <p:spPr>
          <a:xfrm>
            <a:off x="1246319" y="1844111"/>
            <a:ext cx="24609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dirty="0"/>
              <a:t>PAGE 63</a:t>
            </a:r>
            <a:endParaRPr sz="3200" dirty="0"/>
          </a:p>
        </p:txBody>
      </p:sp>
      <p:sp>
        <p:nvSpPr>
          <p:cNvPr id="2635" name="Google Shape;2635;p48"/>
          <p:cNvSpPr txBox="1">
            <a:spLocks noGrp="1"/>
          </p:cNvSpPr>
          <p:nvPr>
            <p:ph type="subTitle" idx="4"/>
          </p:nvPr>
        </p:nvSpPr>
        <p:spPr>
          <a:xfrm>
            <a:off x="5224415" y="1844111"/>
            <a:ext cx="24609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dirty="0"/>
              <a:t>PAGE 64</a:t>
            </a:r>
            <a:endParaRPr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71FF5E-947B-FF83-7D22-D74AD9BD3EB9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992088" y="2563333"/>
            <a:ext cx="2927498" cy="1662300"/>
          </a:xfrm>
        </p:spPr>
        <p:txBody>
          <a:bodyPr/>
          <a:lstStyle/>
          <a:p>
            <a:r>
              <a:rPr lang="sr-Latn-RS" sz="2800" dirty="0">
                <a:latin typeface="+mj-lt"/>
              </a:rPr>
              <a:t>EXERCISE XXXIV</a:t>
            </a:r>
          </a:p>
          <a:p>
            <a:r>
              <a:rPr lang="sr-Latn-RS" sz="2800" dirty="0">
                <a:latin typeface="+mj-lt"/>
              </a:rPr>
              <a:t>(skip 17, 19, 20)</a:t>
            </a:r>
            <a:endParaRPr lang="en-US" sz="2800" dirty="0">
              <a:latin typeface="+mj-lt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0228C37-1B40-4504-A807-33945AEF3756}"/>
              </a:ext>
            </a:extLst>
          </p:cNvPr>
          <p:cNvSpPr txBox="1">
            <a:spLocks/>
          </p:cNvSpPr>
          <p:nvPr/>
        </p:nvSpPr>
        <p:spPr>
          <a:xfrm>
            <a:off x="5224415" y="2571750"/>
            <a:ext cx="252346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None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sr-Latn-RS" sz="2800" dirty="0">
                <a:latin typeface="+mj-lt"/>
              </a:rPr>
              <a:t>EXERCISE XXXV</a:t>
            </a:r>
            <a:endParaRPr lang="en-US" sz="2800" dirty="0">
              <a:latin typeface="+mj-lt"/>
            </a:endParaRPr>
          </a:p>
        </p:txBody>
      </p:sp>
    </p:spTree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Impact of Traffic Jams in Health by Slidesgo">
  <a:themeElements>
    <a:clrScheme name="Simple Light">
      <a:dk1>
        <a:srgbClr val="2A2A2A"/>
      </a:dk1>
      <a:lt1>
        <a:srgbClr val="FFFDFD"/>
      </a:lt1>
      <a:dk2>
        <a:srgbClr val="686368"/>
      </a:dk2>
      <a:lt2>
        <a:srgbClr val="7A757A"/>
      </a:lt2>
      <a:accent1>
        <a:srgbClr val="938D93"/>
      </a:accent1>
      <a:accent2>
        <a:srgbClr val="D7D5D7"/>
      </a:accent2>
      <a:accent3>
        <a:srgbClr val="383838"/>
      </a:accent3>
      <a:accent4>
        <a:srgbClr val="FFFFFF"/>
      </a:accent4>
      <a:accent5>
        <a:srgbClr val="FFFFFF"/>
      </a:accent5>
      <a:accent6>
        <a:srgbClr val="FFFFFF"/>
      </a:accent6>
      <a:hlink>
        <a:srgbClr val="2A2A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1622</TotalTime>
  <Words>744</Words>
  <Application>Microsoft Office PowerPoint</Application>
  <PresentationFormat>On-screen Show (16:9)</PresentationFormat>
  <Paragraphs>148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DM Serif Display</vt:lpstr>
      <vt:lpstr>DM Sans Light</vt:lpstr>
      <vt:lpstr>Pathway Extreme</vt:lpstr>
      <vt:lpstr>Anaheim</vt:lpstr>
      <vt:lpstr>DM Sans</vt:lpstr>
      <vt:lpstr>Nunito</vt:lpstr>
      <vt:lpstr>Impact of Traffic Jams in Health by Slidesgo</vt:lpstr>
      <vt:lpstr>PREPOSITIONS</vt:lpstr>
      <vt:lpstr>TABLE OF CONTENTS</vt:lpstr>
      <vt:lpstr>PREPOSITIONS</vt:lpstr>
      <vt:lpstr>RELATIONSHIPS</vt:lpstr>
      <vt:lpstr>FUN FACT</vt:lpstr>
      <vt:lpstr>PREPOSITIONS</vt:lpstr>
      <vt:lpstr>ADVERBS vs. PREPOSITIONS</vt:lpstr>
      <vt:lpstr>PICKING PREPOSITIONS PROFICIENTLY</vt:lpstr>
      <vt:lpstr>PRACTICAL EXERCISES: GRAMMAR</vt:lpstr>
      <vt:lpstr>PAVEMENT THICKNESS DESIGN</vt:lpstr>
      <vt:lpstr>PAVEMENT: </vt:lpstr>
      <vt:lpstr>Road components: </vt:lpstr>
      <vt:lpstr>Road components: </vt:lpstr>
      <vt:lpstr>REVIEWING CONCEPTS</vt:lpstr>
      <vt:lpstr>REVIEWING CONCEPTS</vt:lpstr>
      <vt:lpstr>REVIEWING CONCEPTS</vt:lpstr>
      <vt:lpstr>REVIEWING CONCEPTS</vt:lpstr>
      <vt:lpstr>ADDITIONAL EXERCISES &amp; DISCUSSION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PREPOSITIONS</dc:title>
  <cp:lastModifiedBy>Sofija Stefanović</cp:lastModifiedBy>
  <cp:revision>19</cp:revision>
  <dcterms:modified xsi:type="dcterms:W3CDTF">2026-05-30T10:11:31Z</dcterms:modified>
</cp:coreProperties>
</file>