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3" r:id="rId1"/>
    <p:sldMasterId id="2147483706" r:id="rId2"/>
  </p:sldMasterIdLst>
  <p:notesMasterIdLst>
    <p:notesMasterId r:id="rId12"/>
  </p:notesMasterIdLst>
  <p:sldIdLst>
    <p:sldId id="313" r:id="rId3"/>
    <p:sldId id="402" r:id="rId4"/>
    <p:sldId id="406" r:id="rId5"/>
    <p:sldId id="403" r:id="rId6"/>
    <p:sldId id="408" r:id="rId7"/>
    <p:sldId id="404" r:id="rId8"/>
    <p:sldId id="407" r:id="rId9"/>
    <p:sldId id="316" r:id="rId10"/>
    <p:sldId id="30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FF5050"/>
    <a:srgbClr val="7F7F7F"/>
    <a:srgbClr val="FFFF00"/>
    <a:srgbClr val="CCFF66"/>
    <a:srgbClr val="FF3399"/>
    <a:srgbClr val="D334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99" autoAdjust="0"/>
    <p:restoredTop sz="95220" autoAdjust="0"/>
  </p:normalViewPr>
  <p:slideViewPr>
    <p:cSldViewPr>
      <p:cViewPr varScale="1">
        <p:scale>
          <a:sx n="114" d="100"/>
          <a:sy n="114" d="100"/>
        </p:scale>
        <p:origin x="1554" y="108"/>
      </p:cViewPr>
      <p:guideLst>
        <p:guide orient="horz" pos="22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3FF0-7D83-420E-B00B-B73FCAA4C486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C1D44E-893F-4B44-8138-0EDACA9E0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414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1D44E-893F-4B44-8138-0EDACA9E0AE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637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1D44E-893F-4B44-8138-0EDACA9E0AE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2462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1D44E-893F-4B44-8138-0EDACA9E0AE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4429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1D44E-893F-4B44-8138-0EDACA9E0AE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560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FBC63-C649-42C3-9C85-0F873F8F0B3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04/11/2025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6DFD3-2AF0-4B06-81C8-CF1C6F54D29C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735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949724" y="3247467"/>
            <a:ext cx="5114993" cy="2780800"/>
          </a:xfrm>
        </p:spPr>
        <p:txBody>
          <a:bodyPr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grpSp>
        <p:nvGrpSpPr>
          <p:cNvPr id="2" name="Group 22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4" name="Freeform 23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5" name="Freeform 24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25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27" name="Freeform 2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8" name="Freeform 27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29" name="Straight Connector 28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947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0" y="-23813"/>
            <a:ext cx="9144000" cy="4020080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851343" y="1339807"/>
            <a:ext cx="2102037" cy="2258660"/>
          </a:xfrm>
          <a:custGeom>
            <a:avLst/>
            <a:gdLst>
              <a:gd name="connsiteX0" fmla="*/ 0 w 2091170"/>
              <a:gd name="connsiteY0" fmla="*/ 0 h 3109819"/>
              <a:gd name="connsiteX1" fmla="*/ 2091170 w 2091170"/>
              <a:gd name="connsiteY1" fmla="*/ 0 h 3109819"/>
              <a:gd name="connsiteX2" fmla="*/ 2091170 w 2091170"/>
              <a:gd name="connsiteY2" fmla="*/ 3109819 h 3109819"/>
              <a:gd name="connsiteX3" fmla="*/ 0 w 2091170"/>
              <a:gd name="connsiteY3" fmla="*/ 3109819 h 3109819"/>
              <a:gd name="connsiteX4" fmla="*/ 0 w 2091170"/>
              <a:gd name="connsiteY4" fmla="*/ 0 h 3109819"/>
              <a:gd name="connsiteX0" fmla="*/ 0 w 2091170"/>
              <a:gd name="connsiteY0" fmla="*/ 317241 h 3427060"/>
              <a:gd name="connsiteX1" fmla="*/ 1363383 w 2091170"/>
              <a:gd name="connsiteY1" fmla="*/ 0 h 3427060"/>
              <a:gd name="connsiteX2" fmla="*/ 2091170 w 2091170"/>
              <a:gd name="connsiteY2" fmla="*/ 3427060 h 3427060"/>
              <a:gd name="connsiteX3" fmla="*/ 0 w 2091170"/>
              <a:gd name="connsiteY3" fmla="*/ 3427060 h 3427060"/>
              <a:gd name="connsiteX4" fmla="*/ 0 w 2091170"/>
              <a:gd name="connsiteY4" fmla="*/ 317241 h 3427060"/>
              <a:gd name="connsiteX0" fmla="*/ 0 w 2734983"/>
              <a:gd name="connsiteY0" fmla="*/ 317241 h 3427060"/>
              <a:gd name="connsiteX1" fmla="*/ 1363383 w 2734983"/>
              <a:gd name="connsiteY1" fmla="*/ 0 h 3427060"/>
              <a:gd name="connsiteX2" fmla="*/ 2734983 w 2734983"/>
              <a:gd name="connsiteY2" fmla="*/ 2521990 h 3427060"/>
              <a:gd name="connsiteX3" fmla="*/ 0 w 2734983"/>
              <a:gd name="connsiteY3" fmla="*/ 3427060 h 3427060"/>
              <a:gd name="connsiteX4" fmla="*/ 0 w 2734983"/>
              <a:gd name="connsiteY4" fmla="*/ 317241 h 3427060"/>
              <a:gd name="connsiteX0" fmla="*/ 0 w 2734983"/>
              <a:gd name="connsiteY0" fmla="*/ 317241 h 2969860"/>
              <a:gd name="connsiteX1" fmla="*/ 1363383 w 2734983"/>
              <a:gd name="connsiteY1" fmla="*/ 0 h 2969860"/>
              <a:gd name="connsiteX2" fmla="*/ 2734983 w 2734983"/>
              <a:gd name="connsiteY2" fmla="*/ 2521990 h 2969860"/>
              <a:gd name="connsiteX3" fmla="*/ 1408923 w 2734983"/>
              <a:gd name="connsiteY3" fmla="*/ 2969860 h 2969860"/>
              <a:gd name="connsiteX4" fmla="*/ 0 w 2734983"/>
              <a:gd name="connsiteY4" fmla="*/ 317241 h 2969860"/>
              <a:gd name="connsiteX0" fmla="*/ 0 w 2768850"/>
              <a:gd name="connsiteY0" fmla="*/ 926841 h 2969860"/>
              <a:gd name="connsiteX1" fmla="*/ 1397250 w 2768850"/>
              <a:gd name="connsiteY1" fmla="*/ 0 h 2969860"/>
              <a:gd name="connsiteX2" fmla="*/ 2768850 w 2768850"/>
              <a:gd name="connsiteY2" fmla="*/ 2521990 h 2969860"/>
              <a:gd name="connsiteX3" fmla="*/ 1442790 w 2768850"/>
              <a:gd name="connsiteY3" fmla="*/ 2969860 h 2969860"/>
              <a:gd name="connsiteX4" fmla="*/ 0 w 2768850"/>
              <a:gd name="connsiteY4" fmla="*/ 926841 h 2969860"/>
              <a:gd name="connsiteX0" fmla="*/ 0 w 2768850"/>
              <a:gd name="connsiteY0" fmla="*/ 249507 h 2292526"/>
              <a:gd name="connsiteX1" fmla="*/ 1397250 w 2768850"/>
              <a:gd name="connsiteY1" fmla="*/ 0 h 2292526"/>
              <a:gd name="connsiteX2" fmla="*/ 2768850 w 2768850"/>
              <a:gd name="connsiteY2" fmla="*/ 1844656 h 2292526"/>
              <a:gd name="connsiteX3" fmla="*/ 1442790 w 2768850"/>
              <a:gd name="connsiteY3" fmla="*/ 2292526 h 2292526"/>
              <a:gd name="connsiteX4" fmla="*/ 0 w 2768850"/>
              <a:gd name="connsiteY4" fmla="*/ 249507 h 2292526"/>
              <a:gd name="connsiteX0" fmla="*/ 0 w 2768850"/>
              <a:gd name="connsiteY0" fmla="*/ 249507 h 2292526"/>
              <a:gd name="connsiteX1" fmla="*/ 1397250 w 2768850"/>
              <a:gd name="connsiteY1" fmla="*/ 0 h 2292526"/>
              <a:gd name="connsiteX2" fmla="*/ 2768850 w 2768850"/>
              <a:gd name="connsiteY2" fmla="*/ 1878522 h 2292526"/>
              <a:gd name="connsiteX3" fmla="*/ 1442790 w 2768850"/>
              <a:gd name="connsiteY3" fmla="*/ 2292526 h 2292526"/>
              <a:gd name="connsiteX4" fmla="*/ 0 w 2768850"/>
              <a:gd name="connsiteY4" fmla="*/ 249507 h 2292526"/>
              <a:gd name="connsiteX0" fmla="*/ 0 w 2802717"/>
              <a:gd name="connsiteY0" fmla="*/ 249507 h 2292526"/>
              <a:gd name="connsiteX1" fmla="*/ 1397250 w 2802717"/>
              <a:gd name="connsiteY1" fmla="*/ 0 h 2292526"/>
              <a:gd name="connsiteX2" fmla="*/ 2802717 w 2802717"/>
              <a:gd name="connsiteY2" fmla="*/ 1920856 h 2292526"/>
              <a:gd name="connsiteX3" fmla="*/ 1442790 w 2802717"/>
              <a:gd name="connsiteY3" fmla="*/ 2292526 h 2292526"/>
              <a:gd name="connsiteX4" fmla="*/ 0 w 2802717"/>
              <a:gd name="connsiteY4" fmla="*/ 249507 h 2292526"/>
              <a:gd name="connsiteX0" fmla="*/ 0 w 2802717"/>
              <a:gd name="connsiteY0" fmla="*/ 249507 h 2258660"/>
              <a:gd name="connsiteX1" fmla="*/ 1397250 w 2802717"/>
              <a:gd name="connsiteY1" fmla="*/ 0 h 2258660"/>
              <a:gd name="connsiteX2" fmla="*/ 2802717 w 2802717"/>
              <a:gd name="connsiteY2" fmla="*/ 1920856 h 2258660"/>
              <a:gd name="connsiteX3" fmla="*/ 1442790 w 2802717"/>
              <a:gd name="connsiteY3" fmla="*/ 2258660 h 2258660"/>
              <a:gd name="connsiteX4" fmla="*/ 0 w 2802717"/>
              <a:gd name="connsiteY4" fmla="*/ 249507 h 2258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2717" h="2258660">
                <a:moveTo>
                  <a:pt x="0" y="249507"/>
                </a:moveTo>
                <a:lnTo>
                  <a:pt x="1397250" y="0"/>
                </a:lnTo>
                <a:lnTo>
                  <a:pt x="2802717" y="1920856"/>
                </a:lnTo>
                <a:lnTo>
                  <a:pt x="1442790" y="2258660"/>
                </a:lnTo>
                <a:lnTo>
                  <a:pt x="0" y="249507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endParaRPr lang="id-ID" dirty="0"/>
          </a:p>
        </p:txBody>
      </p:sp>
      <p:grpSp>
        <p:nvGrpSpPr>
          <p:cNvPr id="2" name="Group 23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5" name="Freeform 2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6" name="Freeform 2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26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28" name="Freeform 2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9" name="Freeform 2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30" name="Straight Connector 29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8" name="TextBox 17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5550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2" y="0"/>
            <a:ext cx="9140486" cy="4000500"/>
          </a:xfrm>
          <a:prstGeom prst="rect">
            <a:avLst/>
          </a:prstGeom>
          <a:pattFill prst="pct90">
            <a:fgClr>
              <a:schemeClr val="tx2">
                <a:lumMod val="75000"/>
              </a:schemeClr>
            </a:fgClr>
            <a:bgClr>
              <a:schemeClr val="tx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3198824" y="2156790"/>
            <a:ext cx="2724859" cy="1720944"/>
          </a:xfrm>
        </p:spPr>
        <p:txBody>
          <a:bodyPr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grpSp>
        <p:nvGrpSpPr>
          <p:cNvPr id="2" name="Group 23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5" name="Freeform 2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6" name="Freeform 2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26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28" name="Freeform 2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9" name="Freeform 2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30" name="Straight Connector 29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802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140432"/>
            <a:ext cx="9144000" cy="3241193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grpSp>
        <p:nvGrpSpPr>
          <p:cNvPr id="2" name="Group 22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4" name="Freeform 23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5" name="Freeform 24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25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27" name="Freeform 2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8" name="Freeform 27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29" name="Straight Connector 28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700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72080" y="3494942"/>
            <a:ext cx="1025128" cy="10260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txBody>
          <a:bodyPr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7146793" y="4457840"/>
            <a:ext cx="1025128" cy="1026000"/>
          </a:xfrm>
          <a:prstGeom prst="ellipse">
            <a:avLst/>
          </a:prstGeom>
          <a:ln w="57150">
            <a:solidFill>
              <a:schemeClr val="accent2"/>
            </a:solidFill>
          </a:ln>
        </p:spPr>
        <p:txBody>
          <a:bodyPr>
            <a:normAutofit/>
          </a:bodyPr>
          <a:lstStyle>
            <a:lvl1pPr>
              <a:defRPr sz="1050">
                <a:solidFill>
                  <a:schemeClr val="accent5"/>
                </a:solidFill>
              </a:defRPr>
            </a:lvl1pPr>
          </a:lstStyle>
          <a:p>
            <a:endParaRPr lang="id-ID" dirty="0"/>
          </a:p>
        </p:txBody>
      </p:sp>
      <p:grpSp>
        <p:nvGrpSpPr>
          <p:cNvPr id="2" name="Group 24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6" name="Freeform 25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7" name="Freeform 26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27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29" name="Freeform 28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30" name="Freeform 29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31" name="Straight Connector 30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8" name="TextBox 17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0272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72080" y="3567733"/>
            <a:ext cx="1025128" cy="1026000"/>
          </a:xfrm>
          <a:prstGeom prst="ellipse">
            <a:avLst/>
          </a:prstGeom>
          <a:ln w="57150">
            <a:solidFill>
              <a:schemeClr val="accent5"/>
            </a:solidFill>
          </a:ln>
        </p:spPr>
        <p:txBody>
          <a:bodyPr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7146793" y="4541033"/>
            <a:ext cx="1025128" cy="1026000"/>
          </a:xfrm>
          <a:prstGeom prst="ellipse">
            <a:avLst/>
          </a:prstGeom>
          <a:ln w="57150">
            <a:solidFill>
              <a:schemeClr val="accent6"/>
            </a:solidFill>
          </a:ln>
        </p:spPr>
        <p:txBody>
          <a:bodyPr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49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72080" y="1588261"/>
            <a:ext cx="1025128" cy="1026000"/>
          </a:xfrm>
          <a:prstGeom prst="ellipse">
            <a:avLst/>
          </a:prstGeom>
          <a:ln w="57150">
            <a:solidFill>
              <a:schemeClr val="accent3"/>
            </a:solidFill>
          </a:ln>
        </p:spPr>
        <p:txBody>
          <a:bodyPr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50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146793" y="2557743"/>
            <a:ext cx="1025128" cy="1026000"/>
          </a:xfrm>
          <a:prstGeom prst="ellipse">
            <a:avLst/>
          </a:prstGeom>
          <a:ln w="57150">
            <a:solidFill>
              <a:schemeClr val="accent4"/>
            </a:solidFill>
          </a:ln>
        </p:spPr>
        <p:txBody>
          <a:bodyPr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grpSp>
        <p:nvGrpSpPr>
          <p:cNvPr id="2" name="Group 26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8" name="Freeform 27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9" name="Freeform 28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29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31" name="Freeform 30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32" name="Freeform 31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33" name="Straight Connector 32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294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  <p:grpSp>
        <p:nvGrpSpPr>
          <p:cNvPr id="2" name="Group 9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11" name="Freeform 10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12" name="Freeform 11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12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14" name="Freeform 13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15" name="Freeform 14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16" name="Straight Connector 15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0472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1783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399088"/>
          </a:xfrm>
        </p:spPr>
        <p:txBody>
          <a:bodyPr>
            <a:normAutofit/>
          </a:bodyPr>
          <a:lstStyle>
            <a:lvl1pPr>
              <a:defRPr sz="27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grpSp>
        <p:nvGrpSpPr>
          <p:cNvPr id="2" name="Group 23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5" name="Freeform 2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6" name="Freeform 2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26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28" name="Freeform 2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9" name="Freeform 2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30" name="Straight Connector 29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8" name="TextBox 17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3597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0" y="2352185"/>
            <a:ext cx="9144000" cy="1984560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grpSp>
        <p:nvGrpSpPr>
          <p:cNvPr id="2" name="Group 14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16" name="Freeform 15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17" name="Freeform 16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17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19" name="Freeform 18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0" name="Freeform 19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21" name="Straight Connector 20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908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0" y="228600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0" y="457200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1527989" y="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527989" y="228600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527989" y="457200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3053489" y="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053489" y="228600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053489" y="457200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581479" y="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4581479" y="228600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581479" y="457200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104489" y="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104489" y="228600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104489" y="457200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7632479" y="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7632479" y="228600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7632479" y="457200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884622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87630" y="2570959"/>
            <a:ext cx="1273385" cy="127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78898" y="2570959"/>
            <a:ext cx="1273385" cy="127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881589" y="2570959"/>
            <a:ext cx="1273385" cy="127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772856" y="2570959"/>
            <a:ext cx="1273385" cy="127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grpSp>
        <p:nvGrpSpPr>
          <p:cNvPr id="2" name="Group 25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7" name="Freeform 26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8" name="Freeform 27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28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30" name="Freeform 29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31" name="Freeform 30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32" name="Straight Connector 31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20" name="TextBox 19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772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3707606" y="1778000"/>
            <a:ext cx="1771650" cy="2445905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grpSp>
        <p:nvGrpSpPr>
          <p:cNvPr id="2" name="Group 22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4" name="Freeform 23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5" name="Freeform 24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25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27" name="Freeform 2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8" name="Freeform 27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29" name="Straight Connector 28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4019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72080" y="1585511"/>
            <a:ext cx="1025128" cy="1026000"/>
          </a:xfrm>
          <a:prstGeom prst="ellipse">
            <a:avLst/>
          </a:prstGeom>
          <a:ln w="57150">
            <a:solidFill>
              <a:schemeClr val="accent2"/>
            </a:solidFill>
          </a:ln>
        </p:spPr>
        <p:txBody>
          <a:bodyPr>
            <a:normAutofit/>
          </a:bodyPr>
          <a:lstStyle>
            <a:lvl1pPr>
              <a:defRPr sz="1050">
                <a:solidFill>
                  <a:schemeClr val="accent5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146793" y="2565225"/>
            <a:ext cx="1025128" cy="1026000"/>
          </a:xfrm>
          <a:prstGeom prst="ellipse">
            <a:avLst/>
          </a:prstGeom>
          <a:ln w="57150">
            <a:solidFill>
              <a:schemeClr val="accent3"/>
            </a:solidFill>
          </a:ln>
        </p:spPr>
        <p:txBody>
          <a:bodyPr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grpSp>
        <p:nvGrpSpPr>
          <p:cNvPr id="2" name="Group 23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5" name="Freeform 2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6" name="Freeform 2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26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28" name="Freeform 2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9" name="Freeform 2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30" name="Straight Connector 29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0532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FBC63-C649-42C3-9C85-0F873F8F0B3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04/11/2025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6DFD3-2AF0-4B06-81C8-CF1C6F54D29C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7353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0" y="228600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0" y="457200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1527989" y="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527989" y="228600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527989" y="457200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3053489" y="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053489" y="228600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053489" y="457200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581479" y="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4581479" y="228600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581479" y="457200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104489" y="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104489" y="228600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104489" y="457200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7632479" y="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7632479" y="228600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7632479" y="4572000"/>
            <a:ext cx="1525500" cy="2286000"/>
          </a:xfrm>
        </p:spPr>
        <p:txBody>
          <a:bodyPr/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884622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87630" y="2589745"/>
            <a:ext cx="1273385" cy="127440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78898" y="2589745"/>
            <a:ext cx="1273385" cy="127440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881589" y="2589745"/>
            <a:ext cx="1273385" cy="127440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772856" y="2589745"/>
            <a:ext cx="1273385" cy="127440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grpSp>
        <p:nvGrpSpPr>
          <p:cNvPr id="2" name="Group 15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17" name="Freeform 16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18" name="Freeform 17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18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20" name="Freeform 19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1" name="Freeform 20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22" name="Straight Connector 21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25" name="TextBox 24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3570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33370" y="2528362"/>
            <a:ext cx="1273385" cy="127440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grpSp>
        <p:nvGrpSpPr>
          <p:cNvPr id="2" name="Group 13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15" name="Freeform 1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16" name="Freeform 1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16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18" name="Freeform 1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19" name="Freeform 1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20" name="Straight Connector 19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6755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4000" cy="3143250"/>
          </a:xfrm>
        </p:spPr>
        <p:txBody>
          <a:bodyPr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grpSp>
        <p:nvGrpSpPr>
          <p:cNvPr id="2" name="Group 24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6" name="Freeform 25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7" name="Freeform 26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27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29" name="Freeform 28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30" name="Freeform 29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31" name="Straight Connector 30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092442" y="1750898"/>
            <a:ext cx="1162755" cy="2018371"/>
          </a:xfrm>
        </p:spPr>
        <p:txBody>
          <a:bodyPr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141805" y="1486808"/>
            <a:ext cx="1332310" cy="2292867"/>
          </a:xfrm>
        </p:spPr>
        <p:txBody>
          <a:bodyPr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453204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949724" y="3247467"/>
            <a:ext cx="5114993" cy="2780800"/>
          </a:xfrm>
        </p:spPr>
        <p:txBody>
          <a:bodyPr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grpSp>
        <p:nvGrpSpPr>
          <p:cNvPr id="2" name="Group 22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4" name="Freeform 23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5" name="Freeform 24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25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27" name="Freeform 2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8" name="Freeform 27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29" name="Straight Connector 28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9477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0" y="-23813"/>
            <a:ext cx="9144000" cy="4020080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851343" y="1339807"/>
            <a:ext cx="2102037" cy="2258660"/>
          </a:xfrm>
          <a:custGeom>
            <a:avLst/>
            <a:gdLst>
              <a:gd name="connsiteX0" fmla="*/ 0 w 2091170"/>
              <a:gd name="connsiteY0" fmla="*/ 0 h 3109819"/>
              <a:gd name="connsiteX1" fmla="*/ 2091170 w 2091170"/>
              <a:gd name="connsiteY1" fmla="*/ 0 h 3109819"/>
              <a:gd name="connsiteX2" fmla="*/ 2091170 w 2091170"/>
              <a:gd name="connsiteY2" fmla="*/ 3109819 h 3109819"/>
              <a:gd name="connsiteX3" fmla="*/ 0 w 2091170"/>
              <a:gd name="connsiteY3" fmla="*/ 3109819 h 3109819"/>
              <a:gd name="connsiteX4" fmla="*/ 0 w 2091170"/>
              <a:gd name="connsiteY4" fmla="*/ 0 h 3109819"/>
              <a:gd name="connsiteX0" fmla="*/ 0 w 2091170"/>
              <a:gd name="connsiteY0" fmla="*/ 317241 h 3427060"/>
              <a:gd name="connsiteX1" fmla="*/ 1363383 w 2091170"/>
              <a:gd name="connsiteY1" fmla="*/ 0 h 3427060"/>
              <a:gd name="connsiteX2" fmla="*/ 2091170 w 2091170"/>
              <a:gd name="connsiteY2" fmla="*/ 3427060 h 3427060"/>
              <a:gd name="connsiteX3" fmla="*/ 0 w 2091170"/>
              <a:gd name="connsiteY3" fmla="*/ 3427060 h 3427060"/>
              <a:gd name="connsiteX4" fmla="*/ 0 w 2091170"/>
              <a:gd name="connsiteY4" fmla="*/ 317241 h 3427060"/>
              <a:gd name="connsiteX0" fmla="*/ 0 w 2734983"/>
              <a:gd name="connsiteY0" fmla="*/ 317241 h 3427060"/>
              <a:gd name="connsiteX1" fmla="*/ 1363383 w 2734983"/>
              <a:gd name="connsiteY1" fmla="*/ 0 h 3427060"/>
              <a:gd name="connsiteX2" fmla="*/ 2734983 w 2734983"/>
              <a:gd name="connsiteY2" fmla="*/ 2521990 h 3427060"/>
              <a:gd name="connsiteX3" fmla="*/ 0 w 2734983"/>
              <a:gd name="connsiteY3" fmla="*/ 3427060 h 3427060"/>
              <a:gd name="connsiteX4" fmla="*/ 0 w 2734983"/>
              <a:gd name="connsiteY4" fmla="*/ 317241 h 3427060"/>
              <a:gd name="connsiteX0" fmla="*/ 0 w 2734983"/>
              <a:gd name="connsiteY0" fmla="*/ 317241 h 2969860"/>
              <a:gd name="connsiteX1" fmla="*/ 1363383 w 2734983"/>
              <a:gd name="connsiteY1" fmla="*/ 0 h 2969860"/>
              <a:gd name="connsiteX2" fmla="*/ 2734983 w 2734983"/>
              <a:gd name="connsiteY2" fmla="*/ 2521990 h 2969860"/>
              <a:gd name="connsiteX3" fmla="*/ 1408923 w 2734983"/>
              <a:gd name="connsiteY3" fmla="*/ 2969860 h 2969860"/>
              <a:gd name="connsiteX4" fmla="*/ 0 w 2734983"/>
              <a:gd name="connsiteY4" fmla="*/ 317241 h 2969860"/>
              <a:gd name="connsiteX0" fmla="*/ 0 w 2768850"/>
              <a:gd name="connsiteY0" fmla="*/ 926841 h 2969860"/>
              <a:gd name="connsiteX1" fmla="*/ 1397250 w 2768850"/>
              <a:gd name="connsiteY1" fmla="*/ 0 h 2969860"/>
              <a:gd name="connsiteX2" fmla="*/ 2768850 w 2768850"/>
              <a:gd name="connsiteY2" fmla="*/ 2521990 h 2969860"/>
              <a:gd name="connsiteX3" fmla="*/ 1442790 w 2768850"/>
              <a:gd name="connsiteY3" fmla="*/ 2969860 h 2969860"/>
              <a:gd name="connsiteX4" fmla="*/ 0 w 2768850"/>
              <a:gd name="connsiteY4" fmla="*/ 926841 h 2969860"/>
              <a:gd name="connsiteX0" fmla="*/ 0 w 2768850"/>
              <a:gd name="connsiteY0" fmla="*/ 249507 h 2292526"/>
              <a:gd name="connsiteX1" fmla="*/ 1397250 w 2768850"/>
              <a:gd name="connsiteY1" fmla="*/ 0 h 2292526"/>
              <a:gd name="connsiteX2" fmla="*/ 2768850 w 2768850"/>
              <a:gd name="connsiteY2" fmla="*/ 1844656 h 2292526"/>
              <a:gd name="connsiteX3" fmla="*/ 1442790 w 2768850"/>
              <a:gd name="connsiteY3" fmla="*/ 2292526 h 2292526"/>
              <a:gd name="connsiteX4" fmla="*/ 0 w 2768850"/>
              <a:gd name="connsiteY4" fmla="*/ 249507 h 2292526"/>
              <a:gd name="connsiteX0" fmla="*/ 0 w 2768850"/>
              <a:gd name="connsiteY0" fmla="*/ 249507 h 2292526"/>
              <a:gd name="connsiteX1" fmla="*/ 1397250 w 2768850"/>
              <a:gd name="connsiteY1" fmla="*/ 0 h 2292526"/>
              <a:gd name="connsiteX2" fmla="*/ 2768850 w 2768850"/>
              <a:gd name="connsiteY2" fmla="*/ 1878522 h 2292526"/>
              <a:gd name="connsiteX3" fmla="*/ 1442790 w 2768850"/>
              <a:gd name="connsiteY3" fmla="*/ 2292526 h 2292526"/>
              <a:gd name="connsiteX4" fmla="*/ 0 w 2768850"/>
              <a:gd name="connsiteY4" fmla="*/ 249507 h 2292526"/>
              <a:gd name="connsiteX0" fmla="*/ 0 w 2802717"/>
              <a:gd name="connsiteY0" fmla="*/ 249507 h 2292526"/>
              <a:gd name="connsiteX1" fmla="*/ 1397250 w 2802717"/>
              <a:gd name="connsiteY1" fmla="*/ 0 h 2292526"/>
              <a:gd name="connsiteX2" fmla="*/ 2802717 w 2802717"/>
              <a:gd name="connsiteY2" fmla="*/ 1920856 h 2292526"/>
              <a:gd name="connsiteX3" fmla="*/ 1442790 w 2802717"/>
              <a:gd name="connsiteY3" fmla="*/ 2292526 h 2292526"/>
              <a:gd name="connsiteX4" fmla="*/ 0 w 2802717"/>
              <a:gd name="connsiteY4" fmla="*/ 249507 h 2292526"/>
              <a:gd name="connsiteX0" fmla="*/ 0 w 2802717"/>
              <a:gd name="connsiteY0" fmla="*/ 249507 h 2258660"/>
              <a:gd name="connsiteX1" fmla="*/ 1397250 w 2802717"/>
              <a:gd name="connsiteY1" fmla="*/ 0 h 2258660"/>
              <a:gd name="connsiteX2" fmla="*/ 2802717 w 2802717"/>
              <a:gd name="connsiteY2" fmla="*/ 1920856 h 2258660"/>
              <a:gd name="connsiteX3" fmla="*/ 1442790 w 2802717"/>
              <a:gd name="connsiteY3" fmla="*/ 2258660 h 2258660"/>
              <a:gd name="connsiteX4" fmla="*/ 0 w 2802717"/>
              <a:gd name="connsiteY4" fmla="*/ 249507 h 2258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2717" h="2258660">
                <a:moveTo>
                  <a:pt x="0" y="249507"/>
                </a:moveTo>
                <a:lnTo>
                  <a:pt x="1397250" y="0"/>
                </a:lnTo>
                <a:lnTo>
                  <a:pt x="2802717" y="1920856"/>
                </a:lnTo>
                <a:lnTo>
                  <a:pt x="1442790" y="2258660"/>
                </a:lnTo>
                <a:lnTo>
                  <a:pt x="0" y="249507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endParaRPr lang="id-ID" dirty="0"/>
          </a:p>
        </p:txBody>
      </p:sp>
      <p:grpSp>
        <p:nvGrpSpPr>
          <p:cNvPr id="2" name="Group 23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5" name="Freeform 2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6" name="Freeform 2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26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28" name="Freeform 2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9" name="Freeform 2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30" name="Straight Connector 29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8" name="TextBox 17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555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87630" y="2589745"/>
            <a:ext cx="1273385" cy="127440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78898" y="2589745"/>
            <a:ext cx="1273385" cy="127440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881589" y="2589745"/>
            <a:ext cx="1273385" cy="127440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772856" y="2589745"/>
            <a:ext cx="1273385" cy="127440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grpSp>
        <p:nvGrpSpPr>
          <p:cNvPr id="2" name="Group 15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17" name="Freeform 16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18" name="Freeform 17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18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20" name="Freeform 19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1" name="Freeform 20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22" name="Straight Connector 21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25" name="TextBox 24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35709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2" y="0"/>
            <a:ext cx="9140486" cy="4000500"/>
          </a:xfrm>
          <a:prstGeom prst="rect">
            <a:avLst/>
          </a:prstGeom>
          <a:pattFill prst="pct90">
            <a:fgClr>
              <a:schemeClr val="tx2">
                <a:lumMod val="75000"/>
              </a:schemeClr>
            </a:fgClr>
            <a:bgClr>
              <a:schemeClr val="tx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3198824" y="2156790"/>
            <a:ext cx="2724859" cy="1720944"/>
          </a:xfrm>
        </p:spPr>
        <p:txBody>
          <a:bodyPr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grpSp>
        <p:nvGrpSpPr>
          <p:cNvPr id="2" name="Group 23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5" name="Freeform 2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6" name="Freeform 2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26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28" name="Freeform 2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9" name="Freeform 2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30" name="Straight Connector 29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802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140432"/>
            <a:ext cx="9144000" cy="3241193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grpSp>
        <p:nvGrpSpPr>
          <p:cNvPr id="2" name="Group 22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4" name="Freeform 23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5" name="Freeform 24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25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27" name="Freeform 2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8" name="Freeform 27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29" name="Straight Connector 28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7006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72080" y="3494942"/>
            <a:ext cx="1025128" cy="10260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txBody>
          <a:bodyPr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7146793" y="4457840"/>
            <a:ext cx="1025128" cy="1026000"/>
          </a:xfrm>
          <a:prstGeom prst="ellipse">
            <a:avLst/>
          </a:prstGeom>
          <a:ln w="57150">
            <a:solidFill>
              <a:schemeClr val="accent2"/>
            </a:solidFill>
          </a:ln>
        </p:spPr>
        <p:txBody>
          <a:bodyPr>
            <a:normAutofit/>
          </a:bodyPr>
          <a:lstStyle>
            <a:lvl1pPr>
              <a:defRPr sz="1050">
                <a:solidFill>
                  <a:schemeClr val="accent5"/>
                </a:solidFill>
              </a:defRPr>
            </a:lvl1pPr>
          </a:lstStyle>
          <a:p>
            <a:endParaRPr lang="id-ID" dirty="0"/>
          </a:p>
        </p:txBody>
      </p:sp>
      <p:grpSp>
        <p:nvGrpSpPr>
          <p:cNvPr id="2" name="Group 24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6" name="Freeform 25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7" name="Freeform 26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27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29" name="Freeform 28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30" name="Freeform 29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31" name="Straight Connector 30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8" name="TextBox 17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0272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72080" y="3567733"/>
            <a:ext cx="1025128" cy="1026000"/>
          </a:xfrm>
          <a:prstGeom prst="ellipse">
            <a:avLst/>
          </a:prstGeom>
          <a:ln w="57150">
            <a:solidFill>
              <a:schemeClr val="accent5"/>
            </a:solidFill>
          </a:ln>
        </p:spPr>
        <p:txBody>
          <a:bodyPr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7146793" y="4541033"/>
            <a:ext cx="1025128" cy="1026000"/>
          </a:xfrm>
          <a:prstGeom prst="ellipse">
            <a:avLst/>
          </a:prstGeom>
          <a:ln w="57150">
            <a:solidFill>
              <a:schemeClr val="accent6"/>
            </a:solidFill>
          </a:ln>
        </p:spPr>
        <p:txBody>
          <a:bodyPr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49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72080" y="1588261"/>
            <a:ext cx="1025128" cy="1026000"/>
          </a:xfrm>
          <a:prstGeom prst="ellipse">
            <a:avLst/>
          </a:prstGeom>
          <a:ln w="57150">
            <a:solidFill>
              <a:schemeClr val="accent3"/>
            </a:solidFill>
          </a:ln>
        </p:spPr>
        <p:txBody>
          <a:bodyPr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50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146793" y="2557743"/>
            <a:ext cx="1025128" cy="1026000"/>
          </a:xfrm>
          <a:prstGeom prst="ellipse">
            <a:avLst/>
          </a:prstGeom>
          <a:ln w="57150">
            <a:solidFill>
              <a:schemeClr val="accent4"/>
            </a:solidFill>
          </a:ln>
        </p:spPr>
        <p:txBody>
          <a:bodyPr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grpSp>
        <p:nvGrpSpPr>
          <p:cNvPr id="2" name="Group 26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8" name="Freeform 27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9" name="Freeform 28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29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31" name="Freeform 30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32" name="Freeform 31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33" name="Straight Connector 32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294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  <p:grpSp>
        <p:nvGrpSpPr>
          <p:cNvPr id="2" name="Group 9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11" name="Freeform 10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12" name="Freeform 11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12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14" name="Freeform 13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15" name="Freeform 14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16" name="Straight Connector 15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04724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17839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399088"/>
          </a:xfrm>
        </p:spPr>
        <p:txBody>
          <a:bodyPr>
            <a:normAutofit/>
          </a:bodyPr>
          <a:lstStyle>
            <a:lvl1pPr>
              <a:defRPr sz="27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grpSp>
        <p:nvGrpSpPr>
          <p:cNvPr id="2" name="Group 23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5" name="Freeform 2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6" name="Freeform 2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26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28" name="Freeform 2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9" name="Freeform 2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30" name="Straight Connector 29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8" name="TextBox 17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35970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0" y="2352185"/>
            <a:ext cx="9144000" cy="1984560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grpSp>
        <p:nvGrpSpPr>
          <p:cNvPr id="2" name="Group 14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16" name="Freeform 15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17" name="Freeform 16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17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19" name="Freeform 18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0" name="Freeform 19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21" name="Straight Connector 20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90867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87630" y="2570959"/>
            <a:ext cx="1273385" cy="127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78898" y="2570959"/>
            <a:ext cx="1273385" cy="127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881589" y="2570959"/>
            <a:ext cx="1273385" cy="127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772856" y="2570959"/>
            <a:ext cx="1273385" cy="127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grpSp>
        <p:nvGrpSpPr>
          <p:cNvPr id="2" name="Group 25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7" name="Freeform 26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8" name="Freeform 27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28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30" name="Freeform 29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31" name="Freeform 30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32" name="Straight Connector 31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20" name="TextBox 19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772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3707606" y="1778000"/>
            <a:ext cx="1771650" cy="2445905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grpSp>
        <p:nvGrpSpPr>
          <p:cNvPr id="2" name="Group 22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4" name="Freeform 23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5" name="Freeform 24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25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27" name="Freeform 2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8" name="Freeform 27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29" name="Straight Connector 28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40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33370" y="2528362"/>
            <a:ext cx="1273385" cy="127440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grpSp>
        <p:nvGrpSpPr>
          <p:cNvPr id="2" name="Group 13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15" name="Freeform 1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16" name="Freeform 1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16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18" name="Freeform 1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19" name="Freeform 1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20" name="Straight Connector 19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67551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72080" y="1585511"/>
            <a:ext cx="1025128" cy="1026000"/>
          </a:xfrm>
          <a:prstGeom prst="ellipse">
            <a:avLst/>
          </a:prstGeom>
          <a:ln w="57150">
            <a:solidFill>
              <a:schemeClr val="accent2"/>
            </a:solidFill>
          </a:ln>
        </p:spPr>
        <p:txBody>
          <a:bodyPr>
            <a:normAutofit/>
          </a:bodyPr>
          <a:lstStyle>
            <a:lvl1pPr>
              <a:defRPr sz="1050">
                <a:solidFill>
                  <a:schemeClr val="accent5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146793" y="2565225"/>
            <a:ext cx="1025128" cy="1026000"/>
          </a:xfrm>
          <a:prstGeom prst="ellipse">
            <a:avLst/>
          </a:prstGeom>
          <a:ln w="57150">
            <a:solidFill>
              <a:schemeClr val="accent3"/>
            </a:solidFill>
          </a:ln>
        </p:spPr>
        <p:txBody>
          <a:bodyPr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grpSp>
        <p:nvGrpSpPr>
          <p:cNvPr id="2" name="Group 23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5" name="Freeform 2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6" name="Freeform 2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26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28" name="Freeform 2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9" name="Freeform 2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30" name="Straight Connector 29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053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916781" y="2277533"/>
            <a:ext cx="2330054" cy="1550950"/>
          </a:xfrm>
        </p:spPr>
        <p:txBody>
          <a:bodyPr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400339" y="2277533"/>
            <a:ext cx="2330054" cy="1550950"/>
          </a:xfrm>
        </p:spPr>
        <p:txBody>
          <a:bodyPr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5893536" y="2277533"/>
            <a:ext cx="2330054" cy="1550950"/>
          </a:xfrm>
        </p:spPr>
        <p:txBody>
          <a:bodyPr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14" name="Freeform 5"/>
          <p:cNvSpPr>
            <a:spLocks/>
          </p:cNvSpPr>
          <p:nvPr userDrawn="1"/>
        </p:nvSpPr>
        <p:spPr bwMode="auto">
          <a:xfrm flipH="1">
            <a:off x="6978942" y="2655844"/>
            <a:ext cx="1003102" cy="1337469"/>
          </a:xfrm>
          <a:custGeom>
            <a:avLst/>
            <a:gdLst>
              <a:gd name="T0" fmla="*/ 731 w 1169"/>
              <a:gd name="T1" fmla="*/ 0 h 1169"/>
              <a:gd name="T2" fmla="*/ 0 w 1169"/>
              <a:gd name="T3" fmla="*/ 0 h 1169"/>
              <a:gd name="T4" fmla="*/ 0 w 1169"/>
              <a:gd name="T5" fmla="*/ 731 h 1169"/>
              <a:gd name="T6" fmla="*/ 439 w 1169"/>
              <a:gd name="T7" fmla="*/ 1169 h 1169"/>
              <a:gd name="T8" fmla="*/ 1169 w 1169"/>
              <a:gd name="T9" fmla="*/ 1169 h 1169"/>
              <a:gd name="T10" fmla="*/ 1169 w 1169"/>
              <a:gd name="T11" fmla="*/ 439 h 1169"/>
              <a:gd name="T12" fmla="*/ 731 w 1169"/>
              <a:gd name="T13" fmla="*/ 0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69" h="1169">
                <a:moveTo>
                  <a:pt x="7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731"/>
                  <a:pt x="0" y="731"/>
                  <a:pt x="0" y="731"/>
                </a:cubicBezTo>
                <a:cubicBezTo>
                  <a:pt x="0" y="973"/>
                  <a:pt x="196" y="1169"/>
                  <a:pt x="439" y="1169"/>
                </a:cubicBezTo>
                <a:cubicBezTo>
                  <a:pt x="1169" y="1169"/>
                  <a:pt x="1169" y="1169"/>
                  <a:pt x="1169" y="1169"/>
                </a:cubicBezTo>
                <a:cubicBezTo>
                  <a:pt x="1169" y="439"/>
                  <a:pt x="1169" y="439"/>
                  <a:pt x="1169" y="439"/>
                </a:cubicBezTo>
                <a:cubicBezTo>
                  <a:pt x="1169" y="196"/>
                  <a:pt x="973" y="0"/>
                  <a:pt x="731" y="0"/>
                </a:cubicBezTo>
                <a:close/>
              </a:path>
            </a:pathLst>
          </a:custGeom>
          <a:solidFill>
            <a:schemeClr val="bg1">
              <a:lumMod val="85000"/>
              <a:alpha val="15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050">
              <a:solidFill>
                <a:srgbClr val="16A085"/>
              </a:solidFill>
            </a:endParaRPr>
          </a:p>
        </p:txBody>
      </p:sp>
      <p:sp>
        <p:nvSpPr>
          <p:cNvPr id="19" name="Freeform 5"/>
          <p:cNvSpPr>
            <a:spLocks/>
          </p:cNvSpPr>
          <p:nvPr userDrawn="1"/>
        </p:nvSpPr>
        <p:spPr bwMode="auto">
          <a:xfrm flipH="1">
            <a:off x="6264644" y="2453989"/>
            <a:ext cx="391321" cy="521761"/>
          </a:xfrm>
          <a:custGeom>
            <a:avLst/>
            <a:gdLst>
              <a:gd name="T0" fmla="*/ 731 w 1169"/>
              <a:gd name="T1" fmla="*/ 0 h 1169"/>
              <a:gd name="T2" fmla="*/ 0 w 1169"/>
              <a:gd name="T3" fmla="*/ 0 h 1169"/>
              <a:gd name="T4" fmla="*/ 0 w 1169"/>
              <a:gd name="T5" fmla="*/ 731 h 1169"/>
              <a:gd name="T6" fmla="*/ 439 w 1169"/>
              <a:gd name="T7" fmla="*/ 1169 h 1169"/>
              <a:gd name="T8" fmla="*/ 1169 w 1169"/>
              <a:gd name="T9" fmla="*/ 1169 h 1169"/>
              <a:gd name="T10" fmla="*/ 1169 w 1169"/>
              <a:gd name="T11" fmla="*/ 439 h 1169"/>
              <a:gd name="T12" fmla="*/ 731 w 1169"/>
              <a:gd name="T13" fmla="*/ 0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69" h="1169">
                <a:moveTo>
                  <a:pt x="7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731"/>
                  <a:pt x="0" y="731"/>
                  <a:pt x="0" y="731"/>
                </a:cubicBezTo>
                <a:cubicBezTo>
                  <a:pt x="0" y="973"/>
                  <a:pt x="196" y="1169"/>
                  <a:pt x="439" y="1169"/>
                </a:cubicBezTo>
                <a:cubicBezTo>
                  <a:pt x="1169" y="1169"/>
                  <a:pt x="1169" y="1169"/>
                  <a:pt x="1169" y="1169"/>
                </a:cubicBezTo>
                <a:cubicBezTo>
                  <a:pt x="1169" y="439"/>
                  <a:pt x="1169" y="439"/>
                  <a:pt x="1169" y="439"/>
                </a:cubicBezTo>
                <a:cubicBezTo>
                  <a:pt x="1169" y="196"/>
                  <a:pt x="973" y="0"/>
                  <a:pt x="731" y="0"/>
                </a:cubicBezTo>
                <a:close/>
              </a:path>
            </a:pathLst>
          </a:custGeom>
          <a:solidFill>
            <a:schemeClr val="bg1">
              <a:lumMod val="85000"/>
              <a:alpha val="15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050">
              <a:solidFill>
                <a:srgbClr val="16A085"/>
              </a:solidFill>
            </a:endParaRPr>
          </a:p>
        </p:txBody>
      </p:sp>
      <p:grpSp>
        <p:nvGrpSpPr>
          <p:cNvPr id="2" name="Group 30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32" name="Freeform 31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33" name="Freeform 32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33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35" name="Freeform 34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36" name="Freeform 35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37" name="Straight Connector 36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26" name="TextBox 25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  <p:sp>
        <p:nvSpPr>
          <p:cNvPr id="4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16781" y="3965003"/>
            <a:ext cx="2330054" cy="1550950"/>
          </a:xfrm>
        </p:spPr>
        <p:txBody>
          <a:bodyPr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44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400339" y="3965003"/>
            <a:ext cx="2330054" cy="1550950"/>
          </a:xfrm>
        </p:spPr>
        <p:txBody>
          <a:bodyPr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45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5893536" y="3965003"/>
            <a:ext cx="2330054" cy="1550950"/>
          </a:xfrm>
        </p:spPr>
        <p:txBody>
          <a:bodyPr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38431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9" grpId="0" animBg="1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7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9" name="Freeform 28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30" name="Freeform 29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30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32" name="Freeform 31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33" name="Freeform 32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34" name="Straight Connector 33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20" name="TextBox 19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0"/>
          </p:nvPr>
        </p:nvSpPr>
        <p:spPr>
          <a:xfrm>
            <a:off x="894159" y="2471738"/>
            <a:ext cx="2405063" cy="2353539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16" name="Picture Placeholder 14"/>
          <p:cNvSpPr>
            <a:spLocks noGrp="1"/>
          </p:cNvSpPr>
          <p:nvPr>
            <p:ph type="pic" sz="quarter" idx="11"/>
          </p:nvPr>
        </p:nvSpPr>
        <p:spPr>
          <a:xfrm>
            <a:off x="3365866" y="2471738"/>
            <a:ext cx="2405063" cy="2353539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17" name="Picture Placeholder 14"/>
          <p:cNvSpPr>
            <a:spLocks noGrp="1"/>
          </p:cNvSpPr>
          <p:nvPr>
            <p:ph type="pic" sz="quarter" idx="12"/>
          </p:nvPr>
        </p:nvSpPr>
        <p:spPr>
          <a:xfrm>
            <a:off x="5857443" y="2471738"/>
            <a:ext cx="2405063" cy="2353539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83949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84100" y="2556932"/>
            <a:ext cx="3727308" cy="2827577"/>
          </a:xfrm>
        </p:spPr>
        <p:txBody>
          <a:bodyPr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887572" y="2556932"/>
            <a:ext cx="3727308" cy="2827577"/>
          </a:xfrm>
        </p:spPr>
        <p:txBody>
          <a:bodyPr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grpSp>
        <p:nvGrpSpPr>
          <p:cNvPr id="2" name="Group 23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5" name="Freeform 2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6" name="Freeform 2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26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28" name="Freeform 2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9" name="Freeform 2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30" name="Straight Connector 29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155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2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4" name="Freeform 23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5" name="Freeform 24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25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27" name="Freeform 2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8" name="Freeform 27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29" name="Straight Connector 28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784100" y="2556932"/>
            <a:ext cx="3727308" cy="2827577"/>
          </a:xfrm>
        </p:spPr>
        <p:txBody>
          <a:bodyPr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19543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4000" cy="3143250"/>
          </a:xfrm>
        </p:spPr>
        <p:txBody>
          <a:bodyPr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grpSp>
        <p:nvGrpSpPr>
          <p:cNvPr id="2" name="Group 24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6" name="Freeform 25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27" name="Freeform 26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27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29" name="Freeform 28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30" name="Freeform 29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31" name="Straight Connector 30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>
                <a:solidFill>
                  <a:prstClr val="white"/>
                </a:solidFill>
              </a:rPr>
              <a:pPr algn="ctr"/>
              <a:t>‹#›</a:t>
            </a:fld>
            <a:endParaRPr lang="id-ID" sz="1050" dirty="0">
              <a:solidFill>
                <a:prstClr val="white"/>
              </a:solidFill>
            </a:endParaRP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092442" y="1750898"/>
            <a:ext cx="1162755" cy="2018371"/>
          </a:xfrm>
        </p:spPr>
        <p:txBody>
          <a:bodyPr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141805" y="1486808"/>
            <a:ext cx="1332310" cy="2292867"/>
          </a:xfrm>
        </p:spPr>
        <p:txBody>
          <a:bodyPr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45320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FBC63-C649-42C3-9C85-0F873F8F0B3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04/11/2025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6DFD3-2AF0-4B06-81C8-CF1C6F54D29C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610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  <p:sldLayoutId id="2147483701" r:id="rId18"/>
    <p:sldLayoutId id="2147483702" r:id="rId19"/>
    <p:sldLayoutId id="2147483703" r:id="rId20"/>
    <p:sldLayoutId id="2147483704" r:id="rId21"/>
    <p:sldLayoutId id="2147483705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FBC63-C649-42C3-9C85-0F873F8F0B35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04/11/2025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6DFD3-2AF0-4B06-81C8-CF1C6F54D29C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610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0" y="2352185"/>
            <a:ext cx="9144000" cy="198455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0" name="TextBox 9"/>
          <p:cNvSpPr txBox="1"/>
          <p:nvPr/>
        </p:nvSpPr>
        <p:spPr>
          <a:xfrm>
            <a:off x="1629118" y="1367820"/>
            <a:ext cx="5885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CS" sz="3600" dirty="0">
                <a:solidFill>
                  <a:prstClr val="white">
                    <a:lumMod val="50000"/>
                  </a:prstClr>
                </a:solidFill>
                <a:latin typeface="Calibri Light"/>
              </a:rPr>
              <a:t>UVODNO PREDAVANJE </a:t>
            </a:r>
            <a:r>
              <a:rPr lang="sr-Latn-CS" sz="3600" dirty="0" smtClean="0">
                <a:solidFill>
                  <a:prstClr val="white">
                    <a:lumMod val="50000"/>
                  </a:prstClr>
                </a:solidFill>
                <a:latin typeface="Calibri Light"/>
              </a:rPr>
              <a:t>– LAB C</a:t>
            </a:r>
            <a:endParaRPr lang="en-US" sz="3600" dirty="0">
              <a:solidFill>
                <a:prstClr val="white">
                  <a:lumMod val="50000"/>
                </a:prstClr>
              </a:solidFill>
              <a:latin typeface="Calibri Light"/>
            </a:endParaRPr>
          </a:p>
        </p:txBody>
      </p:sp>
      <p:grpSp>
        <p:nvGrpSpPr>
          <p:cNvPr id="11" name="Group 10"/>
          <p:cNvGrpSpPr/>
          <p:nvPr/>
        </p:nvGrpSpPr>
        <p:grpSpPr>
          <a:xfrm rot="1061527">
            <a:off x="910283" y="3220820"/>
            <a:ext cx="1428750" cy="1428750"/>
            <a:chOff x="702733" y="0"/>
            <a:chExt cx="1905000" cy="1905000"/>
          </a:xfrm>
        </p:grpSpPr>
        <p:sp>
          <p:nvSpPr>
            <p:cNvPr id="2" name="Rectangle 1"/>
            <p:cNvSpPr/>
            <p:nvPr/>
          </p:nvSpPr>
          <p:spPr>
            <a:xfrm>
              <a:off x="702733" y="0"/>
              <a:ext cx="1905000" cy="1905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1225401" y="550613"/>
              <a:ext cx="859663" cy="801259"/>
              <a:chOff x="1687637" y="550581"/>
              <a:chExt cx="452247" cy="421522"/>
            </a:xfrm>
            <a:solidFill>
              <a:schemeClr val="bg1"/>
            </a:solidFill>
          </p:grpSpPr>
          <p:sp>
            <p:nvSpPr>
              <p:cNvPr id="15" name="Freeform 5"/>
              <p:cNvSpPr>
                <a:spLocks/>
              </p:cNvSpPr>
              <p:nvPr/>
            </p:nvSpPr>
            <p:spPr bwMode="auto">
              <a:xfrm>
                <a:off x="1747648" y="912091"/>
                <a:ext cx="332224" cy="60012"/>
              </a:xfrm>
              <a:custGeom>
                <a:avLst/>
                <a:gdLst>
                  <a:gd name="T0" fmla="*/ 287 w 292"/>
                  <a:gd name="T1" fmla="*/ 0 h 53"/>
                  <a:gd name="T2" fmla="*/ 6 w 292"/>
                  <a:gd name="T3" fmla="*/ 0 h 53"/>
                  <a:gd name="T4" fmla="*/ 0 w 292"/>
                  <a:gd name="T5" fmla="*/ 5 h 53"/>
                  <a:gd name="T6" fmla="*/ 0 w 292"/>
                  <a:gd name="T7" fmla="*/ 48 h 53"/>
                  <a:gd name="T8" fmla="*/ 6 w 292"/>
                  <a:gd name="T9" fmla="*/ 53 h 53"/>
                  <a:gd name="T10" fmla="*/ 287 w 292"/>
                  <a:gd name="T11" fmla="*/ 53 h 53"/>
                  <a:gd name="T12" fmla="*/ 292 w 292"/>
                  <a:gd name="T13" fmla="*/ 48 h 53"/>
                  <a:gd name="T14" fmla="*/ 292 w 292"/>
                  <a:gd name="T15" fmla="*/ 5 h 53"/>
                  <a:gd name="T16" fmla="*/ 287 w 292"/>
                  <a:gd name="T17" fmla="*/ 0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2" h="53">
                    <a:moveTo>
                      <a:pt x="28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3" y="0"/>
                      <a:pt x="0" y="2"/>
                      <a:pt x="0" y="5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51"/>
                      <a:pt x="3" y="53"/>
                      <a:pt x="6" y="53"/>
                    </a:cubicBezTo>
                    <a:cubicBezTo>
                      <a:pt x="287" y="53"/>
                      <a:pt x="287" y="53"/>
                      <a:pt x="287" y="53"/>
                    </a:cubicBezTo>
                    <a:cubicBezTo>
                      <a:pt x="290" y="53"/>
                      <a:pt x="292" y="51"/>
                      <a:pt x="292" y="48"/>
                    </a:cubicBezTo>
                    <a:cubicBezTo>
                      <a:pt x="292" y="5"/>
                      <a:pt x="292" y="5"/>
                      <a:pt x="292" y="5"/>
                    </a:cubicBezTo>
                    <a:cubicBezTo>
                      <a:pt x="292" y="2"/>
                      <a:pt x="290" y="0"/>
                      <a:pt x="28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6" name="Freeform 6"/>
              <p:cNvSpPr>
                <a:spLocks/>
              </p:cNvSpPr>
              <p:nvPr/>
            </p:nvSpPr>
            <p:spPr bwMode="auto">
              <a:xfrm>
                <a:off x="1687637" y="550581"/>
                <a:ext cx="452247" cy="331744"/>
              </a:xfrm>
              <a:custGeom>
                <a:avLst/>
                <a:gdLst>
                  <a:gd name="T0" fmla="*/ 398 w 398"/>
                  <a:gd name="T1" fmla="*/ 40 h 292"/>
                  <a:gd name="T2" fmla="*/ 358 w 398"/>
                  <a:gd name="T3" fmla="*/ 0 h 292"/>
                  <a:gd name="T4" fmla="*/ 318 w 398"/>
                  <a:gd name="T5" fmla="*/ 40 h 292"/>
                  <a:gd name="T6" fmla="*/ 335 w 398"/>
                  <a:gd name="T7" fmla="*/ 72 h 292"/>
                  <a:gd name="T8" fmla="*/ 265 w 398"/>
                  <a:gd name="T9" fmla="*/ 212 h 292"/>
                  <a:gd name="T10" fmla="*/ 219 w 398"/>
                  <a:gd name="T11" fmla="*/ 74 h 292"/>
                  <a:gd name="T12" fmla="*/ 239 w 398"/>
                  <a:gd name="T13" fmla="*/ 40 h 292"/>
                  <a:gd name="T14" fmla="*/ 199 w 398"/>
                  <a:gd name="T15" fmla="*/ 0 h 292"/>
                  <a:gd name="T16" fmla="*/ 159 w 398"/>
                  <a:gd name="T17" fmla="*/ 40 h 292"/>
                  <a:gd name="T18" fmla="*/ 179 w 398"/>
                  <a:gd name="T19" fmla="*/ 74 h 292"/>
                  <a:gd name="T20" fmla="*/ 133 w 398"/>
                  <a:gd name="T21" fmla="*/ 212 h 292"/>
                  <a:gd name="T22" fmla="*/ 63 w 398"/>
                  <a:gd name="T23" fmla="*/ 72 h 292"/>
                  <a:gd name="T24" fmla="*/ 80 w 398"/>
                  <a:gd name="T25" fmla="*/ 40 h 292"/>
                  <a:gd name="T26" fmla="*/ 40 w 398"/>
                  <a:gd name="T27" fmla="*/ 0 h 292"/>
                  <a:gd name="T28" fmla="*/ 0 w 398"/>
                  <a:gd name="T29" fmla="*/ 40 h 292"/>
                  <a:gd name="T30" fmla="*/ 29 w 398"/>
                  <a:gd name="T31" fmla="*/ 78 h 292"/>
                  <a:gd name="T32" fmla="*/ 53 w 398"/>
                  <a:gd name="T33" fmla="*/ 292 h 292"/>
                  <a:gd name="T34" fmla="*/ 345 w 398"/>
                  <a:gd name="T35" fmla="*/ 292 h 292"/>
                  <a:gd name="T36" fmla="*/ 369 w 398"/>
                  <a:gd name="T37" fmla="*/ 78 h 292"/>
                  <a:gd name="T38" fmla="*/ 398 w 398"/>
                  <a:gd name="T39" fmla="*/ 40 h 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98" h="292">
                    <a:moveTo>
                      <a:pt x="398" y="40"/>
                    </a:moveTo>
                    <a:cubicBezTo>
                      <a:pt x="398" y="18"/>
                      <a:pt x="380" y="0"/>
                      <a:pt x="358" y="0"/>
                    </a:cubicBezTo>
                    <a:cubicBezTo>
                      <a:pt x="336" y="0"/>
                      <a:pt x="318" y="18"/>
                      <a:pt x="318" y="40"/>
                    </a:cubicBezTo>
                    <a:cubicBezTo>
                      <a:pt x="318" y="53"/>
                      <a:pt x="325" y="65"/>
                      <a:pt x="335" y="72"/>
                    </a:cubicBezTo>
                    <a:cubicBezTo>
                      <a:pt x="265" y="212"/>
                      <a:pt x="265" y="212"/>
                      <a:pt x="265" y="212"/>
                    </a:cubicBezTo>
                    <a:cubicBezTo>
                      <a:pt x="219" y="74"/>
                      <a:pt x="219" y="74"/>
                      <a:pt x="219" y="74"/>
                    </a:cubicBezTo>
                    <a:cubicBezTo>
                      <a:pt x="231" y="67"/>
                      <a:pt x="239" y="54"/>
                      <a:pt x="239" y="40"/>
                    </a:cubicBezTo>
                    <a:cubicBezTo>
                      <a:pt x="239" y="18"/>
                      <a:pt x="221" y="0"/>
                      <a:pt x="199" y="0"/>
                    </a:cubicBezTo>
                    <a:cubicBezTo>
                      <a:pt x="177" y="0"/>
                      <a:pt x="159" y="18"/>
                      <a:pt x="159" y="40"/>
                    </a:cubicBezTo>
                    <a:cubicBezTo>
                      <a:pt x="159" y="54"/>
                      <a:pt x="167" y="67"/>
                      <a:pt x="179" y="74"/>
                    </a:cubicBezTo>
                    <a:cubicBezTo>
                      <a:pt x="133" y="212"/>
                      <a:pt x="133" y="212"/>
                      <a:pt x="133" y="212"/>
                    </a:cubicBezTo>
                    <a:cubicBezTo>
                      <a:pt x="63" y="72"/>
                      <a:pt x="63" y="72"/>
                      <a:pt x="63" y="72"/>
                    </a:cubicBezTo>
                    <a:cubicBezTo>
                      <a:pt x="73" y="65"/>
                      <a:pt x="80" y="53"/>
                      <a:pt x="80" y="40"/>
                    </a:cubicBezTo>
                    <a:cubicBezTo>
                      <a:pt x="80" y="18"/>
                      <a:pt x="62" y="0"/>
                      <a:pt x="40" y="0"/>
                    </a:cubicBezTo>
                    <a:cubicBezTo>
                      <a:pt x="18" y="0"/>
                      <a:pt x="0" y="18"/>
                      <a:pt x="0" y="40"/>
                    </a:cubicBezTo>
                    <a:cubicBezTo>
                      <a:pt x="0" y="58"/>
                      <a:pt x="13" y="73"/>
                      <a:pt x="29" y="78"/>
                    </a:cubicBezTo>
                    <a:cubicBezTo>
                      <a:pt x="53" y="292"/>
                      <a:pt x="53" y="292"/>
                      <a:pt x="53" y="292"/>
                    </a:cubicBezTo>
                    <a:cubicBezTo>
                      <a:pt x="345" y="292"/>
                      <a:pt x="345" y="292"/>
                      <a:pt x="345" y="292"/>
                    </a:cubicBezTo>
                    <a:cubicBezTo>
                      <a:pt x="369" y="78"/>
                      <a:pt x="369" y="78"/>
                      <a:pt x="369" y="78"/>
                    </a:cubicBezTo>
                    <a:cubicBezTo>
                      <a:pt x="386" y="73"/>
                      <a:pt x="398" y="58"/>
                      <a:pt x="398" y="4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</p:grpSp>
      <p:grpSp>
        <p:nvGrpSpPr>
          <p:cNvPr id="8" name="Group 7"/>
          <p:cNvGrpSpPr/>
          <p:nvPr/>
        </p:nvGrpSpPr>
        <p:grpSpPr>
          <a:xfrm rot="20410908">
            <a:off x="2111480" y="3132590"/>
            <a:ext cx="1428750" cy="1428750"/>
            <a:chOff x="2719615" y="0"/>
            <a:chExt cx="1905000" cy="1905000"/>
          </a:xfrm>
        </p:grpSpPr>
        <p:sp>
          <p:nvSpPr>
            <p:cNvPr id="38" name="Rectangle 37"/>
            <p:cNvSpPr/>
            <p:nvPr/>
          </p:nvSpPr>
          <p:spPr>
            <a:xfrm>
              <a:off x="2719615" y="0"/>
              <a:ext cx="1905000" cy="1905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grpSp>
          <p:nvGrpSpPr>
            <p:cNvPr id="28" name="Group 27"/>
            <p:cNvGrpSpPr/>
            <p:nvPr/>
          </p:nvGrpSpPr>
          <p:grpSpPr>
            <a:xfrm>
              <a:off x="3265071" y="648999"/>
              <a:ext cx="764732" cy="801380"/>
              <a:chOff x="1989375" y="-164756"/>
              <a:chExt cx="450807" cy="472411"/>
            </a:xfrm>
            <a:solidFill>
              <a:schemeClr val="bg1"/>
            </a:solidFill>
          </p:grpSpPr>
          <p:sp>
            <p:nvSpPr>
              <p:cNvPr id="19" name="Freeform 9"/>
              <p:cNvSpPr>
                <a:spLocks/>
              </p:cNvSpPr>
              <p:nvPr/>
            </p:nvSpPr>
            <p:spPr bwMode="auto">
              <a:xfrm>
                <a:off x="2056108" y="-164756"/>
                <a:ext cx="384074" cy="331744"/>
              </a:xfrm>
              <a:custGeom>
                <a:avLst/>
                <a:gdLst>
                  <a:gd name="T0" fmla="*/ 312 w 338"/>
                  <a:gd name="T1" fmla="*/ 0 h 292"/>
                  <a:gd name="T2" fmla="*/ 0 w 338"/>
                  <a:gd name="T3" fmla="*/ 0 h 292"/>
                  <a:gd name="T4" fmla="*/ 106 w 338"/>
                  <a:gd name="T5" fmla="*/ 54 h 292"/>
                  <a:gd name="T6" fmla="*/ 285 w 338"/>
                  <a:gd name="T7" fmla="*/ 54 h 292"/>
                  <a:gd name="T8" fmla="*/ 285 w 338"/>
                  <a:gd name="T9" fmla="*/ 80 h 292"/>
                  <a:gd name="T10" fmla="*/ 159 w 338"/>
                  <a:gd name="T11" fmla="*/ 80 h 292"/>
                  <a:gd name="T12" fmla="*/ 194 w 338"/>
                  <a:gd name="T13" fmla="*/ 98 h 292"/>
                  <a:gd name="T14" fmla="*/ 226 w 338"/>
                  <a:gd name="T15" fmla="*/ 133 h 292"/>
                  <a:gd name="T16" fmla="*/ 285 w 338"/>
                  <a:gd name="T17" fmla="*/ 133 h 292"/>
                  <a:gd name="T18" fmla="*/ 285 w 338"/>
                  <a:gd name="T19" fmla="*/ 160 h 292"/>
                  <a:gd name="T20" fmla="*/ 232 w 338"/>
                  <a:gd name="T21" fmla="*/ 160 h 292"/>
                  <a:gd name="T22" fmla="*/ 232 w 338"/>
                  <a:gd name="T23" fmla="*/ 292 h 292"/>
                  <a:gd name="T24" fmla="*/ 312 w 338"/>
                  <a:gd name="T25" fmla="*/ 292 h 292"/>
                  <a:gd name="T26" fmla="*/ 338 w 338"/>
                  <a:gd name="T27" fmla="*/ 266 h 292"/>
                  <a:gd name="T28" fmla="*/ 338 w 338"/>
                  <a:gd name="T29" fmla="*/ 27 h 292"/>
                  <a:gd name="T30" fmla="*/ 312 w 338"/>
                  <a:gd name="T31" fmla="*/ 0 h 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38" h="292">
                    <a:moveTo>
                      <a:pt x="312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06" y="54"/>
                      <a:pt x="106" y="54"/>
                      <a:pt x="106" y="54"/>
                    </a:cubicBezTo>
                    <a:cubicBezTo>
                      <a:pt x="285" y="54"/>
                      <a:pt x="285" y="54"/>
                      <a:pt x="285" y="54"/>
                    </a:cubicBezTo>
                    <a:cubicBezTo>
                      <a:pt x="285" y="80"/>
                      <a:pt x="285" y="80"/>
                      <a:pt x="285" y="80"/>
                    </a:cubicBezTo>
                    <a:cubicBezTo>
                      <a:pt x="159" y="80"/>
                      <a:pt x="159" y="80"/>
                      <a:pt x="159" y="80"/>
                    </a:cubicBezTo>
                    <a:cubicBezTo>
                      <a:pt x="194" y="98"/>
                      <a:pt x="194" y="98"/>
                      <a:pt x="194" y="98"/>
                    </a:cubicBezTo>
                    <a:cubicBezTo>
                      <a:pt x="208" y="105"/>
                      <a:pt x="220" y="118"/>
                      <a:pt x="226" y="133"/>
                    </a:cubicBezTo>
                    <a:cubicBezTo>
                      <a:pt x="285" y="133"/>
                      <a:pt x="285" y="133"/>
                      <a:pt x="285" y="133"/>
                    </a:cubicBezTo>
                    <a:cubicBezTo>
                      <a:pt x="285" y="160"/>
                      <a:pt x="285" y="160"/>
                      <a:pt x="285" y="160"/>
                    </a:cubicBezTo>
                    <a:cubicBezTo>
                      <a:pt x="232" y="160"/>
                      <a:pt x="232" y="160"/>
                      <a:pt x="232" y="160"/>
                    </a:cubicBezTo>
                    <a:cubicBezTo>
                      <a:pt x="232" y="292"/>
                      <a:pt x="232" y="292"/>
                      <a:pt x="232" y="292"/>
                    </a:cubicBezTo>
                    <a:cubicBezTo>
                      <a:pt x="312" y="292"/>
                      <a:pt x="312" y="292"/>
                      <a:pt x="312" y="292"/>
                    </a:cubicBezTo>
                    <a:cubicBezTo>
                      <a:pt x="326" y="292"/>
                      <a:pt x="338" y="280"/>
                      <a:pt x="338" y="266"/>
                    </a:cubicBezTo>
                    <a:cubicBezTo>
                      <a:pt x="338" y="27"/>
                      <a:pt x="338" y="27"/>
                      <a:pt x="338" y="27"/>
                    </a:cubicBezTo>
                    <a:cubicBezTo>
                      <a:pt x="338" y="12"/>
                      <a:pt x="326" y="0"/>
                      <a:pt x="312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0" name="Freeform 10"/>
              <p:cNvSpPr>
                <a:spLocks noEditPoints="1"/>
              </p:cNvSpPr>
              <p:nvPr/>
            </p:nvSpPr>
            <p:spPr bwMode="auto">
              <a:xfrm>
                <a:off x="1989375" y="-153714"/>
                <a:ext cx="301018" cy="461369"/>
              </a:xfrm>
              <a:custGeom>
                <a:avLst/>
                <a:gdLst>
                  <a:gd name="T0" fmla="*/ 241 w 265"/>
                  <a:gd name="T1" fmla="*/ 111 h 406"/>
                  <a:gd name="T2" fmla="*/ 23 w 265"/>
                  <a:gd name="T3" fmla="*/ 2 h 406"/>
                  <a:gd name="T4" fmla="*/ 14 w 265"/>
                  <a:gd name="T5" fmla="*/ 0 h 406"/>
                  <a:gd name="T6" fmla="*/ 0 w 265"/>
                  <a:gd name="T7" fmla="*/ 17 h 406"/>
                  <a:gd name="T8" fmla="*/ 0 w 265"/>
                  <a:gd name="T9" fmla="*/ 256 h 406"/>
                  <a:gd name="T10" fmla="*/ 23 w 265"/>
                  <a:gd name="T11" fmla="*/ 294 h 406"/>
                  <a:gd name="T12" fmla="*/ 241 w 265"/>
                  <a:gd name="T13" fmla="*/ 403 h 406"/>
                  <a:gd name="T14" fmla="*/ 251 w 265"/>
                  <a:gd name="T15" fmla="*/ 406 h 406"/>
                  <a:gd name="T16" fmla="*/ 265 w 265"/>
                  <a:gd name="T17" fmla="*/ 388 h 406"/>
                  <a:gd name="T18" fmla="*/ 265 w 265"/>
                  <a:gd name="T19" fmla="*/ 150 h 406"/>
                  <a:gd name="T20" fmla="*/ 241 w 265"/>
                  <a:gd name="T21" fmla="*/ 111 h 406"/>
                  <a:gd name="T22" fmla="*/ 185 w 265"/>
                  <a:gd name="T23" fmla="*/ 282 h 406"/>
                  <a:gd name="T24" fmla="*/ 159 w 265"/>
                  <a:gd name="T25" fmla="*/ 242 h 406"/>
                  <a:gd name="T26" fmla="*/ 185 w 265"/>
                  <a:gd name="T27" fmla="*/ 203 h 406"/>
                  <a:gd name="T28" fmla="*/ 212 w 265"/>
                  <a:gd name="T29" fmla="*/ 242 h 406"/>
                  <a:gd name="T30" fmla="*/ 185 w 265"/>
                  <a:gd name="T31" fmla="*/ 282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65" h="406">
                    <a:moveTo>
                      <a:pt x="241" y="111"/>
                    </a:moveTo>
                    <a:cubicBezTo>
                      <a:pt x="23" y="2"/>
                      <a:pt x="23" y="2"/>
                      <a:pt x="23" y="2"/>
                    </a:cubicBezTo>
                    <a:cubicBezTo>
                      <a:pt x="20" y="1"/>
                      <a:pt x="17" y="0"/>
                      <a:pt x="14" y="0"/>
                    </a:cubicBezTo>
                    <a:cubicBezTo>
                      <a:pt x="5" y="0"/>
                      <a:pt x="0" y="6"/>
                      <a:pt x="0" y="17"/>
                    </a:cubicBezTo>
                    <a:cubicBezTo>
                      <a:pt x="0" y="256"/>
                      <a:pt x="0" y="256"/>
                      <a:pt x="0" y="256"/>
                    </a:cubicBezTo>
                    <a:cubicBezTo>
                      <a:pt x="0" y="270"/>
                      <a:pt x="10" y="288"/>
                      <a:pt x="23" y="294"/>
                    </a:cubicBezTo>
                    <a:cubicBezTo>
                      <a:pt x="241" y="403"/>
                      <a:pt x="241" y="403"/>
                      <a:pt x="241" y="403"/>
                    </a:cubicBezTo>
                    <a:cubicBezTo>
                      <a:pt x="244" y="405"/>
                      <a:pt x="248" y="406"/>
                      <a:pt x="251" y="406"/>
                    </a:cubicBezTo>
                    <a:cubicBezTo>
                      <a:pt x="259" y="406"/>
                      <a:pt x="265" y="399"/>
                      <a:pt x="265" y="388"/>
                    </a:cubicBezTo>
                    <a:cubicBezTo>
                      <a:pt x="265" y="150"/>
                      <a:pt x="265" y="150"/>
                      <a:pt x="265" y="150"/>
                    </a:cubicBezTo>
                    <a:cubicBezTo>
                      <a:pt x="265" y="135"/>
                      <a:pt x="254" y="118"/>
                      <a:pt x="241" y="111"/>
                    </a:cubicBezTo>
                    <a:close/>
                    <a:moveTo>
                      <a:pt x="185" y="282"/>
                    </a:moveTo>
                    <a:cubicBezTo>
                      <a:pt x="171" y="282"/>
                      <a:pt x="159" y="264"/>
                      <a:pt x="159" y="242"/>
                    </a:cubicBezTo>
                    <a:cubicBezTo>
                      <a:pt x="159" y="220"/>
                      <a:pt x="171" y="203"/>
                      <a:pt x="185" y="203"/>
                    </a:cubicBezTo>
                    <a:cubicBezTo>
                      <a:pt x="200" y="203"/>
                      <a:pt x="212" y="220"/>
                      <a:pt x="212" y="242"/>
                    </a:cubicBezTo>
                    <a:cubicBezTo>
                      <a:pt x="212" y="264"/>
                      <a:pt x="200" y="282"/>
                      <a:pt x="185" y="28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</p:grpSp>
      <p:grpSp>
        <p:nvGrpSpPr>
          <p:cNvPr id="7" name="Group 6"/>
          <p:cNvGrpSpPr/>
          <p:nvPr/>
        </p:nvGrpSpPr>
        <p:grpSpPr>
          <a:xfrm>
            <a:off x="3266786" y="3098516"/>
            <a:ext cx="1428750" cy="1428750"/>
            <a:chOff x="4736497" y="0"/>
            <a:chExt cx="1905000" cy="1905000"/>
          </a:xfrm>
        </p:grpSpPr>
        <p:sp>
          <p:nvSpPr>
            <p:cNvPr id="39" name="Rectangle 38"/>
            <p:cNvSpPr/>
            <p:nvPr/>
          </p:nvSpPr>
          <p:spPr>
            <a:xfrm>
              <a:off x="4736497" y="0"/>
              <a:ext cx="1905000" cy="1905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17" name="Freeform 7"/>
            <p:cNvSpPr>
              <a:spLocks/>
            </p:cNvSpPr>
            <p:nvPr/>
          </p:nvSpPr>
          <p:spPr bwMode="auto">
            <a:xfrm>
              <a:off x="5368116" y="508189"/>
              <a:ext cx="651208" cy="806695"/>
            </a:xfrm>
            <a:custGeom>
              <a:avLst/>
              <a:gdLst>
                <a:gd name="T0" fmla="*/ 1 w 329"/>
                <a:gd name="T1" fmla="*/ 248 h 408"/>
                <a:gd name="T2" fmla="*/ 32 w 329"/>
                <a:gd name="T3" fmla="*/ 223 h 408"/>
                <a:gd name="T4" fmla="*/ 75 w 329"/>
                <a:gd name="T5" fmla="*/ 227 h 408"/>
                <a:gd name="T6" fmla="*/ 75 w 329"/>
                <a:gd name="T7" fmla="*/ 226 h 408"/>
                <a:gd name="T8" fmla="*/ 41 w 329"/>
                <a:gd name="T9" fmla="*/ 222 h 408"/>
                <a:gd name="T10" fmla="*/ 19 w 329"/>
                <a:gd name="T11" fmla="*/ 191 h 408"/>
                <a:gd name="T12" fmla="*/ 47 w 329"/>
                <a:gd name="T13" fmla="*/ 166 h 408"/>
                <a:gd name="T14" fmla="*/ 160 w 329"/>
                <a:gd name="T15" fmla="*/ 177 h 408"/>
                <a:gd name="T16" fmla="*/ 176 w 329"/>
                <a:gd name="T17" fmla="*/ 177 h 408"/>
                <a:gd name="T18" fmla="*/ 170 w 329"/>
                <a:gd name="T19" fmla="*/ 83 h 408"/>
                <a:gd name="T20" fmla="*/ 235 w 329"/>
                <a:gd name="T21" fmla="*/ 31 h 408"/>
                <a:gd name="T22" fmla="*/ 238 w 329"/>
                <a:gd name="T23" fmla="*/ 113 h 408"/>
                <a:gd name="T24" fmla="*/ 295 w 329"/>
                <a:gd name="T25" fmla="*/ 230 h 408"/>
                <a:gd name="T26" fmla="*/ 329 w 329"/>
                <a:gd name="T27" fmla="*/ 247 h 408"/>
                <a:gd name="T28" fmla="*/ 329 w 329"/>
                <a:gd name="T29" fmla="*/ 389 h 408"/>
                <a:gd name="T30" fmla="*/ 195 w 329"/>
                <a:gd name="T31" fmla="*/ 408 h 408"/>
                <a:gd name="T32" fmla="*/ 111 w 329"/>
                <a:gd name="T33" fmla="*/ 399 h 408"/>
                <a:gd name="T34" fmla="*/ 41 w 329"/>
                <a:gd name="T35" fmla="*/ 392 h 408"/>
                <a:gd name="T36" fmla="*/ 22 w 329"/>
                <a:gd name="T37" fmla="*/ 361 h 408"/>
                <a:gd name="T38" fmla="*/ 39 w 329"/>
                <a:gd name="T39" fmla="*/ 336 h 408"/>
                <a:gd name="T40" fmla="*/ 30 w 329"/>
                <a:gd name="T41" fmla="*/ 336 h 408"/>
                <a:gd name="T42" fmla="*/ 8 w 329"/>
                <a:gd name="T43" fmla="*/ 305 h 408"/>
                <a:gd name="T44" fmla="*/ 30 w 329"/>
                <a:gd name="T45" fmla="*/ 280 h 408"/>
                <a:gd name="T46" fmla="*/ 27 w 329"/>
                <a:gd name="T47" fmla="*/ 279 h 408"/>
                <a:gd name="T48" fmla="*/ 1 w 329"/>
                <a:gd name="T49" fmla="*/ 248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29" h="408">
                  <a:moveTo>
                    <a:pt x="1" y="248"/>
                  </a:moveTo>
                  <a:cubicBezTo>
                    <a:pt x="3" y="232"/>
                    <a:pt x="17" y="221"/>
                    <a:pt x="32" y="223"/>
                  </a:cubicBezTo>
                  <a:cubicBezTo>
                    <a:pt x="75" y="227"/>
                    <a:pt x="75" y="227"/>
                    <a:pt x="75" y="227"/>
                  </a:cubicBezTo>
                  <a:cubicBezTo>
                    <a:pt x="75" y="226"/>
                    <a:pt x="75" y="226"/>
                    <a:pt x="75" y="226"/>
                  </a:cubicBezTo>
                  <a:cubicBezTo>
                    <a:pt x="41" y="222"/>
                    <a:pt x="41" y="222"/>
                    <a:pt x="41" y="222"/>
                  </a:cubicBezTo>
                  <a:cubicBezTo>
                    <a:pt x="28" y="221"/>
                    <a:pt x="18" y="207"/>
                    <a:pt x="19" y="191"/>
                  </a:cubicBezTo>
                  <a:cubicBezTo>
                    <a:pt x="21" y="176"/>
                    <a:pt x="33" y="164"/>
                    <a:pt x="47" y="166"/>
                  </a:cubicBezTo>
                  <a:cubicBezTo>
                    <a:pt x="160" y="177"/>
                    <a:pt x="160" y="177"/>
                    <a:pt x="160" y="177"/>
                  </a:cubicBezTo>
                  <a:cubicBezTo>
                    <a:pt x="176" y="177"/>
                    <a:pt x="176" y="177"/>
                    <a:pt x="176" y="177"/>
                  </a:cubicBezTo>
                  <a:cubicBezTo>
                    <a:pt x="176" y="177"/>
                    <a:pt x="152" y="167"/>
                    <a:pt x="170" y="83"/>
                  </a:cubicBezTo>
                  <a:cubicBezTo>
                    <a:pt x="188" y="0"/>
                    <a:pt x="235" y="31"/>
                    <a:pt x="235" y="31"/>
                  </a:cubicBezTo>
                  <a:cubicBezTo>
                    <a:pt x="235" y="31"/>
                    <a:pt x="235" y="102"/>
                    <a:pt x="238" y="113"/>
                  </a:cubicBezTo>
                  <a:cubicBezTo>
                    <a:pt x="240" y="123"/>
                    <a:pt x="295" y="230"/>
                    <a:pt x="295" y="230"/>
                  </a:cubicBezTo>
                  <a:cubicBezTo>
                    <a:pt x="295" y="235"/>
                    <a:pt x="329" y="241"/>
                    <a:pt x="329" y="247"/>
                  </a:cubicBezTo>
                  <a:cubicBezTo>
                    <a:pt x="329" y="296"/>
                    <a:pt x="329" y="338"/>
                    <a:pt x="329" y="389"/>
                  </a:cubicBezTo>
                  <a:cubicBezTo>
                    <a:pt x="293" y="379"/>
                    <a:pt x="273" y="408"/>
                    <a:pt x="195" y="408"/>
                  </a:cubicBezTo>
                  <a:cubicBezTo>
                    <a:pt x="170" y="408"/>
                    <a:pt x="138" y="403"/>
                    <a:pt x="111" y="399"/>
                  </a:cubicBezTo>
                  <a:cubicBezTo>
                    <a:pt x="41" y="392"/>
                    <a:pt x="41" y="392"/>
                    <a:pt x="41" y="392"/>
                  </a:cubicBezTo>
                  <a:cubicBezTo>
                    <a:pt x="29" y="391"/>
                    <a:pt x="20" y="377"/>
                    <a:pt x="22" y="361"/>
                  </a:cubicBezTo>
                  <a:cubicBezTo>
                    <a:pt x="23" y="349"/>
                    <a:pt x="30" y="340"/>
                    <a:pt x="39" y="336"/>
                  </a:cubicBezTo>
                  <a:cubicBezTo>
                    <a:pt x="30" y="336"/>
                    <a:pt x="30" y="336"/>
                    <a:pt x="30" y="336"/>
                  </a:cubicBezTo>
                  <a:cubicBezTo>
                    <a:pt x="16" y="334"/>
                    <a:pt x="6" y="320"/>
                    <a:pt x="8" y="305"/>
                  </a:cubicBezTo>
                  <a:cubicBezTo>
                    <a:pt x="9" y="291"/>
                    <a:pt x="19" y="281"/>
                    <a:pt x="30" y="280"/>
                  </a:cubicBezTo>
                  <a:cubicBezTo>
                    <a:pt x="27" y="279"/>
                    <a:pt x="27" y="279"/>
                    <a:pt x="27" y="279"/>
                  </a:cubicBezTo>
                  <a:cubicBezTo>
                    <a:pt x="11" y="278"/>
                    <a:pt x="0" y="264"/>
                    <a:pt x="1" y="24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grpSp>
        <p:nvGrpSpPr>
          <p:cNvPr id="3" name="Group 2"/>
          <p:cNvGrpSpPr/>
          <p:nvPr/>
        </p:nvGrpSpPr>
        <p:grpSpPr>
          <a:xfrm rot="874655">
            <a:off x="4500874" y="3170029"/>
            <a:ext cx="1428750" cy="1428750"/>
            <a:chOff x="6254855" y="2495803"/>
            <a:chExt cx="1905000" cy="1905000"/>
          </a:xfrm>
        </p:grpSpPr>
        <p:sp>
          <p:nvSpPr>
            <p:cNvPr id="42" name="Rectangle 41"/>
            <p:cNvSpPr/>
            <p:nvPr/>
          </p:nvSpPr>
          <p:spPr>
            <a:xfrm>
              <a:off x="6254855" y="2495803"/>
              <a:ext cx="1905000" cy="19050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6884946" y="3011171"/>
              <a:ext cx="679293" cy="777553"/>
              <a:chOff x="512850" y="1020112"/>
              <a:chExt cx="421521" cy="482494"/>
            </a:xfrm>
            <a:solidFill>
              <a:schemeClr val="bg1"/>
            </a:solidFill>
          </p:grpSpPr>
          <p:sp>
            <p:nvSpPr>
              <p:cNvPr id="21" name="Freeform 11"/>
              <p:cNvSpPr>
                <a:spLocks noEditPoints="1"/>
              </p:cNvSpPr>
              <p:nvPr/>
            </p:nvSpPr>
            <p:spPr bwMode="auto">
              <a:xfrm>
                <a:off x="603587" y="1020112"/>
                <a:ext cx="241007" cy="120023"/>
              </a:xfrm>
              <a:custGeom>
                <a:avLst/>
                <a:gdLst>
                  <a:gd name="T0" fmla="*/ 212 w 212"/>
                  <a:gd name="T1" fmla="*/ 53 h 106"/>
                  <a:gd name="T2" fmla="*/ 159 w 212"/>
                  <a:gd name="T3" fmla="*/ 53 h 106"/>
                  <a:gd name="T4" fmla="*/ 106 w 212"/>
                  <a:gd name="T5" fmla="*/ 0 h 106"/>
                  <a:gd name="T6" fmla="*/ 53 w 212"/>
                  <a:gd name="T7" fmla="*/ 53 h 106"/>
                  <a:gd name="T8" fmla="*/ 0 w 212"/>
                  <a:gd name="T9" fmla="*/ 53 h 106"/>
                  <a:gd name="T10" fmla="*/ 0 w 212"/>
                  <a:gd name="T11" fmla="*/ 106 h 106"/>
                  <a:gd name="T12" fmla="*/ 212 w 212"/>
                  <a:gd name="T13" fmla="*/ 106 h 106"/>
                  <a:gd name="T14" fmla="*/ 212 w 212"/>
                  <a:gd name="T15" fmla="*/ 53 h 106"/>
                  <a:gd name="T16" fmla="*/ 106 w 212"/>
                  <a:gd name="T17" fmla="*/ 80 h 106"/>
                  <a:gd name="T18" fmla="*/ 79 w 212"/>
                  <a:gd name="T19" fmla="*/ 53 h 106"/>
                  <a:gd name="T20" fmla="*/ 106 w 212"/>
                  <a:gd name="T21" fmla="*/ 27 h 106"/>
                  <a:gd name="T22" fmla="*/ 132 w 212"/>
                  <a:gd name="T23" fmla="*/ 53 h 106"/>
                  <a:gd name="T24" fmla="*/ 106 w 212"/>
                  <a:gd name="T25" fmla="*/ 80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2" h="106">
                    <a:moveTo>
                      <a:pt x="212" y="53"/>
                    </a:moveTo>
                    <a:cubicBezTo>
                      <a:pt x="159" y="53"/>
                      <a:pt x="159" y="53"/>
                      <a:pt x="159" y="53"/>
                    </a:cubicBezTo>
                    <a:cubicBezTo>
                      <a:pt x="159" y="24"/>
                      <a:pt x="135" y="0"/>
                      <a:pt x="106" y="0"/>
                    </a:cubicBezTo>
                    <a:cubicBezTo>
                      <a:pt x="76" y="0"/>
                      <a:pt x="53" y="24"/>
                      <a:pt x="53" y="53"/>
                    </a:cubicBezTo>
                    <a:cubicBezTo>
                      <a:pt x="0" y="53"/>
                      <a:pt x="0" y="53"/>
                      <a:pt x="0" y="53"/>
                    </a:cubicBezTo>
                    <a:cubicBezTo>
                      <a:pt x="0" y="106"/>
                      <a:pt x="0" y="106"/>
                      <a:pt x="0" y="106"/>
                    </a:cubicBezTo>
                    <a:cubicBezTo>
                      <a:pt x="212" y="106"/>
                      <a:pt x="212" y="106"/>
                      <a:pt x="212" y="106"/>
                    </a:cubicBezTo>
                    <a:lnTo>
                      <a:pt x="212" y="53"/>
                    </a:lnTo>
                    <a:close/>
                    <a:moveTo>
                      <a:pt x="106" y="80"/>
                    </a:moveTo>
                    <a:cubicBezTo>
                      <a:pt x="91" y="80"/>
                      <a:pt x="79" y="68"/>
                      <a:pt x="79" y="53"/>
                    </a:cubicBezTo>
                    <a:cubicBezTo>
                      <a:pt x="79" y="39"/>
                      <a:pt x="91" y="27"/>
                      <a:pt x="106" y="27"/>
                    </a:cubicBezTo>
                    <a:cubicBezTo>
                      <a:pt x="120" y="27"/>
                      <a:pt x="132" y="39"/>
                      <a:pt x="132" y="53"/>
                    </a:cubicBezTo>
                    <a:cubicBezTo>
                      <a:pt x="132" y="68"/>
                      <a:pt x="120" y="80"/>
                      <a:pt x="106" y="8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2" name="Freeform 12"/>
              <p:cNvSpPr>
                <a:spLocks noEditPoints="1"/>
              </p:cNvSpPr>
              <p:nvPr/>
            </p:nvSpPr>
            <p:spPr bwMode="auto">
              <a:xfrm>
                <a:off x="512850" y="1080124"/>
                <a:ext cx="421521" cy="422482"/>
              </a:xfrm>
              <a:custGeom>
                <a:avLst/>
                <a:gdLst>
                  <a:gd name="T0" fmla="*/ 752 w 878"/>
                  <a:gd name="T1" fmla="*/ 0 h 880"/>
                  <a:gd name="T2" fmla="*/ 752 w 878"/>
                  <a:gd name="T3" fmla="*/ 189 h 880"/>
                  <a:gd name="T4" fmla="*/ 125 w 878"/>
                  <a:gd name="T5" fmla="*/ 189 h 880"/>
                  <a:gd name="T6" fmla="*/ 125 w 878"/>
                  <a:gd name="T7" fmla="*/ 0 h 880"/>
                  <a:gd name="T8" fmla="*/ 0 w 878"/>
                  <a:gd name="T9" fmla="*/ 0 h 880"/>
                  <a:gd name="T10" fmla="*/ 0 w 878"/>
                  <a:gd name="T11" fmla="*/ 880 h 880"/>
                  <a:gd name="T12" fmla="*/ 878 w 878"/>
                  <a:gd name="T13" fmla="*/ 880 h 880"/>
                  <a:gd name="T14" fmla="*/ 878 w 878"/>
                  <a:gd name="T15" fmla="*/ 0 h 880"/>
                  <a:gd name="T16" fmla="*/ 752 w 878"/>
                  <a:gd name="T17" fmla="*/ 0 h 880"/>
                  <a:gd name="T18" fmla="*/ 409 w 878"/>
                  <a:gd name="T19" fmla="*/ 745 h 880"/>
                  <a:gd name="T20" fmla="*/ 366 w 878"/>
                  <a:gd name="T21" fmla="*/ 700 h 880"/>
                  <a:gd name="T22" fmla="*/ 189 w 878"/>
                  <a:gd name="T23" fmla="*/ 523 h 880"/>
                  <a:gd name="T24" fmla="*/ 276 w 878"/>
                  <a:gd name="T25" fmla="*/ 435 h 880"/>
                  <a:gd name="T26" fmla="*/ 409 w 878"/>
                  <a:gd name="T27" fmla="*/ 568 h 880"/>
                  <a:gd name="T28" fmla="*/ 662 w 878"/>
                  <a:gd name="T29" fmla="*/ 315 h 880"/>
                  <a:gd name="T30" fmla="*/ 752 w 878"/>
                  <a:gd name="T31" fmla="*/ 402 h 880"/>
                  <a:gd name="T32" fmla="*/ 409 w 878"/>
                  <a:gd name="T33" fmla="*/ 745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78" h="880">
                    <a:moveTo>
                      <a:pt x="752" y="0"/>
                    </a:moveTo>
                    <a:lnTo>
                      <a:pt x="752" y="189"/>
                    </a:lnTo>
                    <a:lnTo>
                      <a:pt x="125" y="189"/>
                    </a:lnTo>
                    <a:lnTo>
                      <a:pt x="125" y="0"/>
                    </a:lnTo>
                    <a:lnTo>
                      <a:pt x="0" y="0"/>
                    </a:lnTo>
                    <a:lnTo>
                      <a:pt x="0" y="880"/>
                    </a:lnTo>
                    <a:lnTo>
                      <a:pt x="878" y="880"/>
                    </a:lnTo>
                    <a:lnTo>
                      <a:pt x="878" y="0"/>
                    </a:lnTo>
                    <a:lnTo>
                      <a:pt x="752" y="0"/>
                    </a:lnTo>
                    <a:close/>
                    <a:moveTo>
                      <a:pt x="409" y="745"/>
                    </a:moveTo>
                    <a:lnTo>
                      <a:pt x="366" y="700"/>
                    </a:lnTo>
                    <a:lnTo>
                      <a:pt x="189" y="523"/>
                    </a:lnTo>
                    <a:lnTo>
                      <a:pt x="276" y="435"/>
                    </a:lnTo>
                    <a:lnTo>
                      <a:pt x="409" y="568"/>
                    </a:lnTo>
                    <a:lnTo>
                      <a:pt x="662" y="315"/>
                    </a:lnTo>
                    <a:lnTo>
                      <a:pt x="752" y="402"/>
                    </a:lnTo>
                    <a:lnTo>
                      <a:pt x="409" y="74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</p:grpSp>
      <p:grpSp>
        <p:nvGrpSpPr>
          <p:cNvPr id="6" name="Group 5"/>
          <p:cNvGrpSpPr/>
          <p:nvPr/>
        </p:nvGrpSpPr>
        <p:grpSpPr>
          <a:xfrm rot="20857387">
            <a:off x="5645990" y="3098516"/>
            <a:ext cx="1428750" cy="1428750"/>
            <a:chOff x="6753379" y="0"/>
            <a:chExt cx="1905000" cy="1905000"/>
          </a:xfrm>
        </p:grpSpPr>
        <p:sp>
          <p:nvSpPr>
            <p:cNvPr id="40" name="Rectangle 39"/>
            <p:cNvSpPr/>
            <p:nvPr/>
          </p:nvSpPr>
          <p:spPr>
            <a:xfrm>
              <a:off x="6753379" y="0"/>
              <a:ext cx="1905000" cy="1905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7415237" y="642112"/>
              <a:ext cx="581283" cy="620776"/>
              <a:chOff x="1174898" y="640359"/>
              <a:chExt cx="452247" cy="482973"/>
            </a:xfrm>
            <a:solidFill>
              <a:schemeClr val="bg1"/>
            </a:solidFill>
          </p:grpSpPr>
          <p:sp>
            <p:nvSpPr>
              <p:cNvPr id="25" name="Freeform 15"/>
              <p:cNvSpPr>
                <a:spLocks noEditPoints="1"/>
              </p:cNvSpPr>
              <p:nvPr/>
            </p:nvSpPr>
            <p:spPr bwMode="auto">
              <a:xfrm>
                <a:off x="1174898" y="640359"/>
                <a:ext cx="452247" cy="482973"/>
              </a:xfrm>
              <a:custGeom>
                <a:avLst/>
                <a:gdLst>
                  <a:gd name="T0" fmla="*/ 372 w 398"/>
                  <a:gd name="T1" fmla="*/ 0 h 425"/>
                  <a:gd name="T2" fmla="*/ 27 w 398"/>
                  <a:gd name="T3" fmla="*/ 0 h 425"/>
                  <a:gd name="T4" fmla="*/ 0 w 398"/>
                  <a:gd name="T5" fmla="*/ 27 h 425"/>
                  <a:gd name="T6" fmla="*/ 0 w 398"/>
                  <a:gd name="T7" fmla="*/ 372 h 425"/>
                  <a:gd name="T8" fmla="*/ 27 w 398"/>
                  <a:gd name="T9" fmla="*/ 398 h 425"/>
                  <a:gd name="T10" fmla="*/ 53 w 398"/>
                  <a:gd name="T11" fmla="*/ 398 h 425"/>
                  <a:gd name="T12" fmla="*/ 80 w 398"/>
                  <a:gd name="T13" fmla="*/ 425 h 425"/>
                  <a:gd name="T14" fmla="*/ 106 w 398"/>
                  <a:gd name="T15" fmla="*/ 398 h 425"/>
                  <a:gd name="T16" fmla="*/ 292 w 398"/>
                  <a:gd name="T17" fmla="*/ 398 h 425"/>
                  <a:gd name="T18" fmla="*/ 319 w 398"/>
                  <a:gd name="T19" fmla="*/ 425 h 425"/>
                  <a:gd name="T20" fmla="*/ 345 w 398"/>
                  <a:gd name="T21" fmla="*/ 398 h 425"/>
                  <a:gd name="T22" fmla="*/ 372 w 398"/>
                  <a:gd name="T23" fmla="*/ 398 h 425"/>
                  <a:gd name="T24" fmla="*/ 398 w 398"/>
                  <a:gd name="T25" fmla="*/ 372 h 425"/>
                  <a:gd name="T26" fmla="*/ 398 w 398"/>
                  <a:gd name="T27" fmla="*/ 27 h 425"/>
                  <a:gd name="T28" fmla="*/ 372 w 398"/>
                  <a:gd name="T29" fmla="*/ 0 h 425"/>
                  <a:gd name="T30" fmla="*/ 345 w 398"/>
                  <a:gd name="T31" fmla="*/ 345 h 425"/>
                  <a:gd name="T32" fmla="*/ 53 w 398"/>
                  <a:gd name="T33" fmla="*/ 345 h 425"/>
                  <a:gd name="T34" fmla="*/ 53 w 398"/>
                  <a:gd name="T35" fmla="*/ 213 h 425"/>
                  <a:gd name="T36" fmla="*/ 345 w 398"/>
                  <a:gd name="T37" fmla="*/ 213 h 425"/>
                  <a:gd name="T38" fmla="*/ 345 w 398"/>
                  <a:gd name="T39" fmla="*/ 345 h 425"/>
                  <a:gd name="T40" fmla="*/ 345 w 398"/>
                  <a:gd name="T41" fmla="*/ 186 h 425"/>
                  <a:gd name="T42" fmla="*/ 53 w 398"/>
                  <a:gd name="T43" fmla="*/ 186 h 425"/>
                  <a:gd name="T44" fmla="*/ 53 w 398"/>
                  <a:gd name="T45" fmla="*/ 53 h 425"/>
                  <a:gd name="T46" fmla="*/ 345 w 398"/>
                  <a:gd name="T47" fmla="*/ 53 h 425"/>
                  <a:gd name="T48" fmla="*/ 345 w 398"/>
                  <a:gd name="T49" fmla="*/ 186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98" h="425">
                    <a:moveTo>
                      <a:pt x="372" y="0"/>
                    </a:moveTo>
                    <a:cubicBezTo>
                      <a:pt x="27" y="0"/>
                      <a:pt x="27" y="0"/>
                      <a:pt x="27" y="0"/>
                    </a:cubicBezTo>
                    <a:cubicBezTo>
                      <a:pt x="12" y="0"/>
                      <a:pt x="0" y="12"/>
                      <a:pt x="0" y="27"/>
                    </a:cubicBezTo>
                    <a:cubicBezTo>
                      <a:pt x="0" y="372"/>
                      <a:pt x="0" y="372"/>
                      <a:pt x="0" y="372"/>
                    </a:cubicBezTo>
                    <a:cubicBezTo>
                      <a:pt x="0" y="386"/>
                      <a:pt x="12" y="398"/>
                      <a:pt x="27" y="398"/>
                    </a:cubicBezTo>
                    <a:cubicBezTo>
                      <a:pt x="53" y="398"/>
                      <a:pt x="53" y="398"/>
                      <a:pt x="53" y="398"/>
                    </a:cubicBezTo>
                    <a:cubicBezTo>
                      <a:pt x="53" y="413"/>
                      <a:pt x="65" y="425"/>
                      <a:pt x="80" y="425"/>
                    </a:cubicBezTo>
                    <a:cubicBezTo>
                      <a:pt x="94" y="425"/>
                      <a:pt x="106" y="413"/>
                      <a:pt x="106" y="398"/>
                    </a:cubicBezTo>
                    <a:cubicBezTo>
                      <a:pt x="292" y="398"/>
                      <a:pt x="292" y="398"/>
                      <a:pt x="292" y="398"/>
                    </a:cubicBezTo>
                    <a:cubicBezTo>
                      <a:pt x="292" y="413"/>
                      <a:pt x="304" y="425"/>
                      <a:pt x="319" y="425"/>
                    </a:cubicBezTo>
                    <a:cubicBezTo>
                      <a:pt x="333" y="425"/>
                      <a:pt x="345" y="413"/>
                      <a:pt x="345" y="398"/>
                    </a:cubicBezTo>
                    <a:cubicBezTo>
                      <a:pt x="372" y="398"/>
                      <a:pt x="372" y="398"/>
                      <a:pt x="372" y="398"/>
                    </a:cubicBezTo>
                    <a:cubicBezTo>
                      <a:pt x="386" y="398"/>
                      <a:pt x="398" y="386"/>
                      <a:pt x="398" y="372"/>
                    </a:cubicBezTo>
                    <a:cubicBezTo>
                      <a:pt x="398" y="27"/>
                      <a:pt x="398" y="27"/>
                      <a:pt x="398" y="27"/>
                    </a:cubicBezTo>
                    <a:cubicBezTo>
                      <a:pt x="398" y="12"/>
                      <a:pt x="386" y="0"/>
                      <a:pt x="372" y="0"/>
                    </a:cubicBezTo>
                    <a:close/>
                    <a:moveTo>
                      <a:pt x="345" y="345"/>
                    </a:moveTo>
                    <a:cubicBezTo>
                      <a:pt x="53" y="345"/>
                      <a:pt x="53" y="345"/>
                      <a:pt x="53" y="345"/>
                    </a:cubicBezTo>
                    <a:cubicBezTo>
                      <a:pt x="53" y="213"/>
                      <a:pt x="53" y="213"/>
                      <a:pt x="53" y="213"/>
                    </a:cubicBezTo>
                    <a:cubicBezTo>
                      <a:pt x="345" y="213"/>
                      <a:pt x="345" y="213"/>
                      <a:pt x="345" y="213"/>
                    </a:cubicBezTo>
                    <a:lnTo>
                      <a:pt x="345" y="345"/>
                    </a:lnTo>
                    <a:close/>
                    <a:moveTo>
                      <a:pt x="345" y="186"/>
                    </a:moveTo>
                    <a:cubicBezTo>
                      <a:pt x="53" y="186"/>
                      <a:pt x="53" y="186"/>
                      <a:pt x="53" y="186"/>
                    </a:cubicBezTo>
                    <a:cubicBezTo>
                      <a:pt x="53" y="53"/>
                      <a:pt x="53" y="53"/>
                      <a:pt x="53" y="53"/>
                    </a:cubicBezTo>
                    <a:cubicBezTo>
                      <a:pt x="345" y="53"/>
                      <a:pt x="345" y="53"/>
                      <a:pt x="345" y="53"/>
                    </a:cubicBezTo>
                    <a:lnTo>
                      <a:pt x="345" y="18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6" name="Freeform 16"/>
              <p:cNvSpPr>
                <a:spLocks noEditPoints="1"/>
              </p:cNvSpPr>
              <p:nvPr/>
            </p:nvSpPr>
            <p:spPr bwMode="auto">
              <a:xfrm>
                <a:off x="1266115" y="912091"/>
                <a:ext cx="271732" cy="90738"/>
              </a:xfrm>
              <a:custGeom>
                <a:avLst/>
                <a:gdLst>
                  <a:gd name="T0" fmla="*/ 566 w 566"/>
                  <a:gd name="T1" fmla="*/ 0 h 189"/>
                  <a:gd name="T2" fmla="*/ 0 w 566"/>
                  <a:gd name="T3" fmla="*/ 0 h 189"/>
                  <a:gd name="T4" fmla="*/ 0 w 566"/>
                  <a:gd name="T5" fmla="*/ 189 h 189"/>
                  <a:gd name="T6" fmla="*/ 566 w 566"/>
                  <a:gd name="T7" fmla="*/ 189 h 189"/>
                  <a:gd name="T8" fmla="*/ 566 w 566"/>
                  <a:gd name="T9" fmla="*/ 0 h 189"/>
                  <a:gd name="T10" fmla="*/ 376 w 566"/>
                  <a:gd name="T11" fmla="*/ 125 h 189"/>
                  <a:gd name="T12" fmla="*/ 187 w 566"/>
                  <a:gd name="T13" fmla="*/ 125 h 189"/>
                  <a:gd name="T14" fmla="*/ 187 w 566"/>
                  <a:gd name="T15" fmla="*/ 64 h 189"/>
                  <a:gd name="T16" fmla="*/ 376 w 566"/>
                  <a:gd name="T17" fmla="*/ 64 h 189"/>
                  <a:gd name="T18" fmla="*/ 376 w 566"/>
                  <a:gd name="T19" fmla="*/ 125 h 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66" h="189">
                    <a:moveTo>
                      <a:pt x="566" y="0"/>
                    </a:moveTo>
                    <a:lnTo>
                      <a:pt x="0" y="0"/>
                    </a:lnTo>
                    <a:lnTo>
                      <a:pt x="0" y="189"/>
                    </a:lnTo>
                    <a:lnTo>
                      <a:pt x="566" y="189"/>
                    </a:lnTo>
                    <a:lnTo>
                      <a:pt x="566" y="0"/>
                    </a:lnTo>
                    <a:close/>
                    <a:moveTo>
                      <a:pt x="376" y="125"/>
                    </a:moveTo>
                    <a:lnTo>
                      <a:pt x="187" y="125"/>
                    </a:lnTo>
                    <a:lnTo>
                      <a:pt x="187" y="64"/>
                    </a:lnTo>
                    <a:lnTo>
                      <a:pt x="376" y="64"/>
                    </a:lnTo>
                    <a:lnTo>
                      <a:pt x="376" y="12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7" name="Freeform 17"/>
              <p:cNvSpPr>
                <a:spLocks noEditPoints="1"/>
              </p:cNvSpPr>
              <p:nvPr/>
            </p:nvSpPr>
            <p:spPr bwMode="auto">
              <a:xfrm>
                <a:off x="1266115" y="731096"/>
                <a:ext cx="271732" cy="91218"/>
              </a:xfrm>
              <a:custGeom>
                <a:avLst/>
                <a:gdLst>
                  <a:gd name="T0" fmla="*/ 566 w 566"/>
                  <a:gd name="T1" fmla="*/ 0 h 190"/>
                  <a:gd name="T2" fmla="*/ 0 w 566"/>
                  <a:gd name="T3" fmla="*/ 0 h 190"/>
                  <a:gd name="T4" fmla="*/ 0 w 566"/>
                  <a:gd name="T5" fmla="*/ 190 h 190"/>
                  <a:gd name="T6" fmla="*/ 566 w 566"/>
                  <a:gd name="T7" fmla="*/ 190 h 190"/>
                  <a:gd name="T8" fmla="*/ 566 w 566"/>
                  <a:gd name="T9" fmla="*/ 0 h 190"/>
                  <a:gd name="T10" fmla="*/ 376 w 566"/>
                  <a:gd name="T11" fmla="*/ 126 h 190"/>
                  <a:gd name="T12" fmla="*/ 187 w 566"/>
                  <a:gd name="T13" fmla="*/ 126 h 190"/>
                  <a:gd name="T14" fmla="*/ 187 w 566"/>
                  <a:gd name="T15" fmla="*/ 62 h 190"/>
                  <a:gd name="T16" fmla="*/ 376 w 566"/>
                  <a:gd name="T17" fmla="*/ 62 h 190"/>
                  <a:gd name="T18" fmla="*/ 376 w 566"/>
                  <a:gd name="T19" fmla="*/ 126 h 1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66" h="190">
                    <a:moveTo>
                      <a:pt x="566" y="0"/>
                    </a:moveTo>
                    <a:lnTo>
                      <a:pt x="0" y="0"/>
                    </a:lnTo>
                    <a:lnTo>
                      <a:pt x="0" y="190"/>
                    </a:lnTo>
                    <a:lnTo>
                      <a:pt x="566" y="190"/>
                    </a:lnTo>
                    <a:lnTo>
                      <a:pt x="566" y="0"/>
                    </a:lnTo>
                    <a:close/>
                    <a:moveTo>
                      <a:pt x="376" y="126"/>
                    </a:moveTo>
                    <a:lnTo>
                      <a:pt x="187" y="126"/>
                    </a:lnTo>
                    <a:lnTo>
                      <a:pt x="187" y="62"/>
                    </a:lnTo>
                    <a:lnTo>
                      <a:pt x="376" y="62"/>
                    </a:lnTo>
                    <a:lnTo>
                      <a:pt x="376" y="1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</p:grpSp>
      <p:grpSp>
        <p:nvGrpSpPr>
          <p:cNvPr id="4" name="Group 3"/>
          <p:cNvGrpSpPr/>
          <p:nvPr/>
        </p:nvGrpSpPr>
        <p:grpSpPr>
          <a:xfrm rot="20336507">
            <a:off x="6804968" y="3108864"/>
            <a:ext cx="1428750" cy="1428750"/>
            <a:chOff x="8746245" y="0"/>
            <a:chExt cx="1905000" cy="1905000"/>
          </a:xfrm>
        </p:grpSpPr>
        <p:sp>
          <p:nvSpPr>
            <p:cNvPr id="41" name="Rectangle 40"/>
            <p:cNvSpPr/>
            <p:nvPr/>
          </p:nvSpPr>
          <p:spPr>
            <a:xfrm>
              <a:off x="8746245" y="0"/>
              <a:ext cx="1905000" cy="1905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24" name="Freeform 14"/>
            <p:cNvSpPr>
              <a:spLocks noEditPoints="1"/>
            </p:cNvSpPr>
            <p:nvPr/>
          </p:nvSpPr>
          <p:spPr bwMode="auto">
            <a:xfrm>
              <a:off x="9386780" y="614715"/>
              <a:ext cx="630113" cy="671585"/>
            </a:xfrm>
            <a:custGeom>
              <a:avLst/>
              <a:gdLst>
                <a:gd name="T0" fmla="*/ 371 w 398"/>
                <a:gd name="T1" fmla="*/ 0 h 424"/>
                <a:gd name="T2" fmla="*/ 53 w 398"/>
                <a:gd name="T3" fmla="*/ 0 h 424"/>
                <a:gd name="T4" fmla="*/ 26 w 398"/>
                <a:gd name="T5" fmla="*/ 26 h 424"/>
                <a:gd name="T6" fmla="*/ 26 w 398"/>
                <a:gd name="T7" fmla="*/ 79 h 424"/>
                <a:gd name="T8" fmla="*/ 66 w 398"/>
                <a:gd name="T9" fmla="*/ 79 h 424"/>
                <a:gd name="T10" fmla="*/ 79 w 398"/>
                <a:gd name="T11" fmla="*/ 93 h 424"/>
                <a:gd name="T12" fmla="*/ 66 w 398"/>
                <a:gd name="T13" fmla="*/ 106 h 424"/>
                <a:gd name="T14" fmla="*/ 13 w 398"/>
                <a:gd name="T15" fmla="*/ 106 h 424"/>
                <a:gd name="T16" fmla="*/ 0 w 398"/>
                <a:gd name="T17" fmla="*/ 119 h 424"/>
                <a:gd name="T18" fmla="*/ 13 w 398"/>
                <a:gd name="T19" fmla="*/ 133 h 424"/>
                <a:gd name="T20" fmla="*/ 26 w 398"/>
                <a:gd name="T21" fmla="*/ 133 h 424"/>
                <a:gd name="T22" fmla="*/ 26 w 398"/>
                <a:gd name="T23" fmla="*/ 186 h 424"/>
                <a:gd name="T24" fmla="*/ 66 w 398"/>
                <a:gd name="T25" fmla="*/ 186 h 424"/>
                <a:gd name="T26" fmla="*/ 79 w 398"/>
                <a:gd name="T27" fmla="*/ 199 h 424"/>
                <a:gd name="T28" fmla="*/ 66 w 398"/>
                <a:gd name="T29" fmla="*/ 212 h 424"/>
                <a:gd name="T30" fmla="*/ 13 w 398"/>
                <a:gd name="T31" fmla="*/ 212 h 424"/>
                <a:gd name="T32" fmla="*/ 0 w 398"/>
                <a:gd name="T33" fmla="*/ 225 h 424"/>
                <a:gd name="T34" fmla="*/ 13 w 398"/>
                <a:gd name="T35" fmla="*/ 239 h 424"/>
                <a:gd name="T36" fmla="*/ 26 w 398"/>
                <a:gd name="T37" fmla="*/ 239 h 424"/>
                <a:gd name="T38" fmla="*/ 26 w 398"/>
                <a:gd name="T39" fmla="*/ 292 h 424"/>
                <a:gd name="T40" fmla="*/ 66 w 398"/>
                <a:gd name="T41" fmla="*/ 292 h 424"/>
                <a:gd name="T42" fmla="*/ 79 w 398"/>
                <a:gd name="T43" fmla="*/ 305 h 424"/>
                <a:gd name="T44" fmla="*/ 66 w 398"/>
                <a:gd name="T45" fmla="*/ 318 h 424"/>
                <a:gd name="T46" fmla="*/ 13 w 398"/>
                <a:gd name="T47" fmla="*/ 318 h 424"/>
                <a:gd name="T48" fmla="*/ 0 w 398"/>
                <a:gd name="T49" fmla="*/ 331 h 424"/>
                <a:gd name="T50" fmla="*/ 13 w 398"/>
                <a:gd name="T51" fmla="*/ 345 h 424"/>
                <a:gd name="T52" fmla="*/ 26 w 398"/>
                <a:gd name="T53" fmla="*/ 345 h 424"/>
                <a:gd name="T54" fmla="*/ 26 w 398"/>
                <a:gd name="T55" fmla="*/ 398 h 424"/>
                <a:gd name="T56" fmla="*/ 53 w 398"/>
                <a:gd name="T57" fmla="*/ 424 h 424"/>
                <a:gd name="T58" fmla="*/ 371 w 398"/>
                <a:gd name="T59" fmla="*/ 424 h 424"/>
                <a:gd name="T60" fmla="*/ 398 w 398"/>
                <a:gd name="T61" fmla="*/ 398 h 424"/>
                <a:gd name="T62" fmla="*/ 398 w 398"/>
                <a:gd name="T63" fmla="*/ 26 h 424"/>
                <a:gd name="T64" fmla="*/ 371 w 398"/>
                <a:gd name="T65" fmla="*/ 0 h 424"/>
                <a:gd name="T66" fmla="*/ 318 w 398"/>
                <a:gd name="T67" fmla="*/ 186 h 424"/>
                <a:gd name="T68" fmla="*/ 159 w 398"/>
                <a:gd name="T69" fmla="*/ 186 h 424"/>
                <a:gd name="T70" fmla="*/ 159 w 398"/>
                <a:gd name="T71" fmla="*/ 79 h 424"/>
                <a:gd name="T72" fmla="*/ 318 w 398"/>
                <a:gd name="T73" fmla="*/ 79 h 424"/>
                <a:gd name="T74" fmla="*/ 318 w 398"/>
                <a:gd name="T75" fmla="*/ 18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98" h="424">
                  <a:moveTo>
                    <a:pt x="371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38" y="0"/>
                    <a:pt x="26" y="12"/>
                    <a:pt x="26" y="26"/>
                  </a:cubicBezTo>
                  <a:cubicBezTo>
                    <a:pt x="26" y="79"/>
                    <a:pt x="26" y="79"/>
                    <a:pt x="26" y="79"/>
                  </a:cubicBezTo>
                  <a:cubicBezTo>
                    <a:pt x="66" y="79"/>
                    <a:pt x="66" y="79"/>
                    <a:pt x="66" y="79"/>
                  </a:cubicBezTo>
                  <a:cubicBezTo>
                    <a:pt x="74" y="79"/>
                    <a:pt x="79" y="85"/>
                    <a:pt x="79" y="93"/>
                  </a:cubicBezTo>
                  <a:cubicBezTo>
                    <a:pt x="79" y="100"/>
                    <a:pt x="74" y="106"/>
                    <a:pt x="66" y="106"/>
                  </a:cubicBezTo>
                  <a:cubicBezTo>
                    <a:pt x="13" y="106"/>
                    <a:pt x="13" y="106"/>
                    <a:pt x="13" y="106"/>
                  </a:cubicBezTo>
                  <a:cubicBezTo>
                    <a:pt x="6" y="106"/>
                    <a:pt x="0" y="112"/>
                    <a:pt x="0" y="119"/>
                  </a:cubicBezTo>
                  <a:cubicBezTo>
                    <a:pt x="0" y="127"/>
                    <a:pt x="6" y="133"/>
                    <a:pt x="13" y="133"/>
                  </a:cubicBezTo>
                  <a:cubicBezTo>
                    <a:pt x="26" y="133"/>
                    <a:pt x="26" y="133"/>
                    <a:pt x="26" y="133"/>
                  </a:cubicBezTo>
                  <a:cubicBezTo>
                    <a:pt x="26" y="186"/>
                    <a:pt x="26" y="186"/>
                    <a:pt x="26" y="186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74" y="186"/>
                    <a:pt x="79" y="192"/>
                    <a:pt x="79" y="199"/>
                  </a:cubicBezTo>
                  <a:cubicBezTo>
                    <a:pt x="79" y="206"/>
                    <a:pt x="74" y="212"/>
                    <a:pt x="66" y="212"/>
                  </a:cubicBezTo>
                  <a:cubicBezTo>
                    <a:pt x="13" y="212"/>
                    <a:pt x="13" y="212"/>
                    <a:pt x="13" y="212"/>
                  </a:cubicBezTo>
                  <a:cubicBezTo>
                    <a:pt x="6" y="212"/>
                    <a:pt x="0" y="218"/>
                    <a:pt x="0" y="225"/>
                  </a:cubicBezTo>
                  <a:cubicBezTo>
                    <a:pt x="0" y="233"/>
                    <a:pt x="6" y="239"/>
                    <a:pt x="13" y="239"/>
                  </a:cubicBezTo>
                  <a:cubicBezTo>
                    <a:pt x="26" y="239"/>
                    <a:pt x="26" y="239"/>
                    <a:pt x="26" y="239"/>
                  </a:cubicBezTo>
                  <a:cubicBezTo>
                    <a:pt x="26" y="292"/>
                    <a:pt x="26" y="292"/>
                    <a:pt x="26" y="292"/>
                  </a:cubicBezTo>
                  <a:cubicBezTo>
                    <a:pt x="66" y="292"/>
                    <a:pt x="66" y="292"/>
                    <a:pt x="66" y="292"/>
                  </a:cubicBezTo>
                  <a:cubicBezTo>
                    <a:pt x="74" y="292"/>
                    <a:pt x="79" y="298"/>
                    <a:pt x="79" y="305"/>
                  </a:cubicBezTo>
                  <a:cubicBezTo>
                    <a:pt x="79" y="312"/>
                    <a:pt x="74" y="318"/>
                    <a:pt x="66" y="318"/>
                  </a:cubicBezTo>
                  <a:cubicBezTo>
                    <a:pt x="13" y="318"/>
                    <a:pt x="13" y="318"/>
                    <a:pt x="13" y="318"/>
                  </a:cubicBezTo>
                  <a:cubicBezTo>
                    <a:pt x="6" y="318"/>
                    <a:pt x="0" y="324"/>
                    <a:pt x="0" y="331"/>
                  </a:cubicBezTo>
                  <a:cubicBezTo>
                    <a:pt x="0" y="339"/>
                    <a:pt x="6" y="345"/>
                    <a:pt x="13" y="345"/>
                  </a:cubicBezTo>
                  <a:cubicBezTo>
                    <a:pt x="26" y="345"/>
                    <a:pt x="26" y="345"/>
                    <a:pt x="26" y="345"/>
                  </a:cubicBezTo>
                  <a:cubicBezTo>
                    <a:pt x="26" y="398"/>
                    <a:pt x="26" y="398"/>
                    <a:pt x="26" y="398"/>
                  </a:cubicBezTo>
                  <a:cubicBezTo>
                    <a:pt x="26" y="412"/>
                    <a:pt x="38" y="424"/>
                    <a:pt x="53" y="424"/>
                  </a:cubicBezTo>
                  <a:cubicBezTo>
                    <a:pt x="371" y="424"/>
                    <a:pt x="371" y="424"/>
                    <a:pt x="371" y="424"/>
                  </a:cubicBezTo>
                  <a:cubicBezTo>
                    <a:pt x="386" y="424"/>
                    <a:pt x="398" y="412"/>
                    <a:pt x="398" y="398"/>
                  </a:cubicBezTo>
                  <a:cubicBezTo>
                    <a:pt x="398" y="26"/>
                    <a:pt x="398" y="26"/>
                    <a:pt x="398" y="26"/>
                  </a:cubicBezTo>
                  <a:cubicBezTo>
                    <a:pt x="398" y="12"/>
                    <a:pt x="386" y="0"/>
                    <a:pt x="371" y="0"/>
                  </a:cubicBezTo>
                  <a:close/>
                  <a:moveTo>
                    <a:pt x="318" y="186"/>
                  </a:moveTo>
                  <a:cubicBezTo>
                    <a:pt x="159" y="186"/>
                    <a:pt x="159" y="186"/>
                    <a:pt x="159" y="186"/>
                  </a:cubicBezTo>
                  <a:cubicBezTo>
                    <a:pt x="159" y="79"/>
                    <a:pt x="159" y="79"/>
                    <a:pt x="159" y="79"/>
                  </a:cubicBezTo>
                  <a:cubicBezTo>
                    <a:pt x="318" y="79"/>
                    <a:pt x="318" y="79"/>
                    <a:pt x="318" y="79"/>
                  </a:cubicBezTo>
                  <a:lnTo>
                    <a:pt x="318" y="18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sp>
        <p:nvSpPr>
          <p:cNvPr id="32" name="Rectangle 31"/>
          <p:cNvSpPr/>
          <p:nvPr/>
        </p:nvSpPr>
        <p:spPr>
          <a:xfrm>
            <a:off x="0" y="4436269"/>
            <a:ext cx="9144000" cy="15644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37" name="Rectangle 36"/>
          <p:cNvSpPr/>
          <p:nvPr/>
        </p:nvSpPr>
        <p:spPr>
          <a:xfrm>
            <a:off x="0" y="4328672"/>
            <a:ext cx="9144000" cy="106051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36" name="TextBox 34"/>
          <p:cNvSpPr txBox="1"/>
          <p:nvPr/>
        </p:nvSpPr>
        <p:spPr>
          <a:xfrm>
            <a:off x="762728" y="4757167"/>
            <a:ext cx="76185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 defTabSz="914400">
              <a:lnSpc>
                <a:spcPct val="150000"/>
              </a:lnSpc>
            </a:pPr>
            <a:r>
              <a:rPr lang="sr-Latn-CS" sz="1600" i="1" dirty="0">
                <a:solidFill>
                  <a:prstClr val="white">
                    <a:lumMod val="50000"/>
                  </a:prstClr>
                </a:solidFill>
                <a:latin typeface="Calibri Light"/>
              </a:rPr>
              <a:t>Univerzitet u Beogradu, Saobraćajni fakultet                                                 4</a:t>
            </a:r>
            <a:r>
              <a:rPr lang="sr-Latn-CS" sz="1600" i="1" dirty="0" smtClean="0">
                <a:solidFill>
                  <a:prstClr val="white">
                    <a:lumMod val="50000"/>
                  </a:prstClr>
                </a:solidFill>
                <a:latin typeface="Calibri Light"/>
              </a:rPr>
              <a:t>. XI 2025. </a:t>
            </a:r>
            <a:r>
              <a:rPr lang="sr-Latn-CS" sz="1600" i="1" dirty="0">
                <a:solidFill>
                  <a:prstClr val="white">
                    <a:lumMod val="50000"/>
                  </a:prstClr>
                </a:solidFill>
                <a:latin typeface="Calibri Light"/>
              </a:rPr>
              <a:t>godine</a:t>
            </a:r>
            <a:endParaRPr lang="en-US" sz="1600" i="1" dirty="0">
              <a:solidFill>
                <a:prstClr val="white">
                  <a:lumMod val="50000"/>
                </a:prstClr>
              </a:solidFill>
              <a:latin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1619879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7" grpId="0" animBg="1"/>
      <p:bldP spid="3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914400" y="1722822"/>
            <a:ext cx="538262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CS" sz="2200" dirty="0">
                <a:solidFill>
                  <a:prstClr val="white">
                    <a:lumMod val="50000"/>
                  </a:prstClr>
                </a:solidFill>
                <a:latin typeface="Calibri Light"/>
                <a:ea typeface="Open Sans" panose="020B0606030504020204" pitchFamily="34" charset="0"/>
                <a:cs typeface="Open Sans" panose="020B0606030504020204" pitchFamily="34" charset="0"/>
              </a:rPr>
              <a:t>OAS </a:t>
            </a:r>
            <a:r>
              <a:rPr lang="sr-Latn-CS" sz="2200" dirty="0" smtClean="0">
                <a:solidFill>
                  <a:prstClr val="white">
                    <a:lumMod val="50000"/>
                  </a:prstClr>
                </a:solidFill>
                <a:latin typeface="Calibri Light"/>
                <a:ea typeface="Open Sans" panose="020B0606030504020204" pitchFamily="34" charset="0"/>
                <a:cs typeface="Open Sans" panose="020B0606030504020204" pitchFamily="34" charset="0"/>
              </a:rPr>
              <a:t>- Drumski </a:t>
            </a:r>
            <a:r>
              <a:rPr lang="sr-Latn-CS" sz="2200" dirty="0">
                <a:solidFill>
                  <a:prstClr val="white">
                    <a:lumMod val="50000"/>
                  </a:prstClr>
                </a:solidFill>
                <a:latin typeface="Calibri Light"/>
                <a:ea typeface="Open Sans" panose="020B0606030504020204" pitchFamily="34" charset="0"/>
                <a:cs typeface="Open Sans" panose="020B0606030504020204" pitchFamily="34" charset="0"/>
              </a:rPr>
              <a:t>i gradski </a:t>
            </a:r>
            <a:r>
              <a:rPr lang="sr-Latn-CS" sz="2200" dirty="0" smtClean="0">
                <a:solidFill>
                  <a:prstClr val="white">
                    <a:lumMod val="50000"/>
                  </a:prstClr>
                </a:solidFill>
                <a:latin typeface="Calibri Light"/>
                <a:ea typeface="Open Sans" panose="020B0606030504020204" pitchFamily="34" charset="0"/>
                <a:cs typeface="Open Sans" panose="020B0606030504020204" pitchFamily="34" charset="0"/>
              </a:rPr>
              <a:t>saobraćaj</a:t>
            </a:r>
          </a:p>
          <a:p>
            <a:endParaRPr lang="sr-Latn-CS" sz="2400" dirty="0">
              <a:solidFill>
                <a:prstClr val="white">
                  <a:lumMod val="50000"/>
                </a:prstClr>
              </a:solidFill>
              <a:latin typeface="Calibri Ligh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sr-Latn-CS" sz="2600" b="1" dirty="0" smtClean="0">
                <a:solidFill>
                  <a:prstClr val="white">
                    <a:lumMod val="50000"/>
                  </a:prstClr>
                </a:solidFill>
                <a:latin typeface="Calibri Light"/>
                <a:ea typeface="Open Sans" panose="020B0606030504020204" pitchFamily="34" charset="0"/>
                <a:cs typeface="Open Sans" panose="020B0606030504020204" pitchFamily="34" charset="0"/>
              </a:rPr>
              <a:t>PRAKTIKUM LABORATORIJSKE VEŽBE C</a:t>
            </a:r>
            <a:endParaRPr lang="sr-Latn-CS" sz="2600" b="1" dirty="0">
              <a:solidFill>
                <a:prstClr val="white">
                  <a:lumMod val="50000"/>
                </a:prstClr>
              </a:solidFill>
              <a:latin typeface="Calibri Ligh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sr-Latn-CS" sz="2000" dirty="0">
              <a:solidFill>
                <a:prstClr val="white">
                  <a:lumMod val="50000"/>
                </a:prstClr>
              </a:solidFill>
              <a:latin typeface="Calibri Ligh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sr-Latn-CS" sz="2000" dirty="0">
                <a:solidFill>
                  <a:prstClr val="white">
                    <a:lumMod val="50000"/>
                  </a:prstClr>
                </a:solidFill>
                <a:latin typeface="Calibri Light"/>
                <a:ea typeface="Open Sans" panose="020B0606030504020204" pitchFamily="34" charset="0"/>
                <a:cs typeface="Open Sans" panose="020B0606030504020204" pitchFamily="34" charset="0"/>
              </a:rPr>
              <a:t>Generacija </a:t>
            </a:r>
            <a:r>
              <a:rPr lang="sr-Latn-CS" sz="2000" dirty="0" smtClean="0">
                <a:solidFill>
                  <a:prstClr val="white">
                    <a:lumMod val="50000"/>
                  </a:prstClr>
                </a:solidFill>
                <a:latin typeface="Calibri Light"/>
                <a:ea typeface="Open Sans" panose="020B0606030504020204" pitchFamily="34" charset="0"/>
                <a:cs typeface="Open Sans" panose="020B0606030504020204" pitchFamily="34" charset="0"/>
              </a:rPr>
              <a:t>2025/2026.</a:t>
            </a:r>
            <a:endParaRPr lang="sr-Latn-CS" sz="2000" dirty="0">
              <a:solidFill>
                <a:prstClr val="white">
                  <a:lumMod val="50000"/>
                </a:prstClr>
              </a:solidFill>
              <a:latin typeface="Calibri Ligh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914400" y="4102828"/>
            <a:ext cx="423240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1200" i="1" dirty="0">
                <a:solidFill>
                  <a:prstClr val="white">
                    <a:lumMod val="50000"/>
                  </a:prstClr>
                </a:solidFill>
                <a:latin typeface="Calibri Light"/>
              </a:rPr>
              <a:t>Univerzitet u Beogradu, Saobraćajni fakultet</a:t>
            </a:r>
            <a:endParaRPr lang="id-ID" sz="1125" i="1" dirty="0">
              <a:solidFill>
                <a:prstClr val="white">
                  <a:lumMod val="65000"/>
                </a:prst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 rot="16200000">
            <a:off x="2065063" y="5875059"/>
            <a:ext cx="441879" cy="152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 rot="16200000">
            <a:off x="3136574" y="5422572"/>
            <a:ext cx="1346855" cy="152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 rot="16200000">
            <a:off x="4953983" y="5715981"/>
            <a:ext cx="760037" cy="152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 rot="16200000">
            <a:off x="6329512" y="5567509"/>
            <a:ext cx="1056980" cy="152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 rot="16200000">
            <a:off x="8136315" y="5850313"/>
            <a:ext cx="491372" cy="152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 rot="16200000">
            <a:off x="438544" y="5772541"/>
            <a:ext cx="646915" cy="152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grpSp>
        <p:nvGrpSpPr>
          <p:cNvPr id="2" name="Group 5"/>
          <p:cNvGrpSpPr/>
          <p:nvPr/>
        </p:nvGrpSpPr>
        <p:grpSpPr>
          <a:xfrm>
            <a:off x="3" y="6766962"/>
            <a:ext cx="9143999" cy="100754"/>
            <a:chOff x="2" y="2110197"/>
            <a:chExt cx="12191999" cy="134339"/>
          </a:xfrm>
        </p:grpSpPr>
        <p:sp>
          <p:nvSpPr>
            <p:cNvPr id="51" name="Rectangle 50"/>
            <p:cNvSpPr/>
            <p:nvPr/>
          </p:nvSpPr>
          <p:spPr>
            <a:xfrm rot="16200000">
              <a:off x="2980836" y="1161370"/>
              <a:ext cx="134333" cy="2032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>
                <a:solidFill>
                  <a:prstClr val="white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 rot="16200000">
              <a:off x="5012835" y="1161369"/>
              <a:ext cx="134333" cy="20320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>
                <a:solidFill>
                  <a:prstClr val="white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 rot="16200000">
              <a:off x="7044834" y="1161369"/>
              <a:ext cx="134335" cy="2032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>
                <a:solidFill>
                  <a:prstClr val="white"/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 rot="16200000">
              <a:off x="9076834" y="1161367"/>
              <a:ext cx="134336" cy="20320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>
                <a:solidFill>
                  <a:prstClr val="white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 rot="16200000">
              <a:off x="11108832" y="1161366"/>
              <a:ext cx="134338" cy="20320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>
                <a:solidFill>
                  <a:prstClr val="white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 rot="16200000">
              <a:off x="948836" y="1161370"/>
              <a:ext cx="134331" cy="2032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>
                <a:solidFill>
                  <a:prstClr val="white"/>
                </a:solidFill>
              </a:endParaRPr>
            </a:p>
          </p:txBody>
        </p:sp>
      </p:grpSp>
      <p:cxnSp>
        <p:nvCxnSpPr>
          <p:cNvPr id="76" name="Straight Connector 75"/>
          <p:cNvCxnSpPr/>
          <p:nvPr/>
        </p:nvCxnSpPr>
        <p:spPr>
          <a:xfrm>
            <a:off x="501978" y="3996376"/>
            <a:ext cx="3301738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3803715" y="3996376"/>
            <a:ext cx="6287" cy="1514769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501977" y="1486490"/>
            <a:ext cx="0" cy="2509886"/>
          </a:xfrm>
          <a:prstGeom prst="line">
            <a:avLst/>
          </a:prstGeom>
          <a:ln w="15875">
            <a:solidFill>
              <a:schemeClr val="accent2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Picture 2" descr="D:\Logo faksa\logo plav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562600"/>
            <a:ext cx="1146810" cy="533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497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3" grpId="0" animBg="1"/>
      <p:bldP spid="45" grpId="0" animBg="1"/>
      <p:bldP spid="46" grpId="0" animBg="1"/>
      <p:bldP spid="47" grpId="0" animBg="1"/>
      <p:bldP spid="48" grpId="0" animBg="1"/>
      <p:bldP spid="4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41187" y="685800"/>
            <a:ext cx="2661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3600" dirty="0" smtClean="0">
                <a:solidFill>
                  <a:prstClr val="white">
                    <a:lumMod val="50000"/>
                  </a:prstClr>
                </a:solidFill>
                <a:latin typeface="Calibri Light"/>
              </a:rPr>
              <a:t>Cilj predmeta</a:t>
            </a:r>
            <a:endParaRPr lang="sr-Latn-RS" sz="3600" dirty="0">
              <a:solidFill>
                <a:prstClr val="white">
                  <a:lumMod val="50000"/>
                </a:prstClr>
              </a:solidFill>
              <a:latin typeface="Calibri Ligh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1828800"/>
            <a:ext cx="8077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Latn-RS" sz="2000" b="1" dirty="0" smtClean="0">
                <a:solidFill>
                  <a:prstClr val="white">
                    <a:lumMod val="50000"/>
                  </a:prstClr>
                </a:solidFill>
                <a:latin typeface="Calibri Light"/>
              </a:rPr>
              <a:t>Cilj predmeta</a:t>
            </a:r>
            <a:r>
              <a:rPr lang="sr-Latn-RS" sz="2000" dirty="0" smtClean="0">
                <a:solidFill>
                  <a:prstClr val="white">
                    <a:lumMod val="50000"/>
                  </a:prstClr>
                </a:solidFill>
                <a:latin typeface="Calibri Light"/>
              </a:rPr>
              <a:t>: Sticanje neophodnih znanja u </a:t>
            </a:r>
            <a:r>
              <a:rPr lang="sr-Latn-RS" sz="2000" dirty="0">
                <a:solidFill>
                  <a:prstClr val="white">
                    <a:lumMod val="50000"/>
                  </a:prstClr>
                </a:solidFill>
                <a:latin typeface="Calibri Light"/>
              </a:rPr>
              <a:t>funkciji rešavanja saobraćajnih problema i iznalaženja, izrade i prezentacije konkretnih projektantskih rešenja uz primenu savremenih tehnologija. </a:t>
            </a:r>
            <a:r>
              <a:rPr lang="sr-Latn-RS" sz="2000" dirty="0" smtClean="0">
                <a:solidFill>
                  <a:prstClr val="white">
                    <a:lumMod val="50000"/>
                  </a:prstClr>
                </a:solidFill>
                <a:latin typeface="Calibri Light"/>
              </a:rPr>
              <a:t>Upoznavanje </a:t>
            </a:r>
            <a:r>
              <a:rPr lang="sr-Latn-RS" sz="2000" dirty="0">
                <a:solidFill>
                  <a:prstClr val="white">
                    <a:lumMod val="50000"/>
                  </a:prstClr>
                </a:solidFill>
                <a:latin typeface="Calibri Light"/>
              </a:rPr>
              <a:t>sa različitim vrstama saobraćajnih istraživanja i metodološkim postupcima. Organizacija, sprovođenje i interpretacija saobraćajnih istraživanja sa fokusom na probleme nemotorizovanih učesnika u saobraćaju: pešaka, biciklista, korisnika opcija mikromobilnosti (električnih trotineta, </a:t>
            </a:r>
            <a:r>
              <a:rPr lang="sr-Latn-RS" sz="2000" dirty="0" err="1">
                <a:solidFill>
                  <a:prstClr val="white">
                    <a:lumMod val="50000"/>
                  </a:prstClr>
                </a:solidFill>
                <a:latin typeface="Calibri Light"/>
              </a:rPr>
              <a:t>skejtbordova</a:t>
            </a:r>
            <a:r>
              <a:rPr lang="sr-Latn-RS" sz="2000" dirty="0">
                <a:solidFill>
                  <a:prstClr val="white">
                    <a:lumMod val="50000"/>
                  </a:prstClr>
                </a:solidFill>
                <a:latin typeface="Calibri Light"/>
              </a:rPr>
              <a:t> i sl.) i drugih ranjivih kategorija (deca, stariji, osobe sa ograničenom mobilnošću).</a:t>
            </a:r>
          </a:p>
        </p:txBody>
      </p:sp>
      <p:sp>
        <p:nvSpPr>
          <p:cNvPr id="9" name="Rectangle 8"/>
          <p:cNvSpPr/>
          <p:nvPr/>
        </p:nvSpPr>
        <p:spPr>
          <a:xfrm rot="16200000">
            <a:off x="2003828" y="5804108"/>
            <a:ext cx="564350" cy="152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rot="16200000">
            <a:off x="3527826" y="5804107"/>
            <a:ext cx="564351" cy="152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 rot="16200000">
            <a:off x="5051825" y="5804106"/>
            <a:ext cx="564353" cy="152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rot="16200000">
            <a:off x="6575824" y="5804105"/>
            <a:ext cx="564356" cy="152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16200000">
            <a:off x="8094968" y="5808966"/>
            <a:ext cx="574067" cy="152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rot="16200000">
            <a:off x="479823" y="5804104"/>
            <a:ext cx="564357" cy="152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grpSp>
        <p:nvGrpSpPr>
          <p:cNvPr id="15" name="Group 17"/>
          <p:cNvGrpSpPr/>
          <p:nvPr/>
        </p:nvGrpSpPr>
        <p:grpSpPr>
          <a:xfrm>
            <a:off x="3" y="6757246"/>
            <a:ext cx="9143999" cy="100754"/>
            <a:chOff x="2" y="2110197"/>
            <a:chExt cx="12191999" cy="134339"/>
          </a:xfrm>
        </p:grpSpPr>
        <p:sp>
          <p:nvSpPr>
            <p:cNvPr id="16" name="Rectangle 15"/>
            <p:cNvSpPr/>
            <p:nvPr/>
          </p:nvSpPr>
          <p:spPr>
            <a:xfrm rot="16200000">
              <a:off x="2980836" y="1161370"/>
              <a:ext cx="134333" cy="2032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>
                <a:solidFill>
                  <a:prstClr val="white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 rot="16200000">
              <a:off x="5012835" y="1161369"/>
              <a:ext cx="134333" cy="20320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>
                <a:solidFill>
                  <a:prstClr val="white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 rot="16200000">
              <a:off x="7044834" y="1161369"/>
              <a:ext cx="134335" cy="2032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>
                <a:solidFill>
                  <a:prstClr val="white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 rot="16200000">
              <a:off x="9076834" y="1161367"/>
              <a:ext cx="134336" cy="20320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>
                <a:solidFill>
                  <a:prstClr val="white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 rot="16200000">
              <a:off x="11108832" y="1161366"/>
              <a:ext cx="134338" cy="20320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>
                <a:solidFill>
                  <a:prstClr val="white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 rot="16200000">
              <a:off x="948836" y="1161370"/>
              <a:ext cx="134331" cy="2032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7157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14362" y="685800"/>
            <a:ext cx="31152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3600" dirty="0" smtClean="0">
                <a:solidFill>
                  <a:prstClr val="white">
                    <a:lumMod val="50000"/>
                  </a:prstClr>
                </a:solidFill>
                <a:latin typeface="Calibri Light"/>
              </a:rPr>
              <a:t>Ishod predmeta</a:t>
            </a:r>
            <a:endParaRPr lang="sr-Latn-RS" sz="3600" dirty="0">
              <a:solidFill>
                <a:prstClr val="white">
                  <a:lumMod val="50000"/>
                </a:prstClr>
              </a:solidFill>
              <a:latin typeface="Calibri Ligh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1828800"/>
            <a:ext cx="8077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Latn-RS" sz="2000" b="1" dirty="0" smtClean="0">
                <a:solidFill>
                  <a:prstClr val="white">
                    <a:lumMod val="50000"/>
                  </a:prstClr>
                </a:solidFill>
                <a:latin typeface="Calibri Light"/>
              </a:rPr>
              <a:t>Ishod predmeta</a:t>
            </a:r>
            <a:r>
              <a:rPr lang="sr-Latn-RS" sz="2000" dirty="0">
                <a:solidFill>
                  <a:prstClr val="white">
                    <a:lumMod val="50000"/>
                  </a:prstClr>
                </a:solidFill>
                <a:latin typeface="Calibri Light"/>
              </a:rPr>
              <a:t>: Po završetku kursa student će steći neophodna znanja da: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r-Latn-RS" sz="2000" dirty="0" smtClean="0">
                <a:solidFill>
                  <a:prstClr val="white">
                    <a:lumMod val="50000"/>
                  </a:prstClr>
                </a:solidFill>
                <a:latin typeface="Calibri Light"/>
              </a:rPr>
              <a:t>jasno </a:t>
            </a:r>
            <a:r>
              <a:rPr lang="sr-Latn-RS" sz="2000" dirty="0">
                <a:solidFill>
                  <a:prstClr val="white">
                    <a:lumMod val="50000"/>
                  </a:prstClr>
                </a:solidFill>
                <a:latin typeface="Calibri Light"/>
              </a:rPr>
              <a:t>prepozna i definiše konkretan problem i područje istraživanja;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r-Latn-RS" sz="2000" dirty="0" smtClean="0">
                <a:solidFill>
                  <a:prstClr val="white">
                    <a:lumMod val="50000"/>
                  </a:prstClr>
                </a:solidFill>
                <a:latin typeface="Calibri Light"/>
              </a:rPr>
              <a:t>definiše </a:t>
            </a:r>
            <a:r>
              <a:rPr lang="sr-Latn-RS" sz="2000" dirty="0">
                <a:solidFill>
                  <a:prstClr val="white">
                    <a:lumMod val="50000"/>
                  </a:prstClr>
                </a:solidFill>
                <a:latin typeface="Calibri Light"/>
              </a:rPr>
              <a:t>ciljnu grupu;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r-Latn-RS" sz="2000" dirty="0" smtClean="0">
                <a:solidFill>
                  <a:prstClr val="white">
                    <a:lumMod val="50000"/>
                  </a:prstClr>
                </a:solidFill>
                <a:latin typeface="Calibri Light"/>
              </a:rPr>
              <a:t>definiše </a:t>
            </a:r>
            <a:r>
              <a:rPr lang="sr-Latn-RS" sz="2000" dirty="0">
                <a:solidFill>
                  <a:prstClr val="white">
                    <a:lumMod val="50000"/>
                  </a:prstClr>
                </a:solidFill>
                <a:latin typeface="Calibri Light"/>
              </a:rPr>
              <a:t>i odabere adekvatne istraživačke metode;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r-Latn-RS" sz="2000" dirty="0" smtClean="0">
                <a:solidFill>
                  <a:prstClr val="white">
                    <a:lumMod val="50000"/>
                  </a:prstClr>
                </a:solidFill>
                <a:latin typeface="Calibri Light"/>
              </a:rPr>
              <a:t>sprovede </a:t>
            </a:r>
            <a:r>
              <a:rPr lang="sr-Latn-RS" sz="2000" dirty="0">
                <a:solidFill>
                  <a:prstClr val="white">
                    <a:lumMod val="50000"/>
                  </a:prstClr>
                </a:solidFill>
                <a:latin typeface="Calibri Light"/>
              </a:rPr>
              <a:t>istraživanje, obradi i prikaže dobijene rezultate;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r-Latn-RS" sz="2000" dirty="0" smtClean="0">
                <a:solidFill>
                  <a:prstClr val="white">
                    <a:lumMod val="50000"/>
                  </a:prstClr>
                </a:solidFill>
                <a:latin typeface="Calibri Light"/>
              </a:rPr>
              <a:t>izradi </a:t>
            </a:r>
            <a:r>
              <a:rPr lang="sr-Latn-RS" sz="2000" dirty="0">
                <a:solidFill>
                  <a:prstClr val="white">
                    <a:lumMod val="50000"/>
                  </a:prstClr>
                </a:solidFill>
                <a:latin typeface="Calibri Light"/>
              </a:rPr>
              <a:t>adekvatno projektantsko rešenje u skladu sa rezultatima istraživanja </a:t>
            </a:r>
            <a:r>
              <a:rPr lang="sr-Latn-RS" sz="2000" dirty="0" smtClean="0">
                <a:solidFill>
                  <a:prstClr val="white">
                    <a:lumMod val="50000"/>
                  </a:prstClr>
                </a:solidFill>
                <a:latin typeface="Calibri Light"/>
              </a:rPr>
              <a:t>i konkretnim saobraćajnim </a:t>
            </a:r>
            <a:r>
              <a:rPr lang="sr-Latn-RS" sz="2000" dirty="0">
                <a:solidFill>
                  <a:prstClr val="white">
                    <a:lumMod val="50000"/>
                  </a:prstClr>
                </a:solidFill>
                <a:latin typeface="Calibri Light"/>
              </a:rPr>
              <a:t>problemom;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r-Latn-RS" sz="2000" dirty="0" smtClean="0">
                <a:solidFill>
                  <a:prstClr val="white">
                    <a:lumMod val="50000"/>
                  </a:prstClr>
                </a:solidFill>
                <a:latin typeface="Calibri Light"/>
              </a:rPr>
              <a:t>odabere </a:t>
            </a:r>
            <a:r>
              <a:rPr lang="sr-Latn-RS" sz="2000" dirty="0">
                <a:solidFill>
                  <a:prstClr val="white">
                    <a:lumMod val="50000"/>
                  </a:prstClr>
                </a:solidFill>
                <a:latin typeface="Calibri Light"/>
              </a:rPr>
              <a:t>adekvatan softverski alat za analizu, izradu, optimizaciju i prezentovanje </a:t>
            </a:r>
            <a:r>
              <a:rPr lang="sr-Latn-RS" sz="2000" dirty="0" smtClean="0">
                <a:solidFill>
                  <a:prstClr val="white">
                    <a:lumMod val="50000"/>
                  </a:prstClr>
                </a:solidFill>
                <a:latin typeface="Calibri Light"/>
              </a:rPr>
              <a:t>usvojenog rešenja</a:t>
            </a:r>
            <a:r>
              <a:rPr lang="sr-Latn-RS" sz="2000" dirty="0">
                <a:solidFill>
                  <a:prstClr val="white">
                    <a:lumMod val="50000"/>
                  </a:prstClr>
                </a:solidFill>
                <a:latin typeface="Calibri Light"/>
              </a:rPr>
              <a:t>;</a:t>
            </a:r>
          </a:p>
        </p:txBody>
      </p:sp>
      <p:sp>
        <p:nvSpPr>
          <p:cNvPr id="9" name="Rectangle 8"/>
          <p:cNvSpPr/>
          <p:nvPr/>
        </p:nvSpPr>
        <p:spPr>
          <a:xfrm rot="16200000">
            <a:off x="2003828" y="5804108"/>
            <a:ext cx="564350" cy="152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rot="16200000">
            <a:off x="3527826" y="5804107"/>
            <a:ext cx="564351" cy="152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 rot="16200000">
            <a:off x="5051825" y="5804106"/>
            <a:ext cx="564353" cy="152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rot="16200000">
            <a:off x="6575824" y="5804105"/>
            <a:ext cx="564356" cy="152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16200000">
            <a:off x="8094968" y="5808966"/>
            <a:ext cx="574067" cy="152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rot="16200000">
            <a:off x="479823" y="5804104"/>
            <a:ext cx="564357" cy="152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grpSp>
        <p:nvGrpSpPr>
          <p:cNvPr id="15" name="Group 17"/>
          <p:cNvGrpSpPr/>
          <p:nvPr/>
        </p:nvGrpSpPr>
        <p:grpSpPr>
          <a:xfrm>
            <a:off x="3" y="6757246"/>
            <a:ext cx="9143999" cy="100754"/>
            <a:chOff x="2" y="2110197"/>
            <a:chExt cx="12191999" cy="134339"/>
          </a:xfrm>
        </p:grpSpPr>
        <p:sp>
          <p:nvSpPr>
            <p:cNvPr id="16" name="Rectangle 15"/>
            <p:cNvSpPr/>
            <p:nvPr/>
          </p:nvSpPr>
          <p:spPr>
            <a:xfrm rot="16200000">
              <a:off x="2980836" y="1161370"/>
              <a:ext cx="134333" cy="2032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>
                <a:solidFill>
                  <a:prstClr val="white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 rot="16200000">
              <a:off x="5012835" y="1161369"/>
              <a:ext cx="134333" cy="20320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>
                <a:solidFill>
                  <a:prstClr val="white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 rot="16200000">
              <a:off x="7044834" y="1161369"/>
              <a:ext cx="134335" cy="2032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>
                <a:solidFill>
                  <a:prstClr val="white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 rot="16200000">
              <a:off x="9076834" y="1161367"/>
              <a:ext cx="134336" cy="20320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>
                <a:solidFill>
                  <a:prstClr val="white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 rot="16200000">
              <a:off x="11108832" y="1161366"/>
              <a:ext cx="134338" cy="20320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>
                <a:solidFill>
                  <a:prstClr val="white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 rot="16200000">
              <a:off x="948836" y="1161370"/>
              <a:ext cx="134331" cy="2032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32137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rot="16200000">
            <a:off x="2003828" y="5804108"/>
            <a:ext cx="564350" cy="152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rot="16200000">
            <a:off x="3527826" y="5804107"/>
            <a:ext cx="564351" cy="152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 rot="16200000">
            <a:off x="5051825" y="5804106"/>
            <a:ext cx="564353" cy="152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rot="16200000">
            <a:off x="6575824" y="5804105"/>
            <a:ext cx="564356" cy="152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16200000">
            <a:off x="8094968" y="5808966"/>
            <a:ext cx="574067" cy="152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rot="16200000">
            <a:off x="479823" y="5804104"/>
            <a:ext cx="564357" cy="152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grpSp>
        <p:nvGrpSpPr>
          <p:cNvPr id="15" name="Group 17"/>
          <p:cNvGrpSpPr/>
          <p:nvPr/>
        </p:nvGrpSpPr>
        <p:grpSpPr>
          <a:xfrm>
            <a:off x="3" y="6757246"/>
            <a:ext cx="9143999" cy="100754"/>
            <a:chOff x="2" y="2110197"/>
            <a:chExt cx="12191999" cy="134339"/>
          </a:xfrm>
        </p:grpSpPr>
        <p:sp>
          <p:nvSpPr>
            <p:cNvPr id="16" name="Rectangle 15"/>
            <p:cNvSpPr/>
            <p:nvPr/>
          </p:nvSpPr>
          <p:spPr>
            <a:xfrm rot="16200000">
              <a:off x="2980836" y="1161370"/>
              <a:ext cx="134333" cy="2032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>
                <a:solidFill>
                  <a:prstClr val="white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 rot="16200000">
              <a:off x="5012835" y="1161369"/>
              <a:ext cx="134333" cy="20320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>
                <a:solidFill>
                  <a:prstClr val="white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 rot="16200000">
              <a:off x="7044834" y="1161369"/>
              <a:ext cx="134335" cy="2032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>
                <a:solidFill>
                  <a:prstClr val="white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 rot="16200000">
              <a:off x="9076834" y="1161367"/>
              <a:ext cx="134336" cy="20320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>
                <a:solidFill>
                  <a:prstClr val="white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 rot="16200000">
              <a:off x="11108832" y="1161366"/>
              <a:ext cx="134338" cy="20320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>
                <a:solidFill>
                  <a:prstClr val="white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 rot="16200000">
              <a:off x="948836" y="1161370"/>
              <a:ext cx="134331" cy="2032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>
                <a:solidFill>
                  <a:prstClr val="white"/>
                </a:solidFill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 rot="16200000">
            <a:off x="136924" y="5461205"/>
            <a:ext cx="1250156" cy="152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757116" y="4421687"/>
            <a:ext cx="3814885" cy="0"/>
          </a:xfrm>
          <a:prstGeom prst="line">
            <a:avLst/>
          </a:prstGeom>
          <a:ln w="15875">
            <a:solidFill>
              <a:schemeClr val="accent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57116" y="4421687"/>
            <a:ext cx="0" cy="1176440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839759" y="1575537"/>
            <a:ext cx="7391400" cy="1959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50000"/>
              </a:lnSpc>
              <a:spcAft>
                <a:spcPts val="800"/>
              </a:spcAft>
            </a:pPr>
            <a:r>
              <a:rPr lang="sr-Latn-CS" sz="2400" b="1" dirty="0" smtClean="0">
                <a:solidFill>
                  <a:schemeClr val="accent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Jelica Komarica, saradnik u nastavi</a:t>
            </a:r>
          </a:p>
          <a:p>
            <a:pPr lvl="0" algn="ctr">
              <a:lnSpc>
                <a:spcPct val="150000"/>
              </a:lnSpc>
              <a:spcAft>
                <a:spcPts val="800"/>
              </a:spcAft>
            </a:pPr>
            <a:r>
              <a:rPr lang="sr-Latn-CS" sz="2400" b="1" dirty="0" smtClean="0">
                <a:solidFill>
                  <a:prstClr val="white">
                    <a:lumMod val="50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Latn-CS" sz="2400" b="1" dirty="0">
                <a:solidFill>
                  <a:prstClr val="white">
                    <a:lumMod val="50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Termin konsultacija: </a:t>
            </a:r>
            <a:r>
              <a:rPr lang="sr-Latn-RS" sz="2400" b="1" dirty="0" smtClean="0">
                <a:solidFill>
                  <a:prstClr val="white">
                    <a:lumMod val="50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Ponedeljak</a:t>
            </a:r>
            <a:r>
              <a:rPr lang="sr-Latn-CS" sz="2400" b="1" dirty="0" smtClean="0">
                <a:solidFill>
                  <a:prstClr val="white">
                    <a:lumMod val="50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1</a:t>
            </a:r>
            <a:r>
              <a:rPr lang="en-US" sz="2400" b="1" dirty="0" smtClean="0">
                <a:solidFill>
                  <a:prstClr val="white">
                    <a:lumMod val="50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sr-Latn-CS" sz="2400" b="1" dirty="0" smtClean="0">
                <a:solidFill>
                  <a:prstClr val="white">
                    <a:lumMod val="50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:00-1</a:t>
            </a:r>
            <a:r>
              <a:rPr lang="en-US" sz="2400" b="1" dirty="0" smtClean="0">
                <a:solidFill>
                  <a:prstClr val="white">
                    <a:lumMod val="50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sr-Latn-CS" sz="2400" b="1" dirty="0" smtClean="0">
                <a:solidFill>
                  <a:prstClr val="white">
                    <a:lumMod val="50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:00</a:t>
            </a:r>
            <a:r>
              <a:rPr lang="sr-Latn-CS" sz="2400" b="1" dirty="0">
                <a:solidFill>
                  <a:prstClr val="white">
                    <a:lumMod val="50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Kabinet </a:t>
            </a:r>
            <a:r>
              <a:rPr lang="sr-Latn-CS" sz="2400" b="1" dirty="0" smtClean="0">
                <a:solidFill>
                  <a:prstClr val="white">
                    <a:lumMod val="50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207</a:t>
            </a:r>
            <a:endParaRPr lang="sr-Latn-CS" sz="2400" b="1" dirty="0">
              <a:solidFill>
                <a:prstClr val="white">
                  <a:lumMod val="50000"/>
                </a:prstClr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50000"/>
              </a:lnSpc>
              <a:spcAft>
                <a:spcPts val="800"/>
              </a:spcAft>
            </a:pPr>
            <a:r>
              <a:rPr lang="sr-Latn-CS" sz="2400" b="1" dirty="0">
                <a:solidFill>
                  <a:prstClr val="white">
                    <a:lumMod val="50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Email: </a:t>
            </a:r>
            <a:r>
              <a:rPr lang="sr-Latn-CS" sz="2400" b="1" dirty="0" smtClean="0">
                <a:solidFill>
                  <a:prstClr val="white">
                    <a:lumMod val="50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j.komarica@sf.bg.ac.rs </a:t>
            </a:r>
            <a:endParaRPr lang="sr-Latn-CS" sz="2400" b="1" dirty="0">
              <a:solidFill>
                <a:prstClr val="black"/>
              </a:solidFill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4572000" y="3581400"/>
            <a:ext cx="0" cy="847430"/>
          </a:xfrm>
          <a:prstGeom prst="line">
            <a:avLst/>
          </a:prstGeom>
          <a:ln w="15875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F830F1F-EEB8-4AC5-822E-94CFDA062B9E}"/>
              </a:ext>
            </a:extLst>
          </p:cNvPr>
          <p:cNvGrpSpPr/>
          <p:nvPr/>
        </p:nvGrpSpPr>
        <p:grpSpPr>
          <a:xfrm>
            <a:off x="533630" y="5966866"/>
            <a:ext cx="554385" cy="564351"/>
            <a:chOff x="3175" y="-1587"/>
            <a:chExt cx="1209675" cy="1136651"/>
          </a:xfrm>
          <a:solidFill>
            <a:schemeClr val="bg1"/>
          </a:solidFill>
        </p:grpSpPr>
        <p:sp>
          <p:nvSpPr>
            <p:cNvPr id="28" name="Freeform 59">
              <a:extLst>
                <a:ext uri="{FF2B5EF4-FFF2-40B4-BE49-F238E27FC236}">
                  <a16:creationId xmlns:a16="http://schemas.microsoft.com/office/drawing/2014/main" id="{F567E01E-D7BF-4068-9DA8-45A7878648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5" y="-1587"/>
              <a:ext cx="1209675" cy="454025"/>
            </a:xfrm>
            <a:custGeom>
              <a:avLst/>
              <a:gdLst>
                <a:gd name="T0" fmla="*/ 297 w 320"/>
                <a:gd name="T1" fmla="*/ 41 h 120"/>
                <a:gd name="T2" fmla="*/ 160 w 320"/>
                <a:gd name="T3" fmla="*/ 0 h 120"/>
                <a:gd name="T4" fmla="*/ 23 w 320"/>
                <a:gd name="T5" fmla="*/ 41 h 120"/>
                <a:gd name="T6" fmla="*/ 0 w 320"/>
                <a:gd name="T7" fmla="*/ 79 h 120"/>
                <a:gd name="T8" fmla="*/ 0 w 320"/>
                <a:gd name="T9" fmla="*/ 100 h 120"/>
                <a:gd name="T10" fmla="*/ 20 w 320"/>
                <a:gd name="T11" fmla="*/ 120 h 120"/>
                <a:gd name="T12" fmla="*/ 60 w 320"/>
                <a:gd name="T13" fmla="*/ 120 h 120"/>
                <a:gd name="T14" fmla="*/ 80 w 320"/>
                <a:gd name="T15" fmla="*/ 100 h 120"/>
                <a:gd name="T16" fmla="*/ 91 w 320"/>
                <a:gd name="T17" fmla="*/ 67 h 120"/>
                <a:gd name="T18" fmla="*/ 160 w 320"/>
                <a:gd name="T19" fmla="*/ 41 h 120"/>
                <a:gd name="T20" fmla="*/ 229 w 320"/>
                <a:gd name="T21" fmla="*/ 67 h 120"/>
                <a:gd name="T22" fmla="*/ 241 w 320"/>
                <a:gd name="T23" fmla="*/ 100 h 120"/>
                <a:gd name="T24" fmla="*/ 261 w 320"/>
                <a:gd name="T25" fmla="*/ 120 h 120"/>
                <a:gd name="T26" fmla="*/ 301 w 320"/>
                <a:gd name="T27" fmla="*/ 120 h 120"/>
                <a:gd name="T28" fmla="*/ 320 w 320"/>
                <a:gd name="T29" fmla="*/ 100 h 120"/>
                <a:gd name="T30" fmla="*/ 320 w 320"/>
                <a:gd name="T31" fmla="*/ 79 h 120"/>
                <a:gd name="T32" fmla="*/ 297 w 320"/>
                <a:gd name="T33" fmla="*/ 4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0" h="120">
                  <a:moveTo>
                    <a:pt x="297" y="41"/>
                  </a:moveTo>
                  <a:cubicBezTo>
                    <a:pt x="273" y="20"/>
                    <a:pt x="240" y="0"/>
                    <a:pt x="160" y="0"/>
                  </a:cubicBezTo>
                  <a:cubicBezTo>
                    <a:pt x="80" y="0"/>
                    <a:pt x="48" y="20"/>
                    <a:pt x="23" y="41"/>
                  </a:cubicBezTo>
                  <a:cubicBezTo>
                    <a:pt x="9" y="53"/>
                    <a:pt x="0" y="61"/>
                    <a:pt x="0" y="79"/>
                  </a:cubicBezTo>
                  <a:cubicBezTo>
                    <a:pt x="0" y="100"/>
                    <a:pt x="0" y="100"/>
                    <a:pt x="0" y="100"/>
                  </a:cubicBezTo>
                  <a:cubicBezTo>
                    <a:pt x="0" y="111"/>
                    <a:pt x="9" y="120"/>
                    <a:pt x="20" y="120"/>
                  </a:cubicBezTo>
                  <a:cubicBezTo>
                    <a:pt x="60" y="120"/>
                    <a:pt x="60" y="120"/>
                    <a:pt x="60" y="120"/>
                  </a:cubicBezTo>
                  <a:cubicBezTo>
                    <a:pt x="71" y="120"/>
                    <a:pt x="80" y="111"/>
                    <a:pt x="80" y="100"/>
                  </a:cubicBezTo>
                  <a:cubicBezTo>
                    <a:pt x="80" y="89"/>
                    <a:pt x="82" y="80"/>
                    <a:pt x="91" y="67"/>
                  </a:cubicBezTo>
                  <a:cubicBezTo>
                    <a:pt x="101" y="55"/>
                    <a:pt x="120" y="40"/>
                    <a:pt x="160" y="41"/>
                  </a:cubicBezTo>
                  <a:cubicBezTo>
                    <a:pt x="200" y="40"/>
                    <a:pt x="220" y="55"/>
                    <a:pt x="229" y="67"/>
                  </a:cubicBezTo>
                  <a:cubicBezTo>
                    <a:pt x="239" y="80"/>
                    <a:pt x="241" y="89"/>
                    <a:pt x="241" y="100"/>
                  </a:cubicBezTo>
                  <a:cubicBezTo>
                    <a:pt x="241" y="111"/>
                    <a:pt x="250" y="120"/>
                    <a:pt x="261" y="120"/>
                  </a:cubicBezTo>
                  <a:cubicBezTo>
                    <a:pt x="301" y="120"/>
                    <a:pt x="301" y="120"/>
                    <a:pt x="301" y="120"/>
                  </a:cubicBezTo>
                  <a:cubicBezTo>
                    <a:pt x="312" y="120"/>
                    <a:pt x="320" y="111"/>
                    <a:pt x="320" y="100"/>
                  </a:cubicBezTo>
                  <a:cubicBezTo>
                    <a:pt x="320" y="79"/>
                    <a:pt x="320" y="79"/>
                    <a:pt x="320" y="79"/>
                  </a:cubicBezTo>
                  <a:cubicBezTo>
                    <a:pt x="320" y="61"/>
                    <a:pt x="311" y="53"/>
                    <a:pt x="297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9" name="Oval 60">
              <a:extLst>
                <a:ext uri="{FF2B5EF4-FFF2-40B4-BE49-F238E27FC236}">
                  <a16:creationId xmlns:a16="http://schemas.microsoft.com/office/drawing/2014/main" id="{07A7CAE0-9F5C-4650-9DF2-4CDA63C3B6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200" y="679451"/>
              <a:ext cx="301625" cy="303213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30" name="Freeform 61">
              <a:extLst>
                <a:ext uri="{FF2B5EF4-FFF2-40B4-BE49-F238E27FC236}">
                  <a16:creationId xmlns:a16="http://schemas.microsoft.com/office/drawing/2014/main" id="{C1ED5871-C986-4D37-919C-1D6697561B4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788" y="301626"/>
              <a:ext cx="1060450" cy="833438"/>
            </a:xfrm>
            <a:custGeom>
              <a:avLst/>
              <a:gdLst>
                <a:gd name="T0" fmla="*/ 210 w 280"/>
                <a:gd name="T1" fmla="*/ 40 h 220"/>
                <a:gd name="T2" fmla="*/ 200 w 280"/>
                <a:gd name="T3" fmla="*/ 40 h 220"/>
                <a:gd name="T4" fmla="*/ 200 w 280"/>
                <a:gd name="T5" fmla="*/ 15 h 220"/>
                <a:gd name="T6" fmla="*/ 180 w 280"/>
                <a:gd name="T7" fmla="*/ 0 h 220"/>
                <a:gd name="T8" fmla="*/ 160 w 280"/>
                <a:gd name="T9" fmla="*/ 15 h 220"/>
                <a:gd name="T10" fmla="*/ 160 w 280"/>
                <a:gd name="T11" fmla="*/ 40 h 220"/>
                <a:gd name="T12" fmla="*/ 120 w 280"/>
                <a:gd name="T13" fmla="*/ 40 h 220"/>
                <a:gd name="T14" fmla="*/ 120 w 280"/>
                <a:gd name="T15" fmla="*/ 15 h 220"/>
                <a:gd name="T16" fmla="*/ 100 w 280"/>
                <a:gd name="T17" fmla="*/ 0 h 220"/>
                <a:gd name="T18" fmla="*/ 80 w 280"/>
                <a:gd name="T19" fmla="*/ 15 h 220"/>
                <a:gd name="T20" fmla="*/ 80 w 280"/>
                <a:gd name="T21" fmla="*/ 40 h 220"/>
                <a:gd name="T22" fmla="*/ 71 w 280"/>
                <a:gd name="T23" fmla="*/ 40 h 220"/>
                <a:gd name="T24" fmla="*/ 54 w 280"/>
                <a:gd name="T25" fmla="*/ 49 h 220"/>
                <a:gd name="T26" fmla="*/ 0 w 280"/>
                <a:gd name="T27" fmla="*/ 160 h 220"/>
                <a:gd name="T28" fmla="*/ 0 w 280"/>
                <a:gd name="T29" fmla="*/ 200 h 220"/>
                <a:gd name="T30" fmla="*/ 20 w 280"/>
                <a:gd name="T31" fmla="*/ 220 h 220"/>
                <a:gd name="T32" fmla="*/ 260 w 280"/>
                <a:gd name="T33" fmla="*/ 220 h 220"/>
                <a:gd name="T34" fmla="*/ 280 w 280"/>
                <a:gd name="T35" fmla="*/ 200 h 220"/>
                <a:gd name="T36" fmla="*/ 280 w 280"/>
                <a:gd name="T37" fmla="*/ 162 h 220"/>
                <a:gd name="T38" fmla="*/ 226 w 280"/>
                <a:gd name="T39" fmla="*/ 48 h 220"/>
                <a:gd name="T40" fmla="*/ 210 w 280"/>
                <a:gd name="T41" fmla="*/ 40 h 220"/>
                <a:gd name="T42" fmla="*/ 140 w 280"/>
                <a:gd name="T43" fmla="*/ 200 h 220"/>
                <a:gd name="T44" fmla="*/ 80 w 280"/>
                <a:gd name="T45" fmla="*/ 140 h 220"/>
                <a:gd name="T46" fmla="*/ 140 w 280"/>
                <a:gd name="T47" fmla="*/ 80 h 220"/>
                <a:gd name="T48" fmla="*/ 200 w 280"/>
                <a:gd name="T49" fmla="*/ 140 h 220"/>
                <a:gd name="T50" fmla="*/ 140 w 280"/>
                <a:gd name="T51" fmla="*/ 20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80" h="220">
                  <a:moveTo>
                    <a:pt x="210" y="40"/>
                  </a:moveTo>
                  <a:cubicBezTo>
                    <a:pt x="200" y="40"/>
                    <a:pt x="200" y="40"/>
                    <a:pt x="200" y="40"/>
                  </a:cubicBezTo>
                  <a:cubicBezTo>
                    <a:pt x="200" y="15"/>
                    <a:pt x="200" y="15"/>
                    <a:pt x="200" y="15"/>
                  </a:cubicBezTo>
                  <a:cubicBezTo>
                    <a:pt x="200" y="7"/>
                    <a:pt x="191" y="0"/>
                    <a:pt x="180" y="0"/>
                  </a:cubicBezTo>
                  <a:cubicBezTo>
                    <a:pt x="169" y="0"/>
                    <a:pt x="160" y="7"/>
                    <a:pt x="160" y="15"/>
                  </a:cubicBezTo>
                  <a:cubicBezTo>
                    <a:pt x="160" y="40"/>
                    <a:pt x="160" y="40"/>
                    <a:pt x="160" y="40"/>
                  </a:cubicBezTo>
                  <a:cubicBezTo>
                    <a:pt x="120" y="40"/>
                    <a:pt x="120" y="40"/>
                    <a:pt x="120" y="40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7"/>
                    <a:pt x="111" y="0"/>
                    <a:pt x="100" y="0"/>
                  </a:cubicBezTo>
                  <a:cubicBezTo>
                    <a:pt x="89" y="0"/>
                    <a:pt x="80" y="7"/>
                    <a:pt x="80" y="15"/>
                  </a:cubicBezTo>
                  <a:cubicBezTo>
                    <a:pt x="80" y="40"/>
                    <a:pt x="80" y="40"/>
                    <a:pt x="80" y="40"/>
                  </a:cubicBezTo>
                  <a:cubicBezTo>
                    <a:pt x="71" y="40"/>
                    <a:pt x="71" y="40"/>
                    <a:pt x="71" y="40"/>
                  </a:cubicBezTo>
                  <a:cubicBezTo>
                    <a:pt x="64" y="40"/>
                    <a:pt x="58" y="43"/>
                    <a:pt x="54" y="49"/>
                  </a:cubicBezTo>
                  <a:cubicBezTo>
                    <a:pt x="39" y="72"/>
                    <a:pt x="0" y="133"/>
                    <a:pt x="0" y="160"/>
                  </a:cubicBezTo>
                  <a:cubicBezTo>
                    <a:pt x="0" y="200"/>
                    <a:pt x="0" y="200"/>
                    <a:pt x="0" y="200"/>
                  </a:cubicBezTo>
                  <a:cubicBezTo>
                    <a:pt x="0" y="211"/>
                    <a:pt x="9" y="220"/>
                    <a:pt x="20" y="220"/>
                  </a:cubicBezTo>
                  <a:cubicBezTo>
                    <a:pt x="260" y="220"/>
                    <a:pt x="260" y="220"/>
                    <a:pt x="260" y="220"/>
                  </a:cubicBezTo>
                  <a:cubicBezTo>
                    <a:pt x="271" y="220"/>
                    <a:pt x="280" y="211"/>
                    <a:pt x="280" y="200"/>
                  </a:cubicBezTo>
                  <a:cubicBezTo>
                    <a:pt x="280" y="183"/>
                    <a:pt x="280" y="162"/>
                    <a:pt x="280" y="162"/>
                  </a:cubicBezTo>
                  <a:cubicBezTo>
                    <a:pt x="280" y="127"/>
                    <a:pt x="241" y="70"/>
                    <a:pt x="226" y="48"/>
                  </a:cubicBezTo>
                  <a:cubicBezTo>
                    <a:pt x="222" y="43"/>
                    <a:pt x="216" y="40"/>
                    <a:pt x="210" y="40"/>
                  </a:cubicBezTo>
                  <a:close/>
                  <a:moveTo>
                    <a:pt x="140" y="200"/>
                  </a:moveTo>
                  <a:cubicBezTo>
                    <a:pt x="107" y="200"/>
                    <a:pt x="80" y="173"/>
                    <a:pt x="80" y="140"/>
                  </a:cubicBezTo>
                  <a:cubicBezTo>
                    <a:pt x="80" y="107"/>
                    <a:pt x="107" y="80"/>
                    <a:pt x="140" y="80"/>
                  </a:cubicBezTo>
                  <a:cubicBezTo>
                    <a:pt x="173" y="80"/>
                    <a:pt x="200" y="107"/>
                    <a:pt x="200" y="140"/>
                  </a:cubicBezTo>
                  <a:cubicBezTo>
                    <a:pt x="200" y="173"/>
                    <a:pt x="173" y="200"/>
                    <a:pt x="140" y="20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</p:spTree>
    <p:extLst>
      <p:ext uri="{BB962C8B-B14F-4D97-AF65-F5344CB8AC3E}">
        <p14:creationId xmlns:p14="http://schemas.microsoft.com/office/powerpoint/2010/main" val="174614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2" grpId="0" animBg="1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89651" y="1017839"/>
            <a:ext cx="33975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CS" sz="3600" dirty="0" smtClean="0">
                <a:solidFill>
                  <a:prstClr val="white">
                    <a:lumMod val="50000"/>
                  </a:prstClr>
                </a:solidFill>
                <a:latin typeface="Calibri Light"/>
              </a:rPr>
              <a:t>Praktična nastava</a:t>
            </a:r>
            <a:endParaRPr lang="en-US" sz="3600" dirty="0">
              <a:solidFill>
                <a:prstClr val="white">
                  <a:lumMod val="50000"/>
                </a:prstClr>
              </a:solidFill>
              <a:latin typeface="Calibri Ligh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91457" y="2307779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sr-Latn-CS" b="1" dirty="0">
                <a:solidFill>
                  <a:prstClr val="white">
                    <a:lumMod val="50000"/>
                  </a:prstClr>
                </a:solidFill>
                <a:latin typeface="Calibri Light"/>
              </a:rPr>
              <a:t>Uvod</a:t>
            </a:r>
            <a:endParaRPr lang="id-ID" b="1" dirty="0">
              <a:solidFill>
                <a:prstClr val="white">
                  <a:lumMod val="50000"/>
                </a:prstClr>
              </a:solidFill>
              <a:latin typeface="Calibri Ligh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35338" y="2088593"/>
            <a:ext cx="790773" cy="790773"/>
          </a:xfrm>
          <a:prstGeom prst="rect">
            <a:avLst/>
          </a:pr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35337" y="2855255"/>
            <a:ext cx="790773" cy="6515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5089" y="3240872"/>
            <a:ext cx="2780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r-Latn-CS" b="1" dirty="0">
                <a:solidFill>
                  <a:prstClr val="white">
                    <a:lumMod val="50000"/>
                  </a:prstClr>
                </a:solidFill>
                <a:latin typeface="Calibri Light"/>
              </a:rPr>
              <a:t>Definisanje konkretnog problema i ciljne grupe</a:t>
            </a:r>
            <a:endParaRPr lang="id-ID" b="1" dirty="0">
              <a:solidFill>
                <a:prstClr val="white">
                  <a:lumMod val="50000"/>
                </a:prstClr>
              </a:solidFill>
              <a:latin typeface="Calibri Light"/>
            </a:endParaRPr>
          </a:p>
        </p:txBody>
      </p:sp>
      <p:sp>
        <p:nvSpPr>
          <p:cNvPr id="8" name="Oval 7"/>
          <p:cNvSpPr/>
          <p:nvPr/>
        </p:nvSpPr>
        <p:spPr>
          <a:xfrm>
            <a:off x="4543203" y="3521617"/>
            <a:ext cx="84842" cy="84842"/>
          </a:xfrm>
          <a:prstGeom prst="ellipse">
            <a:avLst/>
          </a:prstGeom>
          <a:solidFill>
            <a:schemeClr val="accent4"/>
          </a:solidFill>
          <a:ln w="508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cxnSp>
        <p:nvCxnSpPr>
          <p:cNvPr id="9" name="Straight Connector 8"/>
          <p:cNvCxnSpPr/>
          <p:nvPr/>
        </p:nvCxnSpPr>
        <p:spPr>
          <a:xfrm>
            <a:off x="4149635" y="3578179"/>
            <a:ext cx="393569" cy="0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349974" y="3182792"/>
            <a:ext cx="790773" cy="790773"/>
          </a:xfrm>
          <a:prstGeom prst="rect">
            <a:avLst/>
          </a:prstGeom>
          <a:solidFill>
            <a:schemeClr val="accent4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cxnSp>
        <p:nvCxnSpPr>
          <p:cNvPr id="11" name="Straight Connector 10"/>
          <p:cNvCxnSpPr/>
          <p:nvPr/>
        </p:nvCxnSpPr>
        <p:spPr>
          <a:xfrm>
            <a:off x="4575278" y="1762769"/>
            <a:ext cx="0" cy="5171431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4540694" y="4590256"/>
            <a:ext cx="84842" cy="84842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cxnSp>
        <p:nvCxnSpPr>
          <p:cNvPr id="13" name="Straight Connector 12"/>
          <p:cNvCxnSpPr/>
          <p:nvPr/>
        </p:nvCxnSpPr>
        <p:spPr>
          <a:xfrm>
            <a:off x="4635631" y="4632677"/>
            <a:ext cx="393569" cy="0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029200" y="4237291"/>
            <a:ext cx="790773" cy="790773"/>
          </a:xfrm>
          <a:prstGeom prst="rect">
            <a:avLst/>
          </a:prstGeom>
          <a:solidFill>
            <a:schemeClr val="accent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5" name="TextBox 14"/>
          <p:cNvSpPr txBox="1"/>
          <p:nvPr/>
        </p:nvSpPr>
        <p:spPr>
          <a:xfrm>
            <a:off x="5936242" y="4309511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b="1" dirty="0">
                <a:solidFill>
                  <a:prstClr val="white">
                    <a:lumMod val="50000"/>
                  </a:prstClr>
                </a:solidFill>
                <a:latin typeface="Calibri Light"/>
              </a:rPr>
              <a:t>Definisanje metodologije istraživanja</a:t>
            </a:r>
            <a:endParaRPr lang="id-ID" b="1" dirty="0">
              <a:solidFill>
                <a:prstClr val="white">
                  <a:lumMod val="50000"/>
                </a:prstClr>
              </a:solidFill>
              <a:latin typeface="Calibri Ligh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349974" y="3908412"/>
            <a:ext cx="790773" cy="6515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8" name="Rectangle 17"/>
          <p:cNvSpPr/>
          <p:nvPr/>
        </p:nvSpPr>
        <p:spPr>
          <a:xfrm>
            <a:off x="5027382" y="4962911"/>
            <a:ext cx="790773" cy="6515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20" name="Oval 19"/>
          <p:cNvSpPr/>
          <p:nvPr/>
        </p:nvSpPr>
        <p:spPr>
          <a:xfrm>
            <a:off x="4542412" y="2438836"/>
            <a:ext cx="84842" cy="84842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cxnSp>
        <p:nvCxnSpPr>
          <p:cNvPr id="21" name="Straight Connector 20"/>
          <p:cNvCxnSpPr/>
          <p:nvPr/>
        </p:nvCxnSpPr>
        <p:spPr>
          <a:xfrm>
            <a:off x="4627254" y="2495397"/>
            <a:ext cx="393569" cy="0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4567646" y="0"/>
            <a:ext cx="7632" cy="992892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81000" y="5401125"/>
            <a:ext cx="29689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r-Latn-CS" b="1" dirty="0">
                <a:solidFill>
                  <a:prstClr val="white">
                    <a:lumMod val="50000"/>
                  </a:prstClr>
                </a:solidFill>
                <a:latin typeface="Calibri Light"/>
              </a:rPr>
              <a:t>Odabir parametara </a:t>
            </a:r>
            <a:r>
              <a:rPr lang="sr-Latn-CS" b="1" dirty="0" smtClean="0">
                <a:solidFill>
                  <a:prstClr val="white">
                    <a:lumMod val="50000"/>
                  </a:prstClr>
                </a:solidFill>
                <a:latin typeface="Calibri Light"/>
              </a:rPr>
              <a:t>istraživanja </a:t>
            </a:r>
            <a:r>
              <a:rPr lang="sr-Latn-CS" b="1" dirty="0">
                <a:solidFill>
                  <a:prstClr val="white">
                    <a:lumMod val="50000"/>
                  </a:prstClr>
                </a:solidFill>
                <a:latin typeface="Calibri Light"/>
              </a:rPr>
              <a:t>i priprema materijala</a:t>
            </a:r>
            <a:endParaRPr lang="id-ID" b="1" dirty="0">
              <a:solidFill>
                <a:prstClr val="white">
                  <a:lumMod val="50000"/>
                </a:prstClr>
              </a:solidFill>
              <a:latin typeface="Calibri Light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4518487" y="5685390"/>
            <a:ext cx="84842" cy="84842"/>
          </a:xfrm>
          <a:prstGeom prst="ellipse">
            <a:avLst/>
          </a:prstGeom>
          <a:solidFill>
            <a:schemeClr val="accent5"/>
          </a:solidFill>
          <a:ln w="508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cxnSp>
        <p:nvCxnSpPr>
          <p:cNvPr id="31" name="Straight Connector 30"/>
          <p:cNvCxnSpPr/>
          <p:nvPr/>
        </p:nvCxnSpPr>
        <p:spPr>
          <a:xfrm>
            <a:off x="4124919" y="5741951"/>
            <a:ext cx="393569" cy="0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3349974" y="5346564"/>
            <a:ext cx="790773" cy="790773"/>
          </a:xfrm>
          <a:prstGeom prst="rect">
            <a:avLst/>
          </a:prstGeom>
          <a:solidFill>
            <a:schemeClr val="accent5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38" name="Rectangle 37"/>
          <p:cNvSpPr/>
          <p:nvPr/>
        </p:nvSpPr>
        <p:spPr>
          <a:xfrm>
            <a:off x="3349974" y="6072184"/>
            <a:ext cx="790773" cy="6515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</p:spTree>
    <p:extLst>
      <p:ext uri="{BB962C8B-B14F-4D97-AF65-F5344CB8AC3E}">
        <p14:creationId xmlns:p14="http://schemas.microsoft.com/office/powerpoint/2010/main" val="3323561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000"/>
                            </p:stCondLst>
                            <p:childTnLst>
                              <p:par>
                                <p:cTn id="7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500"/>
                            </p:stCondLst>
                            <p:childTnLst>
                              <p:par>
                                <p:cTn id="8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80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50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 animBg="1"/>
      <p:bldP spid="7" grpId="0"/>
      <p:bldP spid="8" grpId="0" animBg="1"/>
      <p:bldP spid="10" grpId="0" animBg="1"/>
      <p:bldP spid="12" grpId="0" animBg="1"/>
      <p:bldP spid="14" grpId="0" animBg="1"/>
      <p:bldP spid="15" grpId="0"/>
      <p:bldP spid="17" grpId="0" animBg="1"/>
      <p:bldP spid="18" grpId="0" animBg="1"/>
      <p:bldP spid="20" grpId="0" animBg="1"/>
      <p:bldP spid="29" grpId="0"/>
      <p:bldP spid="30" grpId="0" animBg="1"/>
      <p:bldP spid="37" grpId="0" animBg="1"/>
      <p:bldP spid="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4572000" y="0"/>
            <a:ext cx="0" cy="1794132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57200" y="1539211"/>
            <a:ext cx="2780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r-Latn-CS" b="1" dirty="0">
                <a:solidFill>
                  <a:prstClr val="white">
                    <a:lumMod val="50000"/>
                  </a:prstClr>
                </a:solidFill>
                <a:latin typeface="Calibri Light"/>
              </a:rPr>
              <a:t>Sprovođenje konkretnog istraživanja</a:t>
            </a:r>
            <a:endParaRPr lang="id-ID" b="1" dirty="0">
              <a:solidFill>
                <a:prstClr val="white">
                  <a:lumMod val="50000"/>
                </a:prstClr>
              </a:solidFill>
              <a:latin typeface="Calibri Light"/>
            </a:endParaRPr>
          </a:p>
        </p:txBody>
      </p:sp>
      <p:sp>
        <p:nvSpPr>
          <p:cNvPr id="4" name="Oval 3"/>
          <p:cNvSpPr/>
          <p:nvPr/>
        </p:nvSpPr>
        <p:spPr>
          <a:xfrm>
            <a:off x="4529579" y="1805816"/>
            <a:ext cx="84842" cy="84842"/>
          </a:xfrm>
          <a:prstGeom prst="ellipse">
            <a:avLst/>
          </a:prstGeom>
          <a:solidFill>
            <a:schemeClr val="accent4"/>
          </a:solidFill>
          <a:ln w="508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cxnSp>
        <p:nvCxnSpPr>
          <p:cNvPr id="10" name="Straight Connector 9"/>
          <p:cNvCxnSpPr/>
          <p:nvPr/>
        </p:nvCxnSpPr>
        <p:spPr>
          <a:xfrm>
            <a:off x="4136011" y="1862378"/>
            <a:ext cx="393569" cy="0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336350" y="1466991"/>
            <a:ext cx="790773" cy="790773"/>
          </a:xfrm>
          <a:prstGeom prst="rect">
            <a:avLst/>
          </a:prstGeom>
          <a:solidFill>
            <a:schemeClr val="accent4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cxnSp>
        <p:nvCxnSpPr>
          <p:cNvPr id="27" name="Straight Connector 26"/>
          <p:cNvCxnSpPr/>
          <p:nvPr/>
        </p:nvCxnSpPr>
        <p:spPr>
          <a:xfrm>
            <a:off x="4572000" y="1897219"/>
            <a:ext cx="0" cy="936881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529579" y="2845785"/>
            <a:ext cx="84842" cy="84842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cxnSp>
        <p:nvCxnSpPr>
          <p:cNvPr id="29" name="Straight Connector 28"/>
          <p:cNvCxnSpPr/>
          <p:nvPr/>
        </p:nvCxnSpPr>
        <p:spPr>
          <a:xfrm>
            <a:off x="4614421" y="2902346"/>
            <a:ext cx="393569" cy="0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5007990" y="2506960"/>
            <a:ext cx="790773" cy="790773"/>
          </a:xfrm>
          <a:prstGeom prst="rect">
            <a:avLst/>
          </a:prstGeom>
          <a:solidFill>
            <a:schemeClr val="accent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37" name="TextBox 36"/>
          <p:cNvSpPr txBox="1"/>
          <p:nvPr/>
        </p:nvSpPr>
        <p:spPr>
          <a:xfrm>
            <a:off x="5937759" y="2579180"/>
            <a:ext cx="28252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prstClr val="white">
                    <a:lumMod val="50000"/>
                  </a:prstClr>
                </a:solidFill>
                <a:latin typeface="Calibri Light"/>
              </a:rPr>
              <a:t>Analiza prikupljenih podataka i modelovanje</a:t>
            </a:r>
            <a:endParaRPr lang="id-ID" b="1" dirty="0">
              <a:solidFill>
                <a:prstClr val="white">
                  <a:lumMod val="50000"/>
                </a:prstClr>
              </a:solidFill>
              <a:latin typeface="Calibri Light"/>
            </a:endParaRPr>
          </a:p>
        </p:txBody>
      </p:sp>
      <p:cxnSp>
        <p:nvCxnSpPr>
          <p:cNvPr id="67" name="Straight Connector 66"/>
          <p:cNvCxnSpPr/>
          <p:nvPr/>
        </p:nvCxnSpPr>
        <p:spPr>
          <a:xfrm>
            <a:off x="4572000" y="2928016"/>
            <a:ext cx="0" cy="936881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152401" y="3606449"/>
            <a:ext cx="3073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r-Latn-CS" b="1" dirty="0">
                <a:solidFill>
                  <a:prstClr val="white">
                    <a:lumMod val="50000"/>
                  </a:prstClr>
                </a:solidFill>
                <a:latin typeface="Calibri Light"/>
              </a:rPr>
              <a:t>Izrada projektantskog rešenja primenom savremenih softvera</a:t>
            </a:r>
            <a:endParaRPr lang="id-ID" b="1" dirty="0">
              <a:solidFill>
                <a:prstClr val="white">
                  <a:lumMod val="50000"/>
                </a:prstClr>
              </a:solidFill>
              <a:latin typeface="Calibri Light"/>
            </a:endParaRPr>
          </a:p>
        </p:txBody>
      </p:sp>
      <p:sp>
        <p:nvSpPr>
          <p:cNvPr id="70" name="Oval 69"/>
          <p:cNvSpPr/>
          <p:nvPr/>
        </p:nvSpPr>
        <p:spPr>
          <a:xfrm>
            <a:off x="4529579" y="3876582"/>
            <a:ext cx="84842" cy="84842"/>
          </a:xfrm>
          <a:prstGeom prst="ellipse">
            <a:avLst/>
          </a:prstGeom>
          <a:solidFill>
            <a:schemeClr val="accent5"/>
          </a:solidFill>
          <a:ln w="508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cxnSp>
        <p:nvCxnSpPr>
          <p:cNvPr id="71" name="Straight Connector 70"/>
          <p:cNvCxnSpPr/>
          <p:nvPr/>
        </p:nvCxnSpPr>
        <p:spPr>
          <a:xfrm>
            <a:off x="4136011" y="3933143"/>
            <a:ext cx="393569" cy="0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3336350" y="3537757"/>
            <a:ext cx="790773" cy="790773"/>
          </a:xfrm>
          <a:prstGeom prst="rect">
            <a:avLst/>
          </a:prstGeom>
          <a:solidFill>
            <a:schemeClr val="accent5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cxnSp>
        <p:nvCxnSpPr>
          <p:cNvPr id="78" name="Straight Connector 77"/>
          <p:cNvCxnSpPr/>
          <p:nvPr/>
        </p:nvCxnSpPr>
        <p:spPr>
          <a:xfrm>
            <a:off x="4572000" y="3967985"/>
            <a:ext cx="0" cy="936881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/>
          <p:cNvSpPr/>
          <p:nvPr/>
        </p:nvSpPr>
        <p:spPr>
          <a:xfrm>
            <a:off x="4529579" y="4916551"/>
            <a:ext cx="84842" cy="84842"/>
          </a:xfrm>
          <a:prstGeom prst="ellipse">
            <a:avLst/>
          </a:prstGeom>
          <a:solidFill>
            <a:schemeClr val="accent6"/>
          </a:solidFill>
          <a:ln w="508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cxnSp>
        <p:nvCxnSpPr>
          <p:cNvPr id="80" name="Straight Connector 79"/>
          <p:cNvCxnSpPr/>
          <p:nvPr/>
        </p:nvCxnSpPr>
        <p:spPr>
          <a:xfrm>
            <a:off x="4614421" y="4973112"/>
            <a:ext cx="393569" cy="0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/>
          <p:cNvSpPr/>
          <p:nvPr/>
        </p:nvSpPr>
        <p:spPr>
          <a:xfrm>
            <a:off x="5007990" y="4577726"/>
            <a:ext cx="790773" cy="790773"/>
          </a:xfrm>
          <a:prstGeom prst="rect">
            <a:avLst/>
          </a:prstGeom>
          <a:solidFill>
            <a:schemeClr val="accent6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82" name="TextBox 81"/>
          <p:cNvSpPr txBox="1"/>
          <p:nvPr/>
        </p:nvSpPr>
        <p:spPr>
          <a:xfrm>
            <a:off x="5937758" y="4649946"/>
            <a:ext cx="2901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b="1" dirty="0">
                <a:solidFill>
                  <a:prstClr val="white">
                    <a:lumMod val="50000"/>
                  </a:prstClr>
                </a:solidFill>
                <a:latin typeface="Calibri Light"/>
              </a:rPr>
              <a:t>Prezentovanje i diskusija pojedinačnih rešenja</a:t>
            </a:r>
            <a:endParaRPr lang="id-ID" b="1" dirty="0">
              <a:solidFill>
                <a:prstClr val="white">
                  <a:lumMod val="50000"/>
                </a:prstClr>
              </a:solidFill>
              <a:latin typeface="Calibri Light"/>
            </a:endParaRPr>
          </a:p>
        </p:txBody>
      </p:sp>
      <p:cxnSp>
        <p:nvCxnSpPr>
          <p:cNvPr id="92" name="Straight Connector 91"/>
          <p:cNvCxnSpPr/>
          <p:nvPr/>
        </p:nvCxnSpPr>
        <p:spPr>
          <a:xfrm>
            <a:off x="4572000" y="5012053"/>
            <a:ext cx="0" cy="931547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3336350" y="2192611"/>
            <a:ext cx="790773" cy="6515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39" name="Rectangle 38"/>
          <p:cNvSpPr/>
          <p:nvPr/>
        </p:nvSpPr>
        <p:spPr>
          <a:xfrm>
            <a:off x="5006172" y="3232580"/>
            <a:ext cx="790773" cy="6515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40" name="Rectangle 39"/>
          <p:cNvSpPr/>
          <p:nvPr/>
        </p:nvSpPr>
        <p:spPr>
          <a:xfrm>
            <a:off x="3336350" y="4263377"/>
            <a:ext cx="790773" cy="6515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41" name="Rectangle 40"/>
          <p:cNvSpPr/>
          <p:nvPr/>
        </p:nvSpPr>
        <p:spPr>
          <a:xfrm>
            <a:off x="5006172" y="5302735"/>
            <a:ext cx="790773" cy="6515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3" name="Isosceles Triangle 2"/>
          <p:cNvSpPr/>
          <p:nvPr/>
        </p:nvSpPr>
        <p:spPr>
          <a:xfrm>
            <a:off x="4495800" y="5869971"/>
            <a:ext cx="152400" cy="131379"/>
          </a:xfrm>
          <a:prstGeom prst="triangle">
            <a:avLst/>
          </a:prstGeom>
          <a:solidFill>
            <a:srgbClr val="D9D9D9"/>
          </a:solidFill>
          <a:ln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1563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500"/>
                            </p:stCondLst>
                            <p:childTnLst>
                              <p:par>
                                <p:cTn id="6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000"/>
                            </p:stCondLst>
                            <p:childTnLst>
                              <p:par>
                                <p:cTn id="7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500"/>
                            </p:stCondLst>
                            <p:childTnLst>
                              <p:par>
                                <p:cTn id="8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8000"/>
                            </p:stCondLst>
                            <p:childTnLst>
                              <p:par>
                                <p:cTn id="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50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90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9500"/>
                            </p:stCondLst>
                            <p:childTnLst>
                              <p:par>
                                <p:cTn id="10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4" grpId="0" animBg="1"/>
      <p:bldP spid="14" grpId="0" animBg="1"/>
      <p:bldP spid="28" grpId="0" animBg="1"/>
      <p:bldP spid="30" grpId="0" animBg="1"/>
      <p:bldP spid="37" grpId="0"/>
      <p:bldP spid="68" grpId="0"/>
      <p:bldP spid="70" grpId="0" animBg="1"/>
      <p:bldP spid="72" grpId="0" animBg="1"/>
      <p:bldP spid="79" grpId="0" animBg="1"/>
      <p:bldP spid="81" grpId="0" animBg="1"/>
      <p:bldP spid="82" grpId="0"/>
      <p:bldP spid="36" grpId="0" animBg="1"/>
      <p:bldP spid="39" grpId="0" animBg="1"/>
      <p:bldP spid="40" grpId="0" animBg="1"/>
      <p:bldP spid="41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 rot="16200000">
            <a:off x="2003823" y="5737621"/>
            <a:ext cx="564357" cy="152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3" name="Rectangle 12"/>
          <p:cNvSpPr/>
          <p:nvPr/>
        </p:nvSpPr>
        <p:spPr>
          <a:xfrm rot="16200000">
            <a:off x="3527823" y="5737620"/>
            <a:ext cx="564356" cy="152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4" name="Rectangle 13"/>
          <p:cNvSpPr/>
          <p:nvPr/>
        </p:nvSpPr>
        <p:spPr>
          <a:xfrm rot="16200000">
            <a:off x="5051822" y="5737620"/>
            <a:ext cx="564358" cy="152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5" name="Rectangle 14"/>
          <p:cNvSpPr/>
          <p:nvPr/>
        </p:nvSpPr>
        <p:spPr>
          <a:xfrm rot="16200000">
            <a:off x="6232921" y="5394719"/>
            <a:ext cx="1250159" cy="152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6" name="Rectangle 15"/>
          <p:cNvSpPr/>
          <p:nvPr/>
        </p:nvSpPr>
        <p:spPr>
          <a:xfrm rot="16200000">
            <a:off x="8099825" y="5737624"/>
            <a:ext cx="564351" cy="152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7" name="Rectangle 16"/>
          <p:cNvSpPr/>
          <p:nvPr/>
        </p:nvSpPr>
        <p:spPr>
          <a:xfrm rot="16200000">
            <a:off x="479824" y="5737622"/>
            <a:ext cx="564356" cy="152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grpSp>
        <p:nvGrpSpPr>
          <p:cNvPr id="2" name="Group 17"/>
          <p:cNvGrpSpPr/>
          <p:nvPr/>
        </p:nvGrpSpPr>
        <p:grpSpPr>
          <a:xfrm>
            <a:off x="2" y="6781800"/>
            <a:ext cx="9143999" cy="100754"/>
            <a:chOff x="2" y="2110197"/>
            <a:chExt cx="12191999" cy="134339"/>
          </a:xfrm>
        </p:grpSpPr>
        <p:sp>
          <p:nvSpPr>
            <p:cNvPr id="19" name="Rectangle 18"/>
            <p:cNvSpPr/>
            <p:nvPr/>
          </p:nvSpPr>
          <p:spPr>
            <a:xfrm rot="16200000">
              <a:off x="2980836" y="1161370"/>
              <a:ext cx="134333" cy="2032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20" name="Rectangle 19"/>
            <p:cNvSpPr/>
            <p:nvPr/>
          </p:nvSpPr>
          <p:spPr>
            <a:xfrm rot="16200000">
              <a:off x="5012835" y="1161369"/>
              <a:ext cx="134333" cy="20320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21" name="Rectangle 20"/>
            <p:cNvSpPr/>
            <p:nvPr/>
          </p:nvSpPr>
          <p:spPr>
            <a:xfrm rot="16200000">
              <a:off x="7044834" y="1161369"/>
              <a:ext cx="134335" cy="2032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22" name="Rectangle 21"/>
            <p:cNvSpPr/>
            <p:nvPr/>
          </p:nvSpPr>
          <p:spPr>
            <a:xfrm rot="16200000">
              <a:off x="9076834" y="1161367"/>
              <a:ext cx="134336" cy="20320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23" name="Rectangle 22"/>
            <p:cNvSpPr/>
            <p:nvPr/>
          </p:nvSpPr>
          <p:spPr>
            <a:xfrm rot="16200000">
              <a:off x="11108832" y="1161366"/>
              <a:ext cx="134338" cy="20320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948836" y="1161370"/>
              <a:ext cx="134331" cy="2032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</p:grpSp>
      <p:cxnSp>
        <p:nvCxnSpPr>
          <p:cNvPr id="35" name="Straight Connector 34"/>
          <p:cNvCxnSpPr/>
          <p:nvPr/>
        </p:nvCxnSpPr>
        <p:spPr>
          <a:xfrm flipH="1">
            <a:off x="4572001" y="4421687"/>
            <a:ext cx="2280618" cy="0"/>
          </a:xfrm>
          <a:prstGeom prst="line">
            <a:avLst/>
          </a:prstGeom>
          <a:ln w="15875">
            <a:solidFill>
              <a:schemeClr val="accent6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endCxn id="15" idx="3"/>
          </p:cNvCxnSpPr>
          <p:nvPr/>
        </p:nvCxnSpPr>
        <p:spPr>
          <a:xfrm>
            <a:off x="6852619" y="4421982"/>
            <a:ext cx="5382" cy="1109658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750906" y="2630269"/>
            <a:ext cx="16422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CS" sz="360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PITANJA</a:t>
            </a:r>
          </a:p>
        </p:txBody>
      </p:sp>
      <p:cxnSp>
        <p:nvCxnSpPr>
          <p:cNvPr id="44" name="Straight Connector 43"/>
          <p:cNvCxnSpPr>
            <a:stCxn id="40" idx="2"/>
          </p:cNvCxnSpPr>
          <p:nvPr/>
        </p:nvCxnSpPr>
        <p:spPr>
          <a:xfrm flipH="1">
            <a:off x="4572014" y="3276600"/>
            <a:ext cx="15" cy="1152230"/>
          </a:xfrm>
          <a:prstGeom prst="line">
            <a:avLst/>
          </a:prstGeom>
          <a:ln w="15875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/>
          <p:cNvGrpSpPr/>
          <p:nvPr/>
        </p:nvGrpSpPr>
        <p:grpSpPr>
          <a:xfrm>
            <a:off x="10591800" y="5464135"/>
            <a:ext cx="572258" cy="609600"/>
            <a:chOff x="0" y="1588"/>
            <a:chExt cx="1946275" cy="2073276"/>
          </a:xfrm>
          <a:solidFill>
            <a:srgbClr val="FFFFFF"/>
          </a:solidFill>
        </p:grpSpPr>
        <p:sp>
          <p:nvSpPr>
            <p:cNvPr id="27" name="Freeform 14"/>
            <p:cNvSpPr>
              <a:spLocks noEditPoints="1"/>
            </p:cNvSpPr>
            <p:nvPr/>
          </p:nvSpPr>
          <p:spPr bwMode="auto">
            <a:xfrm>
              <a:off x="1168400" y="777876"/>
              <a:ext cx="777875" cy="1296988"/>
            </a:xfrm>
            <a:custGeom>
              <a:avLst/>
              <a:gdLst>
                <a:gd name="T0" fmla="*/ 103 w 206"/>
                <a:gd name="T1" fmla="*/ 0 h 344"/>
                <a:gd name="T2" fmla="*/ 0 w 206"/>
                <a:gd name="T3" fmla="*/ 104 h 344"/>
                <a:gd name="T4" fmla="*/ 34 w 206"/>
                <a:gd name="T5" fmla="*/ 180 h 344"/>
                <a:gd name="T6" fmla="*/ 34 w 206"/>
                <a:gd name="T7" fmla="*/ 344 h 344"/>
                <a:gd name="T8" fmla="*/ 103 w 206"/>
                <a:gd name="T9" fmla="*/ 276 h 344"/>
                <a:gd name="T10" fmla="*/ 172 w 206"/>
                <a:gd name="T11" fmla="*/ 344 h 344"/>
                <a:gd name="T12" fmla="*/ 172 w 206"/>
                <a:gd name="T13" fmla="*/ 180 h 344"/>
                <a:gd name="T14" fmla="*/ 206 w 206"/>
                <a:gd name="T15" fmla="*/ 104 h 344"/>
                <a:gd name="T16" fmla="*/ 103 w 206"/>
                <a:gd name="T17" fmla="*/ 0 h 344"/>
                <a:gd name="T18" fmla="*/ 103 w 206"/>
                <a:gd name="T19" fmla="*/ 172 h 344"/>
                <a:gd name="T20" fmla="*/ 34 w 206"/>
                <a:gd name="T21" fmla="*/ 104 h 344"/>
                <a:gd name="T22" fmla="*/ 103 w 206"/>
                <a:gd name="T23" fmla="*/ 35 h 344"/>
                <a:gd name="T24" fmla="*/ 172 w 206"/>
                <a:gd name="T25" fmla="*/ 104 h 344"/>
                <a:gd name="T26" fmla="*/ 103 w 206"/>
                <a:gd name="T27" fmla="*/ 172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06" h="344">
                  <a:moveTo>
                    <a:pt x="103" y="0"/>
                  </a:moveTo>
                  <a:cubicBezTo>
                    <a:pt x="46" y="0"/>
                    <a:pt x="0" y="47"/>
                    <a:pt x="0" y="104"/>
                  </a:cubicBezTo>
                  <a:cubicBezTo>
                    <a:pt x="0" y="134"/>
                    <a:pt x="13" y="161"/>
                    <a:pt x="34" y="180"/>
                  </a:cubicBezTo>
                  <a:cubicBezTo>
                    <a:pt x="34" y="344"/>
                    <a:pt x="34" y="344"/>
                    <a:pt x="34" y="344"/>
                  </a:cubicBezTo>
                  <a:cubicBezTo>
                    <a:pt x="103" y="276"/>
                    <a:pt x="103" y="276"/>
                    <a:pt x="103" y="276"/>
                  </a:cubicBezTo>
                  <a:cubicBezTo>
                    <a:pt x="172" y="344"/>
                    <a:pt x="172" y="344"/>
                    <a:pt x="172" y="344"/>
                  </a:cubicBezTo>
                  <a:cubicBezTo>
                    <a:pt x="172" y="180"/>
                    <a:pt x="172" y="180"/>
                    <a:pt x="172" y="180"/>
                  </a:cubicBezTo>
                  <a:cubicBezTo>
                    <a:pt x="193" y="161"/>
                    <a:pt x="206" y="134"/>
                    <a:pt x="206" y="104"/>
                  </a:cubicBezTo>
                  <a:cubicBezTo>
                    <a:pt x="206" y="47"/>
                    <a:pt x="160" y="0"/>
                    <a:pt x="103" y="0"/>
                  </a:cubicBezTo>
                  <a:close/>
                  <a:moveTo>
                    <a:pt x="103" y="172"/>
                  </a:moveTo>
                  <a:cubicBezTo>
                    <a:pt x="65" y="172"/>
                    <a:pt x="34" y="142"/>
                    <a:pt x="34" y="104"/>
                  </a:cubicBezTo>
                  <a:cubicBezTo>
                    <a:pt x="34" y="66"/>
                    <a:pt x="65" y="35"/>
                    <a:pt x="103" y="35"/>
                  </a:cubicBezTo>
                  <a:cubicBezTo>
                    <a:pt x="141" y="35"/>
                    <a:pt x="172" y="66"/>
                    <a:pt x="172" y="104"/>
                  </a:cubicBezTo>
                  <a:cubicBezTo>
                    <a:pt x="172" y="142"/>
                    <a:pt x="141" y="172"/>
                    <a:pt x="103" y="17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8" name="Freeform 15"/>
            <p:cNvSpPr>
              <a:spLocks/>
            </p:cNvSpPr>
            <p:nvPr/>
          </p:nvSpPr>
          <p:spPr bwMode="auto">
            <a:xfrm>
              <a:off x="0" y="1588"/>
              <a:ext cx="1685925" cy="2073275"/>
            </a:xfrm>
            <a:custGeom>
              <a:avLst/>
              <a:gdLst>
                <a:gd name="T0" fmla="*/ 546 w 1062"/>
                <a:gd name="T1" fmla="*/ 1145 h 1306"/>
                <a:gd name="T2" fmla="*/ 163 w 1062"/>
                <a:gd name="T3" fmla="*/ 1145 h 1306"/>
                <a:gd name="T4" fmla="*/ 163 w 1062"/>
                <a:gd name="T5" fmla="*/ 164 h 1306"/>
                <a:gd name="T6" fmla="*/ 620 w 1062"/>
                <a:gd name="T7" fmla="*/ 164 h 1306"/>
                <a:gd name="T8" fmla="*/ 864 w 1062"/>
                <a:gd name="T9" fmla="*/ 409 h 1306"/>
                <a:gd name="T10" fmla="*/ 1062 w 1062"/>
                <a:gd name="T11" fmla="*/ 409 h 1306"/>
                <a:gd name="T12" fmla="*/ 1062 w 1062"/>
                <a:gd name="T13" fmla="*/ 375 h 1306"/>
                <a:gd name="T14" fmla="*/ 686 w 1062"/>
                <a:gd name="T15" fmla="*/ 0 h 1306"/>
                <a:gd name="T16" fmla="*/ 0 w 1062"/>
                <a:gd name="T17" fmla="*/ 0 h 1306"/>
                <a:gd name="T18" fmla="*/ 0 w 1062"/>
                <a:gd name="T19" fmla="*/ 1306 h 1306"/>
                <a:gd name="T20" fmla="*/ 703 w 1062"/>
                <a:gd name="T21" fmla="*/ 1306 h 1306"/>
                <a:gd name="T22" fmla="*/ 548 w 1062"/>
                <a:gd name="T23" fmla="*/ 1147 h 1306"/>
                <a:gd name="T24" fmla="*/ 546 w 1062"/>
                <a:gd name="T25" fmla="*/ 1145 h 1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62" h="1306">
                  <a:moveTo>
                    <a:pt x="546" y="1145"/>
                  </a:moveTo>
                  <a:lnTo>
                    <a:pt x="163" y="1145"/>
                  </a:lnTo>
                  <a:lnTo>
                    <a:pt x="163" y="164"/>
                  </a:lnTo>
                  <a:lnTo>
                    <a:pt x="620" y="164"/>
                  </a:lnTo>
                  <a:lnTo>
                    <a:pt x="864" y="409"/>
                  </a:lnTo>
                  <a:lnTo>
                    <a:pt x="1062" y="409"/>
                  </a:lnTo>
                  <a:lnTo>
                    <a:pt x="1062" y="375"/>
                  </a:lnTo>
                  <a:lnTo>
                    <a:pt x="686" y="0"/>
                  </a:lnTo>
                  <a:lnTo>
                    <a:pt x="0" y="0"/>
                  </a:lnTo>
                  <a:lnTo>
                    <a:pt x="0" y="1306"/>
                  </a:lnTo>
                  <a:lnTo>
                    <a:pt x="703" y="1306"/>
                  </a:lnTo>
                  <a:lnTo>
                    <a:pt x="548" y="1147"/>
                  </a:lnTo>
                  <a:lnTo>
                    <a:pt x="546" y="114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9" name="Rectangle 16"/>
            <p:cNvSpPr>
              <a:spLocks noChangeArrowheads="1"/>
            </p:cNvSpPr>
            <p:nvPr/>
          </p:nvSpPr>
          <p:spPr bwMode="auto">
            <a:xfrm>
              <a:off x="387350" y="650876"/>
              <a:ext cx="649288" cy="1270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30" name="Rectangle 17"/>
            <p:cNvSpPr>
              <a:spLocks noChangeArrowheads="1"/>
            </p:cNvSpPr>
            <p:nvPr/>
          </p:nvSpPr>
          <p:spPr bwMode="auto">
            <a:xfrm>
              <a:off x="387350" y="909638"/>
              <a:ext cx="649288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31" name="Rectangle 18"/>
            <p:cNvSpPr>
              <a:spLocks noChangeArrowheads="1"/>
            </p:cNvSpPr>
            <p:nvPr/>
          </p:nvSpPr>
          <p:spPr bwMode="auto">
            <a:xfrm>
              <a:off x="387350" y="1169988"/>
              <a:ext cx="649288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A35427BF-EA77-468B-945D-E10C9EDD30B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83811" y="5935265"/>
            <a:ext cx="588897" cy="564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300023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4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 rot="16200000">
            <a:off x="1657349" y="5429251"/>
            <a:ext cx="1257301" cy="15239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3" name="Rectangle 12"/>
          <p:cNvSpPr/>
          <p:nvPr/>
        </p:nvSpPr>
        <p:spPr>
          <a:xfrm rot="16200000">
            <a:off x="2476502" y="4762499"/>
            <a:ext cx="2666999" cy="152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4" name="Rectangle 13"/>
          <p:cNvSpPr/>
          <p:nvPr/>
        </p:nvSpPr>
        <p:spPr>
          <a:xfrm rot="16200000">
            <a:off x="4381502" y="5143499"/>
            <a:ext cx="1904999" cy="152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5" name="Rectangle 14"/>
          <p:cNvSpPr/>
          <p:nvPr/>
        </p:nvSpPr>
        <p:spPr>
          <a:xfrm rot="16200000">
            <a:off x="6400802" y="5638800"/>
            <a:ext cx="914399" cy="152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6" name="Rectangle 15"/>
          <p:cNvSpPr/>
          <p:nvPr/>
        </p:nvSpPr>
        <p:spPr>
          <a:xfrm rot="16200000">
            <a:off x="7696202" y="5410200"/>
            <a:ext cx="1371600" cy="152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7" name="Rectangle 16"/>
          <p:cNvSpPr/>
          <p:nvPr/>
        </p:nvSpPr>
        <p:spPr>
          <a:xfrm rot="16200000">
            <a:off x="-380997" y="4953000"/>
            <a:ext cx="2285999" cy="152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grpSp>
        <p:nvGrpSpPr>
          <p:cNvPr id="2" name="Group 17"/>
          <p:cNvGrpSpPr/>
          <p:nvPr/>
        </p:nvGrpSpPr>
        <p:grpSpPr>
          <a:xfrm>
            <a:off x="3" y="6766962"/>
            <a:ext cx="9143999" cy="100754"/>
            <a:chOff x="2" y="2110197"/>
            <a:chExt cx="12191999" cy="134339"/>
          </a:xfrm>
        </p:grpSpPr>
        <p:sp>
          <p:nvSpPr>
            <p:cNvPr id="19" name="Rectangle 18"/>
            <p:cNvSpPr/>
            <p:nvPr/>
          </p:nvSpPr>
          <p:spPr>
            <a:xfrm rot="16200000">
              <a:off x="2980836" y="1161370"/>
              <a:ext cx="134333" cy="2032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20" name="Rectangle 19"/>
            <p:cNvSpPr/>
            <p:nvPr/>
          </p:nvSpPr>
          <p:spPr>
            <a:xfrm rot="16200000">
              <a:off x="5012835" y="1161369"/>
              <a:ext cx="134333" cy="20320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21" name="Rectangle 20"/>
            <p:cNvSpPr/>
            <p:nvPr/>
          </p:nvSpPr>
          <p:spPr>
            <a:xfrm rot="16200000">
              <a:off x="7044834" y="1161369"/>
              <a:ext cx="134335" cy="2032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22" name="Rectangle 21"/>
            <p:cNvSpPr/>
            <p:nvPr/>
          </p:nvSpPr>
          <p:spPr>
            <a:xfrm rot="16200000">
              <a:off x="9076834" y="1161367"/>
              <a:ext cx="134336" cy="20320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23" name="Rectangle 22"/>
            <p:cNvSpPr/>
            <p:nvPr/>
          </p:nvSpPr>
          <p:spPr>
            <a:xfrm rot="16200000">
              <a:off x="11108832" y="1161366"/>
              <a:ext cx="134338" cy="20320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948836" y="1161370"/>
              <a:ext cx="134331" cy="2032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3094010" y="2625120"/>
            <a:ext cx="29560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CS" sz="360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Hvala na pažnji</a:t>
            </a:r>
            <a:endParaRPr lang="id-ID" sz="360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26152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4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8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6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4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4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4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4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4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8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40" grpId="0"/>
    </p:bldLst>
  </p:timing>
</p:sld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80B9"/>
      </a:accent1>
      <a:accent2>
        <a:srgbClr val="16A085"/>
      </a:accent2>
      <a:accent3>
        <a:srgbClr val="9BBB59"/>
      </a:accent3>
      <a:accent4>
        <a:srgbClr val="F39C12"/>
      </a:accent4>
      <a:accent5>
        <a:srgbClr val="C0392B"/>
      </a:accent5>
      <a:accent6>
        <a:srgbClr val="2C3F50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80B9"/>
      </a:accent1>
      <a:accent2>
        <a:srgbClr val="16A085"/>
      </a:accent2>
      <a:accent3>
        <a:srgbClr val="9BBB59"/>
      </a:accent3>
      <a:accent4>
        <a:srgbClr val="F39C12"/>
      </a:accent4>
      <a:accent5>
        <a:srgbClr val="C0392B"/>
      </a:accent5>
      <a:accent6>
        <a:srgbClr val="2C3F50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14703</TotalTime>
  <Words>261</Words>
  <Application>Microsoft Office PowerPoint</Application>
  <PresentationFormat>On-screen Show (4:3)</PresentationFormat>
  <Paragraphs>36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Open Sans</vt:lpstr>
      <vt:lpstr>Times New Roman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Saobracajni fakultet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Ana Trpkovic</dc:creator>
  <cp:lastModifiedBy>SaoPro</cp:lastModifiedBy>
  <cp:revision>489</cp:revision>
  <dcterms:created xsi:type="dcterms:W3CDTF">2014-12-22T09:32:28Z</dcterms:created>
  <dcterms:modified xsi:type="dcterms:W3CDTF">2025-11-04T08:55:39Z</dcterms:modified>
</cp:coreProperties>
</file>