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203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3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51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16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7109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64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13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92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69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1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6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06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6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1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7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0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4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2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B42B99F-07FA-455D-960D-CE79291E216E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148B7-6D26-4935-8130-049F67F9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24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8365"/>
            <a:ext cx="9144000" cy="4941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48200"/>
            <a:ext cx="6400800" cy="15567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490538"/>
            <a:ext cx="825817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14350"/>
            <a:ext cx="82296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839152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376238"/>
            <a:ext cx="8524875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471488"/>
            <a:ext cx="83058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523875"/>
            <a:ext cx="817245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57213"/>
            <a:ext cx="80772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481013"/>
            <a:ext cx="842010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13" y="481013"/>
            <a:ext cx="841057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71488"/>
            <a:ext cx="8353425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504825"/>
            <a:ext cx="847725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" y="523875"/>
            <a:ext cx="80391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" y="523875"/>
            <a:ext cx="836295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3" y="457200"/>
            <a:ext cx="84105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" y="481013"/>
            <a:ext cx="834390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" y="485775"/>
            <a:ext cx="83439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523875"/>
            <a:ext cx="81534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8" y="528638"/>
            <a:ext cx="8201025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8" y="623888"/>
            <a:ext cx="8201025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" y="457200"/>
            <a:ext cx="8401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414338"/>
            <a:ext cx="865822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Karakteristični</a:t>
            </a:r>
            <a:r>
              <a:rPr lang="en-US" dirty="0" smtClean="0"/>
              <a:t> </a:t>
            </a:r>
            <a:r>
              <a:rPr lang="en-US" dirty="0" err="1" smtClean="0"/>
              <a:t>načini</a:t>
            </a:r>
            <a:r>
              <a:rPr lang="en-US" dirty="0" smtClean="0"/>
              <a:t> </a:t>
            </a:r>
            <a:r>
              <a:rPr lang="en-US" dirty="0" err="1" smtClean="0"/>
              <a:t>vožnje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4169" y="2052638"/>
            <a:ext cx="4477788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7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519113"/>
            <a:ext cx="82677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433388"/>
            <a:ext cx="843915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38150"/>
            <a:ext cx="84963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2200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509588"/>
            <a:ext cx="843915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419100"/>
            <a:ext cx="850582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65</TotalTime>
  <Words>3</Words>
  <Application>Microsoft Office PowerPoint</Application>
  <PresentationFormat>On-screen Show (4:3)</PresentationFormat>
  <Paragraphs>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Century Gothic</vt:lpstr>
      <vt:lpstr>Wingdings 3</vt:lpstr>
      <vt:lpstr>Ion</vt:lpstr>
      <vt:lpstr>PowerPoint Presentation</vt:lpstr>
      <vt:lpstr>PowerPoint Presentation</vt:lpstr>
      <vt:lpstr>Karakteristični načini vožnje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d.kostic</dc:creator>
  <cp:lastModifiedBy>Dragutin Kostic</cp:lastModifiedBy>
  <cp:revision>7</cp:revision>
  <dcterms:created xsi:type="dcterms:W3CDTF">2016-03-23T09:12:36Z</dcterms:created>
  <dcterms:modified xsi:type="dcterms:W3CDTF">2020-11-17T00:01:54Z</dcterms:modified>
</cp:coreProperties>
</file>