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48" r:id="rId1"/>
  </p:sldMasterIdLst>
  <p:notesMasterIdLst>
    <p:notesMasterId r:id="rId44"/>
  </p:notesMasterIdLst>
  <p:handoutMasterIdLst>
    <p:handoutMasterId r:id="rId45"/>
  </p:handoutMasterIdLst>
  <p:sldIdLst>
    <p:sldId id="261" r:id="rId2"/>
    <p:sldId id="263" r:id="rId3"/>
    <p:sldId id="264" r:id="rId4"/>
    <p:sldId id="265" r:id="rId5"/>
    <p:sldId id="267" r:id="rId6"/>
    <p:sldId id="268" r:id="rId7"/>
    <p:sldId id="269" r:id="rId8"/>
    <p:sldId id="270" r:id="rId9"/>
    <p:sldId id="271" r:id="rId10"/>
    <p:sldId id="266" r:id="rId11"/>
    <p:sldId id="272" r:id="rId12"/>
    <p:sldId id="273" r:id="rId13"/>
    <p:sldId id="274" r:id="rId14"/>
    <p:sldId id="275" r:id="rId15"/>
    <p:sldId id="276"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262" r:id="rId4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036"/>
    <a:srgbClr val="660066"/>
    <a:srgbClr val="1E578E"/>
    <a:srgbClr val="99FF99"/>
    <a:srgbClr val="9999FF"/>
    <a:srgbClr val="CCFFFF"/>
    <a:srgbClr val="FF0066"/>
    <a:srgbClr val="FF6699"/>
    <a:srgbClr val="99FFCC"/>
    <a:srgbClr val="94E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630"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Cyrl-RS" dirty="0"/>
              <a:t>Наслов графикона</a:t>
            </a:r>
            <a:endParaRPr lang="sr-Latn-R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Серија 1</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2EF-496F-968C-12F1CF576270}"/>
            </c:ext>
          </c:extLst>
        </c:ser>
        <c:ser>
          <c:idx val="1"/>
          <c:order val="1"/>
          <c:tx>
            <c:strRef>
              <c:f>Sheet1!$C$1</c:f>
              <c:strCache>
                <c:ptCount val="1"/>
                <c:pt idx="0">
                  <c:v>Серија 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2EF-496F-968C-12F1CF576270}"/>
            </c:ext>
          </c:extLst>
        </c:ser>
        <c:ser>
          <c:idx val="2"/>
          <c:order val="2"/>
          <c:tx>
            <c:strRef>
              <c:f>Sheet1!$D$1</c:f>
              <c:strCache>
                <c:ptCount val="1"/>
                <c:pt idx="0">
                  <c:v>Серија 3</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2EF-496F-968C-12F1CF576270}"/>
            </c:ext>
          </c:extLst>
        </c:ser>
        <c:dLbls>
          <c:showLegendKey val="0"/>
          <c:showVal val="1"/>
          <c:showCatName val="0"/>
          <c:showSerName val="0"/>
          <c:showPercent val="0"/>
          <c:showBubbleSize val="0"/>
        </c:dLbls>
        <c:gapWidth val="219"/>
        <c:overlap val="-27"/>
        <c:axId val="124662144"/>
        <c:axId val="124663680"/>
      </c:barChart>
      <c:catAx>
        <c:axId val="12466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663680"/>
        <c:crosses val="autoZero"/>
        <c:auto val="1"/>
        <c:lblAlgn val="ctr"/>
        <c:lblOffset val="100"/>
        <c:noMultiLvlLbl val="0"/>
      </c:catAx>
      <c:valAx>
        <c:axId val="12466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66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0D714E-108F-47C8-9868-3FFA577D6B22}" type="datetimeFigureOut">
              <a:rPr lang="sr-Latn-RS" smtClean="0"/>
              <a:pPr/>
              <a:t>25.11.2024.</a:t>
            </a:fld>
            <a:endParaRPr lang="sr-Latn-R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215E9B-F8F8-4FA8-BE3A-00BE8F406980}" type="slidenum">
              <a:rPr lang="sr-Latn-RS" smtClean="0"/>
              <a:pPr/>
              <a:t>‹#›</a:t>
            </a:fld>
            <a:endParaRPr lang="sr-Latn-RS"/>
          </a:p>
        </p:txBody>
      </p:sp>
    </p:spTree>
    <p:extLst>
      <p:ext uri="{BB962C8B-B14F-4D97-AF65-F5344CB8AC3E}">
        <p14:creationId xmlns:p14="http://schemas.microsoft.com/office/powerpoint/2010/main" val="2988400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DF269-521E-4B12-A6E5-D59C88C2B601}" type="datetimeFigureOut">
              <a:rPr lang="sr-Latn-RS" smtClean="0"/>
              <a:pPr/>
              <a:t>25.11.2024.</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4B4A3-5BD7-4D53-BBD1-F3178D2FE7E0}" type="slidenum">
              <a:rPr lang="sr-Latn-RS" smtClean="0"/>
              <a:pPr/>
              <a:t>‹#›</a:t>
            </a:fld>
            <a:endParaRPr lang="sr-Latn-RS"/>
          </a:p>
        </p:txBody>
      </p:sp>
    </p:spTree>
    <p:extLst>
      <p:ext uri="{BB962C8B-B14F-4D97-AF65-F5344CB8AC3E}">
        <p14:creationId xmlns:p14="http://schemas.microsoft.com/office/powerpoint/2010/main" val="2652737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800" b="1">
                <a:solidFill>
                  <a:srgbClr val="1E578E"/>
                </a:solidFill>
                <a:latin typeface="Tw Cen MT (Body)"/>
              </a:defRPr>
            </a:lvl1pPr>
          </a:lstStyle>
          <a:p>
            <a:r>
              <a:rPr lang="sr-Cyrl-RS" dirty="0"/>
              <a:t>Наслов презентације</a:t>
            </a:r>
            <a:endParaRPr lang="sr-Latn-RS" dirty="0"/>
          </a:p>
        </p:txBody>
      </p:sp>
      <p:sp>
        <p:nvSpPr>
          <p:cNvPr id="4" name="Date Placeholder 3"/>
          <p:cNvSpPr>
            <a:spLocks noGrp="1"/>
          </p:cNvSpPr>
          <p:nvPr>
            <p:ph type="dt" sz="half" idx="10"/>
          </p:nvPr>
        </p:nvSpPr>
        <p:spPr/>
        <p:txBody>
          <a:bodyPr/>
          <a:lstStyle/>
          <a:p>
            <a:fld id="{29206475-5A6F-42DC-A20E-5CD6159ADAA8}" type="datetime1">
              <a:rPr lang="sr-Latn-RS" smtClean="0"/>
              <a:pPr/>
              <a:t>25.11.2024.</a:t>
            </a:fld>
            <a:endParaRPr lang="sr-Latn-RS" dirty="0"/>
          </a:p>
        </p:txBody>
      </p:sp>
      <p:sp>
        <p:nvSpPr>
          <p:cNvPr id="5" name="Footer Placeholder 4"/>
          <p:cNvSpPr>
            <a:spLocks noGrp="1"/>
          </p:cNvSpPr>
          <p:nvPr>
            <p:ph type="ftr" sz="quarter" idx="11"/>
          </p:nvPr>
        </p:nvSpPr>
        <p:spPr/>
        <p:txBody>
          <a:bodyPr/>
          <a:lstStyle>
            <a:lvl1pPr>
              <a:defRPr>
                <a:solidFill>
                  <a:schemeClr val="bg1">
                    <a:lumMod val="50000"/>
                  </a:schemeClr>
                </a:solidFill>
                <a:latin typeface="Tw Cen MT (Body)"/>
              </a:defRPr>
            </a:lvl1pPr>
          </a:lstStyle>
          <a:p>
            <a:endParaRPr lang="sr-Latn-RS" dirty="0"/>
          </a:p>
        </p:txBody>
      </p:sp>
      <p:sp>
        <p:nvSpPr>
          <p:cNvPr id="6" name="Slide Number Placeholder 5"/>
          <p:cNvSpPr>
            <a:spLocks noGrp="1"/>
          </p:cNvSpPr>
          <p:nvPr>
            <p:ph type="sldNum" sz="quarter" idx="12"/>
          </p:nvPr>
        </p:nvSpPr>
        <p:spPr/>
        <p:txBody>
          <a:bodyPr/>
          <a:lstStyle/>
          <a:p>
            <a:fld id="{9E6A3A0C-5B1B-4859-8A9F-0D6B550C0C8D}" type="slidenum">
              <a:rPr lang="sr-Latn-RS" smtClean="0"/>
              <a:pPr/>
              <a:t>‹#›</a:t>
            </a:fld>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8784" y="3602038"/>
            <a:ext cx="4103216" cy="3255962"/>
          </a:xfrm>
          <a:prstGeom prst="rect">
            <a:avLst/>
          </a:prstGeom>
        </p:spPr>
      </p:pic>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50000"/>
                  </a:schemeClr>
                </a:solidFill>
                <a:latin typeface="Tw Cen MT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Cyrl-RS" dirty="0"/>
              <a:t>Поднаслов презентације</a:t>
            </a:r>
            <a:endParaRPr lang="sr-Latn-RS" dirty="0"/>
          </a:p>
        </p:txBody>
      </p:sp>
      <p:sp>
        <p:nvSpPr>
          <p:cNvPr id="12" name="Text Placeholder 2"/>
          <p:cNvSpPr>
            <a:spLocks noGrp="1"/>
          </p:cNvSpPr>
          <p:nvPr>
            <p:ph type="body" idx="13" hasCustomPrompt="1"/>
          </p:nvPr>
        </p:nvSpPr>
        <p:spPr>
          <a:xfrm>
            <a:off x="1524000" y="5691673"/>
            <a:ext cx="9144000" cy="528152"/>
          </a:xfrm>
        </p:spPr>
        <p:txBody>
          <a:bodyPr>
            <a:normAutofit/>
          </a:bodyPr>
          <a:lstStyle>
            <a:lvl1pPr marL="0" indent="0" algn="ctr">
              <a:buNone/>
              <a:defRPr sz="1600">
                <a:solidFill>
                  <a:schemeClr val="tx1">
                    <a:tint val="75000"/>
                  </a:schemeClr>
                </a:solidFill>
                <a:latin typeface="Tw Cen MT (Body)Body)"/>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Cyrl-RS" dirty="0"/>
              <a:t>Место и датум</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5013" y="1122363"/>
            <a:ext cx="5001975" cy="774000"/>
          </a:xfrm>
          <a:prstGeom prst="rect">
            <a:avLst/>
          </a:prstGeom>
        </p:spPr>
      </p:pic>
    </p:spTree>
    <p:extLst>
      <p:ext uri="{BB962C8B-B14F-4D97-AF65-F5344CB8AC3E}">
        <p14:creationId xmlns:p14="http://schemas.microsoft.com/office/powerpoint/2010/main" val="38824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1E578E"/>
                </a:solidFill>
              </a:defRPr>
            </a:lvl1pPr>
          </a:lstStyle>
          <a:p>
            <a:r>
              <a:rPr lang="sr-Cyrl-RS" dirty="0"/>
              <a:t>Наслов</a:t>
            </a:r>
            <a:endParaRPr lang="sr-Latn-R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dirty="0"/>
              <a:t>Текст</a:t>
            </a:r>
            <a:endParaRPr lang="en-US" dirty="0"/>
          </a:p>
        </p:txBody>
      </p:sp>
      <p:sp>
        <p:nvSpPr>
          <p:cNvPr id="5" name="Date Placeholder 4"/>
          <p:cNvSpPr>
            <a:spLocks noGrp="1"/>
          </p:cNvSpPr>
          <p:nvPr>
            <p:ph type="dt" sz="half" idx="10"/>
          </p:nvPr>
        </p:nvSpPr>
        <p:spPr/>
        <p:txBody>
          <a:bodyPr/>
          <a:lstStyle>
            <a:lvl1pPr>
              <a:defRPr>
                <a:latin typeface="Tw Cen MT (Body)"/>
              </a:defRPr>
            </a:lvl1pPr>
          </a:lstStyle>
          <a:p>
            <a:fld id="{C863CF42-AF2D-467E-A86E-921779ACBB86}" type="datetime1">
              <a:rPr lang="sr-Latn-RS" smtClean="0"/>
              <a:pPr/>
              <a:t>25.11.2024.</a:t>
            </a:fld>
            <a:endParaRPr lang="sr-Latn-RS" dirty="0"/>
          </a:p>
        </p:txBody>
      </p:sp>
      <p:sp>
        <p:nvSpPr>
          <p:cNvPr id="6" name="Footer Placeholder 5"/>
          <p:cNvSpPr>
            <a:spLocks noGrp="1"/>
          </p:cNvSpPr>
          <p:nvPr>
            <p:ph type="ftr" sz="quarter" idx="11"/>
          </p:nvPr>
        </p:nvSpPr>
        <p:spPr/>
        <p:txBody>
          <a:bodyPr/>
          <a:lstStyle>
            <a:lvl1pPr>
              <a:defRPr>
                <a:latin typeface="Tw Cen MT (Body)dy)"/>
              </a:defRPr>
            </a:lvl1pPr>
          </a:lstStyle>
          <a:p>
            <a:endParaRPr lang="sr-Latn-RS" dirty="0"/>
          </a:p>
        </p:txBody>
      </p:sp>
      <p:sp>
        <p:nvSpPr>
          <p:cNvPr id="3" name="Content Placeholder 2"/>
          <p:cNvSpPr>
            <a:spLocks noGrp="1"/>
          </p:cNvSpPr>
          <p:nvPr>
            <p:ph idx="1" hasCustomPrompt="1"/>
          </p:nvPr>
        </p:nvSpPr>
        <p:spPr>
          <a:xfrm>
            <a:off x="5183188" y="987425"/>
            <a:ext cx="6172200" cy="4873625"/>
          </a:xfrm>
        </p:spPr>
        <p:txBody>
          <a:bodyPr/>
          <a:lstStyle>
            <a:lvl1pPr>
              <a:defRPr sz="3200" b="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sr-Cyrl-RS" dirty="0"/>
              <a:t>Текст</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17731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1E578E"/>
                </a:solidFill>
              </a:defRPr>
            </a:lvl1pPr>
          </a:lstStyle>
          <a:p>
            <a:r>
              <a:rPr lang="sr-Cyrl-RS" dirty="0"/>
              <a:t>Наслов</a:t>
            </a:r>
            <a:endParaRPr lang="sr-Latn-R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dirty="0"/>
              <a:t>Текст</a:t>
            </a:r>
            <a:endParaRPr lang="en-US" dirty="0"/>
          </a:p>
        </p:txBody>
      </p:sp>
      <p:sp>
        <p:nvSpPr>
          <p:cNvPr id="5" name="Date Placeholder 4"/>
          <p:cNvSpPr>
            <a:spLocks noGrp="1"/>
          </p:cNvSpPr>
          <p:nvPr>
            <p:ph type="dt" sz="half" idx="10"/>
          </p:nvPr>
        </p:nvSpPr>
        <p:spPr/>
        <p:txBody>
          <a:bodyPr/>
          <a:lstStyle>
            <a:lvl1pPr>
              <a:defRPr>
                <a:latin typeface="Tw Cen MT (Body)dy)"/>
              </a:defRPr>
            </a:lvl1pPr>
          </a:lstStyle>
          <a:p>
            <a:fld id="{41E0A76F-A858-4830-884B-9E9914C82A13}" type="datetime1">
              <a:rPr lang="sr-Latn-RS" smtClean="0"/>
              <a:pPr/>
              <a:t>25.11.2024.</a:t>
            </a:fld>
            <a:endParaRPr lang="sr-Latn-RS" dirty="0"/>
          </a:p>
        </p:txBody>
      </p:sp>
      <p:sp>
        <p:nvSpPr>
          <p:cNvPr id="6" name="Footer Placeholder 5"/>
          <p:cNvSpPr>
            <a:spLocks noGrp="1"/>
          </p:cNvSpPr>
          <p:nvPr>
            <p:ph type="ftr" sz="quarter" idx="11"/>
          </p:nvPr>
        </p:nvSpPr>
        <p:spPr/>
        <p:txBody>
          <a:bodyPr/>
          <a:lstStyle>
            <a:lvl1pPr>
              <a:defRPr>
                <a:latin typeface="Tw Cen MT (Body)dy)"/>
              </a:defRPr>
            </a:lvl1pPr>
          </a:lstStyle>
          <a:p>
            <a:endParaRPr lang="sr-Latn-RS" dirty="0"/>
          </a:p>
        </p:txBody>
      </p:sp>
      <p:sp>
        <p:nvSpPr>
          <p:cNvPr id="3" name="Picture Placeholder 2"/>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Cyrl-RS" dirty="0"/>
              <a:t>Слика</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38173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E578E"/>
                </a:solidFill>
              </a:defRPr>
            </a:lvl1pPr>
          </a:lstStyle>
          <a:p>
            <a:r>
              <a:rPr lang="sr-Cyrl-RS" dirty="0"/>
              <a:t>Наслов</a:t>
            </a:r>
            <a:endParaRPr lang="sr-Latn-RS" dirty="0"/>
          </a:p>
        </p:txBody>
      </p:sp>
      <p:sp>
        <p:nvSpPr>
          <p:cNvPr id="4" name="Date Placeholder 3"/>
          <p:cNvSpPr>
            <a:spLocks noGrp="1"/>
          </p:cNvSpPr>
          <p:nvPr>
            <p:ph type="dt" sz="half" idx="10"/>
          </p:nvPr>
        </p:nvSpPr>
        <p:spPr/>
        <p:txBody>
          <a:bodyPr/>
          <a:lstStyle>
            <a:lvl1pPr>
              <a:defRPr>
                <a:latin typeface="Tw Cen MT (Body)dy)"/>
              </a:defRPr>
            </a:lvl1pPr>
          </a:lstStyle>
          <a:p>
            <a:fld id="{B327E440-2A8B-43FA-8E62-283731874734}" type="datetime1">
              <a:rPr lang="sr-Latn-RS" smtClean="0"/>
              <a:pPr/>
              <a:t>25.11.2024.</a:t>
            </a:fld>
            <a:endParaRPr lang="sr-Latn-RS" dirty="0"/>
          </a:p>
        </p:txBody>
      </p:sp>
      <p:sp>
        <p:nvSpPr>
          <p:cNvPr id="5" name="Footer Placeholder 4"/>
          <p:cNvSpPr>
            <a:spLocks noGrp="1"/>
          </p:cNvSpPr>
          <p:nvPr>
            <p:ph type="ftr" sz="quarter" idx="11"/>
          </p:nvPr>
        </p:nvSpPr>
        <p:spPr/>
        <p:txBody>
          <a:bodyPr/>
          <a:lstStyle>
            <a:lvl1pPr>
              <a:defRPr>
                <a:latin typeface="Tw Cen MT (Body)dy)"/>
              </a:defRPr>
            </a:lvl1pPr>
          </a:lstStyle>
          <a:p>
            <a:endParaRPr lang="sr-Latn-RS" dirty="0"/>
          </a:p>
        </p:txBody>
      </p:sp>
      <p:sp>
        <p:nvSpPr>
          <p:cNvPr id="3" name="Vertical Text Placeholder 2"/>
          <p:cNvSpPr>
            <a:spLocks noGrp="1"/>
          </p:cNvSpPr>
          <p:nvPr>
            <p:ph type="body" orient="vert" idx="1" hasCustomPrompt="1"/>
          </p:nvPr>
        </p:nvSpPr>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924281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838200" y="502507"/>
            <a:ext cx="7734300" cy="5674455"/>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4" name="Date Placeholder 3"/>
          <p:cNvSpPr>
            <a:spLocks noGrp="1"/>
          </p:cNvSpPr>
          <p:nvPr>
            <p:ph type="dt" sz="half" idx="10"/>
          </p:nvPr>
        </p:nvSpPr>
        <p:spPr/>
        <p:txBody>
          <a:bodyPr/>
          <a:lstStyle>
            <a:lvl1pPr>
              <a:defRPr>
                <a:latin typeface="Tw Cen MT (Body)dy)"/>
              </a:defRPr>
            </a:lvl1pPr>
          </a:lstStyle>
          <a:p>
            <a:fld id="{8C4348E8-5F32-4135-9735-14DFEF197A78}" type="datetime1">
              <a:rPr lang="sr-Latn-RS" smtClean="0"/>
              <a:pPr/>
              <a:t>25.11.2024.</a:t>
            </a:fld>
            <a:endParaRPr lang="sr-Latn-RS" dirty="0"/>
          </a:p>
        </p:txBody>
      </p:sp>
      <p:sp>
        <p:nvSpPr>
          <p:cNvPr id="5" name="Footer Placeholder 4"/>
          <p:cNvSpPr>
            <a:spLocks noGrp="1"/>
          </p:cNvSpPr>
          <p:nvPr>
            <p:ph type="ftr" sz="quarter" idx="11"/>
          </p:nvPr>
        </p:nvSpPr>
        <p:spPr/>
        <p:txBody>
          <a:bodyPr/>
          <a:lstStyle>
            <a:lvl1pPr>
              <a:defRPr>
                <a:latin typeface="Tw Cen MT (Body)dy)"/>
              </a:defRPr>
            </a:lvl1pPr>
          </a:lstStyle>
          <a:p>
            <a:endParaRPr lang="sr-Latn-RS" dirty="0"/>
          </a:p>
        </p:txBody>
      </p:sp>
      <p:sp>
        <p:nvSpPr>
          <p:cNvPr id="2" name="Vertical Title 1"/>
          <p:cNvSpPr>
            <a:spLocks noGrp="1"/>
          </p:cNvSpPr>
          <p:nvPr>
            <p:ph type="title" orient="vert" hasCustomPrompt="1"/>
          </p:nvPr>
        </p:nvSpPr>
        <p:spPr>
          <a:xfrm>
            <a:off x="8724900" y="502508"/>
            <a:ext cx="2628900" cy="5674454"/>
          </a:xfrm>
        </p:spPr>
        <p:txBody>
          <a:bodyPr vert="eaVert"/>
          <a:lstStyle>
            <a:lvl1pPr>
              <a:defRPr>
                <a:solidFill>
                  <a:srgbClr val="1E578E"/>
                </a:solidFill>
              </a:defRPr>
            </a:lvl1pPr>
          </a:lstStyle>
          <a:p>
            <a:r>
              <a:rPr lang="sr-Cyrl-RS" dirty="0"/>
              <a:t>Наслов</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241992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8784" y="3602038"/>
            <a:ext cx="4103216" cy="3255962"/>
          </a:xfrm>
          <a:prstGeom prst="rect">
            <a:avLst/>
          </a:prstGeom>
        </p:spPr>
      </p:pic>
      <p:sp>
        <p:nvSpPr>
          <p:cNvPr id="3" name="Date Placeholder 2"/>
          <p:cNvSpPr>
            <a:spLocks noGrp="1"/>
          </p:cNvSpPr>
          <p:nvPr>
            <p:ph type="dt" sz="half" idx="10"/>
          </p:nvPr>
        </p:nvSpPr>
        <p:spPr/>
        <p:txBody>
          <a:bodyPr/>
          <a:lstStyle>
            <a:lvl1pPr>
              <a:defRPr>
                <a:latin typeface="Tw Cen MT (Body)dy)"/>
              </a:defRPr>
            </a:lvl1pPr>
          </a:lstStyle>
          <a:p>
            <a:fld id="{D77415B9-F7E1-4329-86C5-BFD9CA71CB2B}" type="datetime1">
              <a:rPr lang="sr-Latn-RS" smtClean="0"/>
              <a:pPr/>
              <a:t>25.11.2024.</a:t>
            </a:fld>
            <a:endParaRPr lang="sr-Latn-RS" dirty="0"/>
          </a:p>
        </p:txBody>
      </p:sp>
      <p:sp>
        <p:nvSpPr>
          <p:cNvPr id="4" name="Footer Placeholder 3"/>
          <p:cNvSpPr>
            <a:spLocks noGrp="1"/>
          </p:cNvSpPr>
          <p:nvPr>
            <p:ph type="ftr" sz="quarter" idx="11"/>
          </p:nvPr>
        </p:nvSpPr>
        <p:spPr/>
        <p:txBody>
          <a:bodyPr/>
          <a:lstStyle>
            <a:lvl1pPr>
              <a:defRPr>
                <a:latin typeface="Tw Cen MT (Body)dy)"/>
              </a:defRPr>
            </a:lvl1pPr>
          </a:lstStyle>
          <a:p>
            <a:endParaRPr lang="sr-Latn-RS" dirty="0"/>
          </a:p>
        </p:txBody>
      </p:sp>
      <p:sp>
        <p:nvSpPr>
          <p:cNvPr id="10" name="Rectangle 9"/>
          <p:cNvSpPr/>
          <p:nvPr userDrawn="1"/>
        </p:nvSpPr>
        <p:spPr>
          <a:xfrm>
            <a:off x="5250076" y="4549867"/>
            <a:ext cx="1479892" cy="369332"/>
          </a:xfrm>
          <a:prstGeom prst="rect">
            <a:avLst/>
          </a:prstGeom>
        </p:spPr>
        <p:txBody>
          <a:bodyPr wrap="none">
            <a:spAutoFit/>
          </a:bodyPr>
          <a:lstStyle/>
          <a:p>
            <a:pPr lvl="0"/>
            <a:r>
              <a:rPr lang="sr-Latn-RS" dirty="0">
                <a:solidFill>
                  <a:schemeClr val="bg1">
                    <a:lumMod val="50000"/>
                  </a:schemeClr>
                </a:solidFill>
              </a:rPr>
              <a:t>ww.sf.bg.ac.rs</a:t>
            </a:r>
            <a:endParaRPr lang="en-US" dirty="0">
              <a:solidFill>
                <a:schemeClr val="bg1">
                  <a:lumMod val="50000"/>
                </a:schemeClr>
              </a:solidFill>
              <a:latin typeface="Tw Cen MT (Body)Body)"/>
            </a:endParaRPr>
          </a:p>
        </p:txBody>
      </p:sp>
      <p:sp>
        <p:nvSpPr>
          <p:cNvPr id="11" name="Rectangle 10"/>
          <p:cNvSpPr/>
          <p:nvPr userDrawn="1"/>
        </p:nvSpPr>
        <p:spPr>
          <a:xfrm>
            <a:off x="838200" y="1374682"/>
            <a:ext cx="10515600" cy="646331"/>
          </a:xfrm>
          <a:prstGeom prst="rect">
            <a:avLst/>
          </a:prstGeom>
        </p:spPr>
        <p:txBody>
          <a:bodyPr wrap="square">
            <a:spAutoFit/>
          </a:bodyPr>
          <a:lstStyle/>
          <a:p>
            <a:pPr lvl="0" algn="ctr"/>
            <a:r>
              <a:rPr lang="sr-Cyrl-RS" sz="3600" b="1" dirty="0">
                <a:solidFill>
                  <a:schemeClr val="accent1">
                    <a:lumMod val="50000"/>
                  </a:schemeClr>
                </a:solidFill>
                <a:latin typeface="Tw Cen MT (Body)Body)"/>
              </a:rPr>
              <a:t>ХВАЛА НА ПАЖЊИ</a:t>
            </a:r>
            <a:endParaRPr lang="en-US" sz="3600" b="1" dirty="0">
              <a:solidFill>
                <a:schemeClr val="accent1">
                  <a:lumMod val="50000"/>
                </a:schemeClr>
              </a:solidFill>
              <a:latin typeface="Tw Cen MT (Body)Body)"/>
            </a:endParaRPr>
          </a:p>
        </p:txBody>
      </p:sp>
      <p:sp>
        <p:nvSpPr>
          <p:cNvPr id="9" name="Subtitle 2"/>
          <p:cNvSpPr>
            <a:spLocks noGrp="1"/>
          </p:cNvSpPr>
          <p:nvPr>
            <p:ph type="subTitle" idx="1" hasCustomPrompt="1"/>
          </p:nvPr>
        </p:nvSpPr>
        <p:spPr>
          <a:xfrm>
            <a:off x="1524000" y="2553738"/>
            <a:ext cx="9144000" cy="750797"/>
          </a:xfrm>
        </p:spPr>
        <p:txBody>
          <a:bodyPr/>
          <a:lstStyle>
            <a:lvl1pPr marL="0" indent="0" algn="ctr">
              <a:buNone/>
              <a:defRPr sz="2400">
                <a:solidFill>
                  <a:schemeClr val="bg1">
                    <a:lumMod val="50000"/>
                  </a:schemeClr>
                </a:solidFill>
                <a:latin typeface="Tw Cen MT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Cyrl-RS" dirty="0"/>
              <a:t>Текст</a:t>
            </a:r>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6000" y="5100435"/>
            <a:ext cx="720000" cy="720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29396" y="3872332"/>
            <a:ext cx="3933209" cy="608620"/>
          </a:xfrm>
          <a:prstGeom prst="rect">
            <a:avLst/>
          </a:prstGeom>
        </p:spPr>
      </p:pic>
    </p:spTree>
    <p:extLst>
      <p:ext uri="{BB962C8B-B14F-4D97-AF65-F5344CB8AC3E}">
        <p14:creationId xmlns:p14="http://schemas.microsoft.com/office/powerpoint/2010/main" val="386230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sp>
        <p:nvSpPr>
          <p:cNvPr id="2" name="Title 1"/>
          <p:cNvSpPr>
            <a:spLocks noGrp="1"/>
          </p:cNvSpPr>
          <p:nvPr>
            <p:ph type="title" hasCustomPrompt="1"/>
          </p:nvPr>
        </p:nvSpPr>
        <p:spPr/>
        <p:txBody>
          <a:bodyPr>
            <a:normAutofit/>
          </a:bodyPr>
          <a:lstStyle>
            <a:lvl1pPr>
              <a:defRPr sz="3600" b="1">
                <a:solidFill>
                  <a:srgbClr val="1E578E"/>
                </a:solidFill>
                <a:latin typeface="Tw Cen MT (Body)"/>
              </a:defRPr>
            </a:lvl1pPr>
          </a:lstStyle>
          <a:p>
            <a:r>
              <a:rPr lang="sr-Cyrl-RS" dirty="0"/>
              <a:t>Наслов</a:t>
            </a:r>
            <a:endParaRPr lang="sr-Latn-RS" dirty="0"/>
          </a:p>
        </p:txBody>
      </p:sp>
      <p:sp>
        <p:nvSpPr>
          <p:cNvPr id="3" name="Content Placeholder 2"/>
          <p:cNvSpPr>
            <a:spLocks noGrp="1"/>
          </p:cNvSpPr>
          <p:nvPr>
            <p:ph idx="1" hasCustomPrompt="1"/>
          </p:nvPr>
        </p:nvSpPr>
        <p:spPr/>
        <p:txBody>
          <a:bodyPr/>
          <a:lstStyle>
            <a:lvl1pPr>
              <a:defRPr>
                <a:solidFill>
                  <a:schemeClr val="bg1">
                    <a:lumMod val="50000"/>
                  </a:schemeClr>
                </a:solidFill>
                <a:latin typeface="Tw Cen MT (Body)Body)"/>
              </a:defRPr>
            </a:lvl1pPr>
            <a:lvl2pPr>
              <a:defRPr>
                <a:solidFill>
                  <a:schemeClr val="bg1">
                    <a:lumMod val="50000"/>
                  </a:schemeClr>
                </a:solidFill>
                <a:latin typeface="Tw Cen MT (Body)Body)"/>
              </a:defRPr>
            </a:lvl2pPr>
            <a:lvl3pPr>
              <a:defRPr>
                <a:solidFill>
                  <a:schemeClr val="bg1">
                    <a:lumMod val="50000"/>
                  </a:schemeClr>
                </a:solidFill>
                <a:latin typeface="Tw Cen MT (Body)Body)"/>
              </a:defRPr>
            </a:lvl3pPr>
            <a:lvl4pPr>
              <a:defRPr>
                <a:solidFill>
                  <a:schemeClr val="bg1">
                    <a:lumMod val="50000"/>
                  </a:schemeClr>
                </a:solidFill>
                <a:latin typeface="Tw Cen MT (Body)Body)"/>
              </a:defRPr>
            </a:lvl4pPr>
            <a:lvl5pPr>
              <a:defRPr>
                <a:solidFill>
                  <a:schemeClr val="bg1">
                    <a:lumMod val="50000"/>
                  </a:schemeClr>
                </a:solidFill>
                <a:latin typeface="Tw Cen MT (Body)Body)"/>
              </a:defRPr>
            </a:lvl5pPr>
          </a:lstStyle>
          <a:p>
            <a:pPr lvl="0"/>
            <a:r>
              <a:rPr lang="sr-Cyrl-RS" dirty="0"/>
              <a:t>Текст</a:t>
            </a:r>
            <a:endParaRPr lang="sr-Latn-RS" dirty="0"/>
          </a:p>
        </p:txBody>
      </p:sp>
      <p:sp>
        <p:nvSpPr>
          <p:cNvPr id="4" name="Date Placeholder 3"/>
          <p:cNvSpPr>
            <a:spLocks noGrp="1"/>
          </p:cNvSpPr>
          <p:nvPr>
            <p:ph type="dt" sz="half" idx="10"/>
          </p:nvPr>
        </p:nvSpPr>
        <p:spPr/>
        <p:txBody>
          <a:bodyPr/>
          <a:lstStyle>
            <a:lvl1pPr>
              <a:defRPr>
                <a:latin typeface="Tw Cen MT (Body)"/>
              </a:defRPr>
            </a:lvl1pPr>
          </a:lstStyle>
          <a:p>
            <a:endParaRPr lang="sr-Latn-RS" dirty="0"/>
          </a:p>
        </p:txBody>
      </p:sp>
      <p:sp>
        <p:nvSpPr>
          <p:cNvPr id="5" name="Footer Placeholder 4"/>
          <p:cNvSpPr>
            <a:spLocks noGrp="1"/>
          </p:cNvSpPr>
          <p:nvPr>
            <p:ph type="ftr" sz="quarter" idx="11"/>
          </p:nvPr>
        </p:nvSpPr>
        <p:spPr/>
        <p:txBody>
          <a:bodyPr/>
          <a:lstStyle>
            <a:lvl1pPr>
              <a:defRPr>
                <a:latin typeface="Tw Cen MT (Body)"/>
              </a:defRPr>
            </a:lvl1pPr>
          </a:lstStyle>
          <a:p>
            <a:endParaRPr lang="sr-Latn-R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9340421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2" name="Title 1"/>
          <p:cNvSpPr>
            <a:spLocks noGrp="1"/>
          </p:cNvSpPr>
          <p:nvPr>
            <p:ph type="title" hasCustomPrompt="1"/>
          </p:nvPr>
        </p:nvSpPr>
        <p:spPr>
          <a:xfrm>
            <a:off x="831850" y="1709738"/>
            <a:ext cx="10515600" cy="2852737"/>
          </a:xfrm>
        </p:spPr>
        <p:txBody>
          <a:bodyPr anchor="b">
            <a:normAutofit/>
          </a:bodyPr>
          <a:lstStyle>
            <a:lvl1pPr>
              <a:defRPr sz="4800" b="1">
                <a:solidFill>
                  <a:srgbClr val="1E578E"/>
                </a:solidFill>
                <a:latin typeface="Tw Cen MT (Body)Body)"/>
              </a:defRPr>
            </a:lvl1pPr>
          </a:lstStyle>
          <a:p>
            <a:r>
              <a:rPr lang="sr-Cyrl-RS" dirty="0"/>
              <a:t>Наслов</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Tw Cen MT (Body)Body)"/>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Cyrl-RS" dirty="0"/>
              <a:t>Поднаслов</a:t>
            </a:r>
            <a:endParaRPr lang="en-US" dirty="0"/>
          </a:p>
        </p:txBody>
      </p:sp>
      <p:sp>
        <p:nvSpPr>
          <p:cNvPr id="13" name="Date Placeholder 12"/>
          <p:cNvSpPr>
            <a:spLocks noGrp="1"/>
          </p:cNvSpPr>
          <p:nvPr>
            <p:ph type="dt" sz="half" idx="10"/>
          </p:nvPr>
        </p:nvSpPr>
        <p:spPr/>
        <p:txBody>
          <a:bodyPr/>
          <a:lstStyle>
            <a:lvl1pPr>
              <a:defRPr>
                <a:latin typeface="Tw Cen MT (Body)"/>
              </a:defRPr>
            </a:lvl1pPr>
          </a:lstStyle>
          <a:p>
            <a:fld id="{D77415B9-F7E1-4329-86C5-BFD9CA71CB2B}" type="datetime1">
              <a:rPr lang="sr-Latn-RS" smtClean="0"/>
              <a:pPr/>
              <a:t>25.11.2024.</a:t>
            </a:fld>
            <a:endParaRPr lang="sr-Latn-RS" dirty="0"/>
          </a:p>
        </p:txBody>
      </p:sp>
      <p:sp>
        <p:nvSpPr>
          <p:cNvPr id="14" name="Footer Placeholder 13"/>
          <p:cNvSpPr>
            <a:spLocks noGrp="1"/>
          </p:cNvSpPr>
          <p:nvPr>
            <p:ph type="ftr" sz="quarter" idx="11"/>
          </p:nvPr>
        </p:nvSpPr>
        <p:spPr/>
        <p:txBody>
          <a:bodyPr/>
          <a:lstStyle>
            <a:lvl1pPr>
              <a:defRPr>
                <a:latin typeface="Tw Cen MT (Body)"/>
              </a:defRPr>
            </a:lvl1pPr>
          </a:lstStyle>
          <a:p>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850" y="562011"/>
            <a:ext cx="5001975" cy="774000"/>
          </a:xfrm>
          <a:prstGeom prst="rect">
            <a:avLst/>
          </a:prstGeom>
        </p:spPr>
      </p:pic>
    </p:spTree>
    <p:extLst>
      <p:ext uri="{BB962C8B-B14F-4D97-AF65-F5344CB8AC3E}">
        <p14:creationId xmlns:p14="http://schemas.microsoft.com/office/powerpoint/2010/main" val="314556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rgbClr val="1E578E"/>
                </a:solidFill>
                <a:latin typeface="Tw Cen MT (Body)Body)"/>
              </a:defRPr>
            </a:lvl1pPr>
          </a:lstStyle>
          <a:p>
            <a:r>
              <a:rPr lang="sr-Cyrl-RS" dirty="0"/>
              <a:t>Наслов</a:t>
            </a:r>
            <a:endParaRPr lang="sr-Latn-RS" dirty="0"/>
          </a:p>
        </p:txBody>
      </p:sp>
      <p:sp>
        <p:nvSpPr>
          <p:cNvPr id="3" name="Content Placeholder 2"/>
          <p:cNvSpPr>
            <a:spLocks noGrp="1"/>
          </p:cNvSpPr>
          <p:nvPr>
            <p:ph sz="half" idx="1" hasCustomPrompt="1"/>
          </p:nvPr>
        </p:nvSpPr>
        <p:spPr>
          <a:xfrm>
            <a:off x="838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5" name="Date Placeholder 4"/>
          <p:cNvSpPr>
            <a:spLocks noGrp="1"/>
          </p:cNvSpPr>
          <p:nvPr>
            <p:ph type="dt" sz="half" idx="10"/>
          </p:nvPr>
        </p:nvSpPr>
        <p:spPr/>
        <p:txBody>
          <a:bodyPr/>
          <a:lstStyle>
            <a:lvl1pPr>
              <a:defRPr>
                <a:latin typeface="Tw Cen MT (Body)"/>
              </a:defRPr>
            </a:lvl1pPr>
          </a:lstStyle>
          <a:p>
            <a:fld id="{3E24CC09-28A3-4024-98F4-C9F66E8E8861}" type="datetime1">
              <a:rPr lang="sr-Latn-RS" smtClean="0"/>
              <a:pPr/>
              <a:t>25.11.2024.</a:t>
            </a:fld>
            <a:endParaRPr lang="sr-Latn-RS" dirty="0"/>
          </a:p>
        </p:txBody>
      </p:sp>
      <p:sp>
        <p:nvSpPr>
          <p:cNvPr id="4" name="Content Placeholder 3"/>
          <p:cNvSpPr>
            <a:spLocks noGrp="1"/>
          </p:cNvSpPr>
          <p:nvPr>
            <p:ph sz="half" idx="2" hasCustomPrompt="1"/>
          </p:nvPr>
        </p:nvSpPr>
        <p:spPr>
          <a:xfrm>
            <a:off x="6172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
        <p:nvSpPr>
          <p:cNvPr id="14" name="Footer Placeholder 7"/>
          <p:cNvSpPr>
            <a:spLocks noGrp="1"/>
          </p:cNvSpPr>
          <p:nvPr>
            <p:ph type="ftr" sz="quarter" idx="11"/>
          </p:nvPr>
        </p:nvSpPr>
        <p:spPr>
          <a:xfrm>
            <a:off x="4038600" y="6356350"/>
            <a:ext cx="4114800" cy="365125"/>
          </a:xfrm>
        </p:spPr>
        <p:txBody>
          <a:bodyPr/>
          <a:lstStyle>
            <a:lvl1pPr>
              <a:defRPr>
                <a:latin typeface="Tw Cen MT (Body)"/>
              </a:defRPr>
            </a:lvl1pPr>
          </a:lstStyle>
          <a:p>
            <a:endParaRPr lang="sr-Latn-RS" dirty="0"/>
          </a:p>
        </p:txBody>
      </p:sp>
    </p:spTree>
    <p:extLst>
      <p:ext uri="{BB962C8B-B14F-4D97-AF65-F5344CB8AC3E}">
        <p14:creationId xmlns:p14="http://schemas.microsoft.com/office/powerpoint/2010/main" val="358973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solidFill>
                  <a:srgbClr val="1E578E"/>
                </a:solidFill>
              </a:defRPr>
            </a:lvl1pPr>
          </a:lstStyle>
          <a:p>
            <a:r>
              <a:rPr lang="sr-Cyrl-RS" dirty="0"/>
              <a:t>Наслов</a:t>
            </a:r>
            <a:endParaRPr lang="sr-Latn-R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solidFill>
                  <a:srgbClr val="1E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dirty="0"/>
              <a:t>Текст</a:t>
            </a:r>
            <a:endParaRPr lang="en-US" dirty="0"/>
          </a:p>
        </p:txBody>
      </p:sp>
      <p:sp>
        <p:nvSpPr>
          <p:cNvPr id="4" name="Content Placeholder 3"/>
          <p:cNvSpPr>
            <a:spLocks noGrp="1"/>
          </p:cNvSpPr>
          <p:nvPr>
            <p:ph sz="half" idx="2" hasCustomPrompt="1"/>
          </p:nvPr>
        </p:nvSpPr>
        <p:spPr>
          <a:xfrm>
            <a:off x="839788" y="2505075"/>
            <a:ext cx="5157787"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solidFill>
                  <a:srgbClr val="1E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dirty="0"/>
              <a:t>Текст</a:t>
            </a:r>
            <a:endParaRPr lang="en-US" dirty="0"/>
          </a:p>
        </p:txBody>
      </p:sp>
      <p:sp>
        <p:nvSpPr>
          <p:cNvPr id="7" name="Date Placeholder 6"/>
          <p:cNvSpPr>
            <a:spLocks noGrp="1"/>
          </p:cNvSpPr>
          <p:nvPr>
            <p:ph type="dt" sz="half" idx="10"/>
          </p:nvPr>
        </p:nvSpPr>
        <p:spPr/>
        <p:txBody>
          <a:bodyPr/>
          <a:lstStyle>
            <a:lvl1pPr>
              <a:defRPr>
                <a:latin typeface="Tw Cen MT (Body)"/>
              </a:defRPr>
            </a:lvl1pPr>
          </a:lstStyle>
          <a:p>
            <a:fld id="{A825FD8A-1FFE-4238-BA14-C5F811CB1A6B}" type="datetime1">
              <a:rPr lang="sr-Latn-RS" smtClean="0"/>
              <a:pPr/>
              <a:t>25.11.2024.</a:t>
            </a:fld>
            <a:endParaRPr lang="sr-Latn-RS" dirty="0"/>
          </a:p>
        </p:txBody>
      </p:sp>
      <p:sp>
        <p:nvSpPr>
          <p:cNvPr id="8" name="Footer Placeholder 7"/>
          <p:cNvSpPr>
            <a:spLocks noGrp="1"/>
          </p:cNvSpPr>
          <p:nvPr>
            <p:ph type="ftr" sz="quarter" idx="11"/>
          </p:nvPr>
        </p:nvSpPr>
        <p:spPr/>
        <p:txBody>
          <a:bodyPr/>
          <a:lstStyle>
            <a:lvl1pPr>
              <a:defRPr>
                <a:latin typeface="Tw Cen MT (Body)"/>
              </a:defRPr>
            </a:lvl1pPr>
          </a:lstStyle>
          <a:p>
            <a:endParaRPr lang="sr-Latn-RS" dirty="0"/>
          </a:p>
        </p:txBody>
      </p:sp>
      <p:sp>
        <p:nvSpPr>
          <p:cNvPr id="6" name="Content Placeholder 5"/>
          <p:cNvSpPr>
            <a:spLocks noGrp="1"/>
          </p:cNvSpPr>
          <p:nvPr>
            <p:ph sz="quarter" idx="4" hasCustomPrompt="1"/>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12" name="Rectangle 11"/>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4"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786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E578E"/>
                </a:solidFill>
              </a:defRPr>
            </a:lvl1pPr>
          </a:lstStyle>
          <a:p>
            <a:r>
              <a:rPr lang="sr-Cyrl-RS" dirty="0"/>
              <a:t>Наслов</a:t>
            </a:r>
            <a:endParaRPr lang="sr-Latn-RS" dirty="0"/>
          </a:p>
        </p:txBody>
      </p:sp>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25.11.2024.</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248054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25.11.2024.</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graphicFrame>
        <p:nvGraphicFramePr>
          <p:cNvPr id="5" name="Table 4"/>
          <p:cNvGraphicFramePr>
            <a:graphicFrameLocks noGrp="1"/>
          </p:cNvGraphicFramePr>
          <p:nvPr userDrawn="1">
            <p:extLst>
              <p:ext uri="{D42A27DB-BD31-4B8C-83A1-F6EECF244321}">
                <p14:modId xmlns:p14="http://schemas.microsoft.com/office/powerpoint/2010/main" val="418357086"/>
              </p:ext>
            </p:extLst>
          </p:nvPr>
        </p:nvGraphicFramePr>
        <p:xfrm>
          <a:off x="838200" y="2287207"/>
          <a:ext cx="10515600" cy="328316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807481349"/>
                    </a:ext>
                  </a:extLst>
                </a:gridCol>
                <a:gridCol w="2103120">
                  <a:extLst>
                    <a:ext uri="{9D8B030D-6E8A-4147-A177-3AD203B41FA5}">
                      <a16:colId xmlns:a16="http://schemas.microsoft.com/office/drawing/2014/main" val="3859357337"/>
                    </a:ext>
                  </a:extLst>
                </a:gridCol>
                <a:gridCol w="2103120">
                  <a:extLst>
                    <a:ext uri="{9D8B030D-6E8A-4147-A177-3AD203B41FA5}">
                      <a16:colId xmlns:a16="http://schemas.microsoft.com/office/drawing/2014/main" val="48593584"/>
                    </a:ext>
                  </a:extLst>
                </a:gridCol>
                <a:gridCol w="2103120">
                  <a:extLst>
                    <a:ext uri="{9D8B030D-6E8A-4147-A177-3AD203B41FA5}">
                      <a16:colId xmlns:a16="http://schemas.microsoft.com/office/drawing/2014/main" val="1647843584"/>
                    </a:ext>
                  </a:extLst>
                </a:gridCol>
                <a:gridCol w="2103120">
                  <a:extLst>
                    <a:ext uri="{9D8B030D-6E8A-4147-A177-3AD203B41FA5}">
                      <a16:colId xmlns:a16="http://schemas.microsoft.com/office/drawing/2014/main" val="1157887910"/>
                    </a:ext>
                  </a:extLst>
                </a:gridCol>
              </a:tblGrid>
              <a:tr h="820792">
                <a:tc>
                  <a:txBody>
                    <a:bodyPr/>
                    <a:lstStyle/>
                    <a:p>
                      <a:pPr algn="l">
                        <a:spcBef>
                          <a:spcPts val="600"/>
                        </a:spcBef>
                      </a:pPr>
                      <a:endParaRPr lang="sr-Latn-RS" dirty="0"/>
                    </a:p>
                  </a:txBody>
                  <a:tcPr/>
                </a:tc>
                <a:tc>
                  <a:txBody>
                    <a:bodyPr/>
                    <a:lstStyle/>
                    <a:p>
                      <a:pPr algn="ctr">
                        <a:spcBef>
                          <a:spcPts val="2000"/>
                        </a:spcBef>
                      </a:pPr>
                      <a:r>
                        <a:rPr lang="sr-Cyrl-RS" dirty="0"/>
                        <a:t>Колона 1</a:t>
                      </a:r>
                      <a:endParaRPr lang="sr-Latn-RS" dirty="0"/>
                    </a:p>
                  </a:txBody>
                  <a:tcPr/>
                </a:tc>
                <a:tc>
                  <a:txBody>
                    <a:bodyPr/>
                    <a:lstStyle/>
                    <a:p>
                      <a:pPr algn="ctr">
                        <a:spcBef>
                          <a:spcPts val="600"/>
                        </a:spcBef>
                      </a:pPr>
                      <a:r>
                        <a:rPr lang="sr-Cyrl-RS" dirty="0"/>
                        <a:t>Колона 2</a:t>
                      </a:r>
                      <a:endParaRPr lang="sr-Latn-RS" dirty="0"/>
                    </a:p>
                  </a:txBody>
                  <a:tcPr/>
                </a:tc>
                <a:tc>
                  <a:txBody>
                    <a:bodyPr/>
                    <a:lstStyle/>
                    <a:p>
                      <a:pPr algn="ctr">
                        <a:spcBef>
                          <a:spcPts val="600"/>
                        </a:spcBef>
                      </a:pPr>
                      <a:r>
                        <a:rPr lang="sr-Cyrl-RS" dirty="0"/>
                        <a:t>Колона 3</a:t>
                      </a:r>
                      <a:endParaRPr lang="sr-Latn-RS" dirty="0"/>
                    </a:p>
                  </a:txBody>
                  <a:tcPr/>
                </a:tc>
                <a:tc>
                  <a:txBody>
                    <a:bodyPr/>
                    <a:lstStyle/>
                    <a:p>
                      <a:pPr algn="ctr">
                        <a:spcBef>
                          <a:spcPts val="600"/>
                        </a:spcBef>
                      </a:pPr>
                      <a:r>
                        <a:rPr lang="sr-Cyrl-RS" dirty="0"/>
                        <a:t>Колона 4</a:t>
                      </a:r>
                      <a:endParaRPr lang="sr-Latn-RS" dirty="0"/>
                    </a:p>
                  </a:txBody>
                  <a:tcPr/>
                </a:tc>
                <a:extLst>
                  <a:ext uri="{0D108BD9-81ED-4DB2-BD59-A6C34878D82A}">
                    <a16:rowId xmlns:a16="http://schemas.microsoft.com/office/drawing/2014/main" val="2932590650"/>
                  </a:ext>
                </a:extLst>
              </a:tr>
              <a:tr h="820792">
                <a:tc>
                  <a:txBody>
                    <a:bodyPr/>
                    <a:lstStyle/>
                    <a:p>
                      <a:pPr algn="l">
                        <a:spcBef>
                          <a:spcPts val="600"/>
                        </a:spcBef>
                      </a:pPr>
                      <a:r>
                        <a:rPr lang="sr-Cyrl-RS" dirty="0"/>
                        <a:t>Ред 1</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tc>
                  <a:txBody>
                    <a:bodyPr/>
                    <a:lstStyle/>
                    <a:p>
                      <a:pPr algn="ctr">
                        <a:spcBef>
                          <a:spcPts val="600"/>
                        </a:spcBef>
                      </a:pPr>
                      <a:endParaRPr lang="sr-Latn-RS" dirty="0"/>
                    </a:p>
                  </a:txBody>
                  <a:tcPr/>
                </a:tc>
                <a:tc>
                  <a:txBody>
                    <a:bodyPr/>
                    <a:lstStyle/>
                    <a:p>
                      <a:pPr algn="ctr">
                        <a:spcBef>
                          <a:spcPts val="600"/>
                        </a:spcBef>
                      </a:pPr>
                      <a:endParaRPr lang="sr-Latn-RS"/>
                    </a:p>
                  </a:txBody>
                  <a:tcPr/>
                </a:tc>
                <a:extLst>
                  <a:ext uri="{0D108BD9-81ED-4DB2-BD59-A6C34878D82A}">
                    <a16:rowId xmlns:a16="http://schemas.microsoft.com/office/drawing/2014/main" val="224381148"/>
                  </a:ext>
                </a:extLst>
              </a:tr>
              <a:tr h="820792">
                <a:tc>
                  <a:txBody>
                    <a:bodyPr/>
                    <a:lstStyle/>
                    <a:p>
                      <a:pPr algn="l">
                        <a:spcBef>
                          <a:spcPts val="600"/>
                        </a:spcBef>
                      </a:pPr>
                      <a:r>
                        <a:rPr lang="sr-Cyrl-RS" dirty="0"/>
                        <a:t>Ред 2</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tc>
                  <a:txBody>
                    <a:bodyPr/>
                    <a:lstStyle/>
                    <a:p>
                      <a:pPr algn="ctr">
                        <a:spcBef>
                          <a:spcPts val="600"/>
                        </a:spcBef>
                      </a:pPr>
                      <a:endParaRPr lang="sr-Latn-RS" dirty="0"/>
                    </a:p>
                  </a:txBody>
                  <a:tcPr/>
                </a:tc>
                <a:extLst>
                  <a:ext uri="{0D108BD9-81ED-4DB2-BD59-A6C34878D82A}">
                    <a16:rowId xmlns:a16="http://schemas.microsoft.com/office/drawing/2014/main" val="652485372"/>
                  </a:ext>
                </a:extLst>
              </a:tr>
              <a:tr h="820792">
                <a:tc>
                  <a:txBody>
                    <a:bodyPr/>
                    <a:lstStyle/>
                    <a:p>
                      <a:pPr algn="l">
                        <a:spcBef>
                          <a:spcPts val="600"/>
                        </a:spcBef>
                      </a:pPr>
                      <a:r>
                        <a:rPr lang="sr-Cyrl-RS" dirty="0"/>
                        <a:t>Ред 3</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extLst>
                  <a:ext uri="{0D108BD9-81ED-4DB2-BD59-A6C34878D82A}">
                    <a16:rowId xmlns:a16="http://schemas.microsoft.com/office/drawing/2014/main" val="1611515901"/>
                  </a:ext>
                </a:extLst>
              </a:tr>
            </a:tbl>
          </a:graphicData>
        </a:graphic>
      </p:graphicFrame>
      <p:sp>
        <p:nvSpPr>
          <p:cNvPr id="12" name="Title 1"/>
          <p:cNvSpPr>
            <a:spLocks noGrp="1"/>
          </p:cNvSpPr>
          <p:nvPr>
            <p:ph type="title" hasCustomPrompt="1"/>
          </p:nvPr>
        </p:nvSpPr>
        <p:spPr>
          <a:xfrm>
            <a:off x="838200" y="365125"/>
            <a:ext cx="10515600" cy="1325563"/>
          </a:xfrm>
        </p:spPr>
        <p:txBody>
          <a:bodyPr/>
          <a:lstStyle>
            <a:lvl1pPr>
              <a:defRPr>
                <a:solidFill>
                  <a:srgbClr val="1E578E"/>
                </a:solidFill>
              </a:defRPr>
            </a:lvl1pPr>
          </a:lstStyle>
          <a:p>
            <a:r>
              <a:rPr lang="sr-Cyrl-RS" dirty="0"/>
              <a:t>Табела</a:t>
            </a:r>
            <a:endParaRPr lang="sr-Latn-RS" dirty="0"/>
          </a:p>
        </p:txBody>
      </p:sp>
    </p:spTree>
    <p:extLst>
      <p:ext uri="{BB962C8B-B14F-4D97-AF65-F5344CB8AC3E}">
        <p14:creationId xmlns:p14="http://schemas.microsoft.com/office/powerpoint/2010/main" val="422541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25.11.2024.</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graphicFrame>
        <p:nvGraphicFramePr>
          <p:cNvPr id="12" name="Content Placeholder 3">
            <a:extLst>
              <a:ext uri="{FF2B5EF4-FFF2-40B4-BE49-F238E27FC236}">
                <a16:creationId xmlns:a16="http://schemas.microsoft.com/office/drawing/2014/main" id="{C068A37D-29CE-3143-9685-3E757B766BAC}"/>
              </a:ext>
            </a:extLst>
          </p:cNvPr>
          <p:cNvGraphicFramePr>
            <a:graphicFrameLocks/>
          </p:cNvGraphicFramePr>
          <p:nvPr userDrawn="1">
            <p:extLst>
              <p:ext uri="{D42A27DB-BD31-4B8C-83A1-F6EECF244321}">
                <p14:modId xmlns:p14="http://schemas.microsoft.com/office/powerpoint/2010/main" val="2823881815"/>
              </p:ext>
            </p:extLst>
          </p:nvPr>
        </p:nvGraphicFramePr>
        <p:xfrm>
          <a:off x="838200" y="1734937"/>
          <a:ext cx="10515600" cy="3965575"/>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a:spLocks noGrp="1"/>
          </p:cNvSpPr>
          <p:nvPr>
            <p:ph type="title" hasCustomPrompt="1"/>
          </p:nvPr>
        </p:nvSpPr>
        <p:spPr>
          <a:xfrm>
            <a:off x="838200" y="365125"/>
            <a:ext cx="10515600" cy="1325563"/>
          </a:xfrm>
        </p:spPr>
        <p:txBody>
          <a:bodyPr/>
          <a:lstStyle>
            <a:lvl1pPr>
              <a:defRPr>
                <a:solidFill>
                  <a:srgbClr val="1E578E"/>
                </a:solidFill>
              </a:defRPr>
            </a:lvl1pPr>
          </a:lstStyle>
          <a:p>
            <a:r>
              <a:rPr lang="sr-Cyrl-RS" dirty="0"/>
              <a:t>Графикон</a:t>
            </a:r>
            <a:endParaRPr lang="sr-Latn-RS" dirty="0"/>
          </a:p>
        </p:txBody>
      </p:sp>
    </p:spTree>
    <p:extLst>
      <p:ext uri="{BB962C8B-B14F-4D97-AF65-F5344CB8AC3E}">
        <p14:creationId xmlns:p14="http://schemas.microsoft.com/office/powerpoint/2010/main" val="80449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w Cen MT (Body)"/>
              </a:defRPr>
            </a:lvl1pPr>
          </a:lstStyle>
          <a:p>
            <a:fld id="{D9CD9DD0-17BE-4D06-B789-47356A50A0A7}" type="datetime1">
              <a:rPr lang="sr-Latn-RS" smtClean="0"/>
              <a:pPr/>
              <a:t>25.11.2024.</a:t>
            </a:fld>
            <a:endParaRPr lang="sr-Latn-RS" dirty="0"/>
          </a:p>
        </p:txBody>
      </p:sp>
      <p:sp>
        <p:nvSpPr>
          <p:cNvPr id="3" name="Footer Placeholder 2"/>
          <p:cNvSpPr>
            <a:spLocks noGrp="1"/>
          </p:cNvSpPr>
          <p:nvPr>
            <p:ph type="ftr" sz="quarter" idx="11"/>
          </p:nvPr>
        </p:nvSpPr>
        <p:spPr/>
        <p:txBody>
          <a:bodyPr/>
          <a:lstStyle>
            <a:lvl1pPr>
              <a:defRPr>
                <a:latin typeface="Tw Cen MT (Body)"/>
              </a:defRPr>
            </a:lvl1pPr>
          </a:lstStyle>
          <a:p>
            <a:endParaRPr lang="sr-Latn-RS" dirty="0"/>
          </a:p>
        </p:txBody>
      </p:sp>
      <p:sp>
        <p:nvSpPr>
          <p:cNvPr id="7" name="Rectangle 6"/>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9"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57864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415B9-F7E1-4329-86C5-BFD9CA71CB2B}" type="datetime1">
              <a:rPr lang="sr-Latn-RS" smtClean="0"/>
              <a:pPr/>
              <a:t>25.11.2024.</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A3A0C-5B1B-4859-8A9F-0D6B550C0C8D}" type="slidenum">
              <a:rPr lang="sr-Latn-RS" smtClean="0"/>
              <a:pPr/>
              <a:t>‹#›</a:t>
            </a:fld>
            <a:endParaRPr lang="sr-Latn-RS"/>
          </a:p>
        </p:txBody>
      </p:sp>
    </p:spTree>
    <p:extLst>
      <p:ext uri="{BB962C8B-B14F-4D97-AF65-F5344CB8AC3E}">
        <p14:creationId xmlns:p14="http://schemas.microsoft.com/office/powerpoint/2010/main" val="1697356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0" r:id="rId8"/>
    <p:sldLayoutId id="2147483655" r:id="rId9"/>
    <p:sldLayoutId id="2147483656" r:id="rId10"/>
    <p:sldLayoutId id="2147483657" r:id="rId11"/>
    <p:sldLayoutId id="2147483658" r:id="rId12"/>
    <p:sldLayoutId id="2147483659" r:id="rId13"/>
    <p:sldLayoutId id="2147483662" r:id="rId14"/>
  </p:sldLayoutIdLst>
  <p:hf hdr="0" ftr="0" dt="0"/>
  <p:txStyles>
    <p:titleStyle>
      <a:lvl1pPr algn="l" defTabSz="914400" rtl="0" eaLnBrk="1" latinLnBrk="0" hangingPunct="1">
        <a:lnSpc>
          <a:spcPct val="90000"/>
        </a:lnSpc>
        <a:spcBef>
          <a:spcPct val="0"/>
        </a:spcBef>
        <a:buNone/>
        <a:defRPr sz="3600" b="1" kern="1200">
          <a:solidFill>
            <a:srgbClr val="1E578E"/>
          </a:solidFill>
          <a:latin typeface="Tw Cen MT (Body)Body)"/>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Body)Bod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Body)Body)"/>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Body)Body)"/>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Body)Body)"/>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Body)Body)"/>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244" y="3435532"/>
            <a:ext cx="9906001" cy="649195"/>
          </a:xfrm>
        </p:spPr>
        <p:txBody>
          <a:bodyPr>
            <a:normAutofit fontScale="90000"/>
          </a:bodyPr>
          <a:lstStyle/>
          <a:p>
            <a:pPr marL="228600" indent="-228600">
              <a:lnSpc>
                <a:spcPct val="107000"/>
              </a:lnSpc>
              <a:spcBef>
                <a:spcPts val="4200"/>
              </a:spcBef>
              <a:spcAft>
                <a:spcPts val="4200"/>
              </a:spcAft>
            </a:pPr>
            <a:r>
              <a:rPr lang="sr-Cyrl-RS" sz="4000" kern="100" dirty="0">
                <a:latin typeface="Cambria"/>
                <a:ea typeface="Times New Roman"/>
                <a:cs typeface="Times New Roman"/>
              </a:rPr>
              <a:t>Основна обележја безбедности особа са инвалидитетом у саобраћају</a:t>
            </a:r>
            <a:endParaRPr lang="en-US" sz="4000" kern="100" dirty="0">
              <a:latin typeface="Cambria"/>
              <a:ea typeface="Times New Roman"/>
              <a:cs typeface="Times New Roman"/>
            </a:endParaRPr>
          </a:p>
        </p:txBody>
      </p:sp>
      <p:sp>
        <p:nvSpPr>
          <p:cNvPr id="4" name="Text Placeholder 3"/>
          <p:cNvSpPr>
            <a:spLocks noGrp="1"/>
          </p:cNvSpPr>
          <p:nvPr>
            <p:ph type="body" idx="13"/>
          </p:nvPr>
        </p:nvSpPr>
        <p:spPr>
          <a:xfrm>
            <a:off x="1484812" y="6329848"/>
            <a:ext cx="9144000" cy="528152"/>
          </a:xfrm>
        </p:spPr>
        <p:txBody>
          <a:bodyPr>
            <a:normAutofit/>
          </a:bodyPr>
          <a:lstStyle/>
          <a:p>
            <a:r>
              <a:rPr lang="sr-Cyrl-RS" sz="2000" dirty="0">
                <a:latin typeface="Cambria" pitchFamily="18" charset="0"/>
                <a:ea typeface="Cambria" pitchFamily="18" charset="0"/>
              </a:rPr>
              <a:t>Београд, 2024. </a:t>
            </a:r>
            <a:endParaRPr lang="sr-Latn-RS" sz="2000" dirty="0">
              <a:latin typeface="Cambria" pitchFamily="18" charset="0"/>
              <a:ea typeface="Cambria" pitchFamily="18" charset="0"/>
            </a:endParaRPr>
          </a:p>
        </p:txBody>
      </p:sp>
      <p:sp>
        <p:nvSpPr>
          <p:cNvPr id="5" name="Subtitle 2"/>
          <p:cNvSpPr txBox="1">
            <a:spLocks/>
          </p:cNvSpPr>
          <p:nvPr/>
        </p:nvSpPr>
        <p:spPr>
          <a:xfrm>
            <a:off x="352698" y="4316140"/>
            <a:ext cx="4611189" cy="2058534"/>
          </a:xfrm>
          <a:prstGeom prst="rect">
            <a:avLst/>
          </a:prstGeom>
        </p:spPr>
        <p:txBody>
          <a:bodyPr vert="horz" lIns="91440" tIns="45720" rIns="91440" bIns="45720" rtlCol="0">
            <a:noAutofit/>
          </a:bodyPr>
          <a:lstStyle/>
          <a:p>
            <a:pPr marL="0" marR="0" lvl="0" indent="0" algn="just"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br>
              <a:rPr lang="sr-Cyrl-RS" sz="2000" dirty="0">
                <a:solidFill>
                  <a:schemeClr val="bg1">
                    <a:lumMod val="50000"/>
                  </a:schemeClr>
                </a:solidFill>
                <a:latin typeface="Cambria" pitchFamily="18" charset="0"/>
                <a:ea typeface="Cambria" pitchFamily="18" charset="0"/>
              </a:rPr>
            </a:br>
            <a:r>
              <a:rPr lang="sr-Cyrl-RS" sz="2000" dirty="0">
                <a:solidFill>
                  <a:schemeClr val="bg1">
                    <a:lumMod val="50000"/>
                  </a:schemeClr>
                </a:solidFill>
                <a:latin typeface="Cambria" pitchFamily="18" charset="0"/>
                <a:ea typeface="Cambria" pitchFamily="18" charset="0"/>
              </a:rPr>
              <a:t>Предметни наставници:</a:t>
            </a:r>
          </a:p>
          <a:p>
            <a:pPr lvl="0" algn="just">
              <a:lnSpc>
                <a:spcPct val="90000"/>
              </a:lnSpc>
              <a:spcAft>
                <a:spcPts val="300"/>
              </a:spcAft>
            </a:pPr>
            <a:r>
              <a:rPr lang="en-US" sz="2000" dirty="0" err="1">
                <a:solidFill>
                  <a:schemeClr val="bg1">
                    <a:lumMod val="50000"/>
                  </a:schemeClr>
                </a:solidFill>
                <a:latin typeface="Cambria" pitchFamily="18" charset="0"/>
                <a:ea typeface="Cambria" pitchFamily="18" charset="0"/>
              </a:rPr>
              <a:t>Проф</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др</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Радомир</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Мијаиловић</a:t>
            </a:r>
            <a:endParaRPr lang="sr-Cyrl-RS" sz="2000" dirty="0">
              <a:solidFill>
                <a:schemeClr val="bg1">
                  <a:lumMod val="50000"/>
                </a:schemeClr>
              </a:solidFill>
              <a:latin typeface="Cambria" pitchFamily="18" charset="0"/>
              <a:ea typeface="Cambria" pitchFamily="18" charset="0"/>
            </a:endParaRPr>
          </a:p>
          <a:p>
            <a:pPr lvl="0" algn="just">
              <a:lnSpc>
                <a:spcPct val="90000"/>
              </a:lnSpc>
              <a:spcAft>
                <a:spcPts val="300"/>
              </a:spcAft>
            </a:pPr>
            <a:r>
              <a:rPr lang="sr-Cyrl-RS" sz="2000" dirty="0">
                <a:solidFill>
                  <a:schemeClr val="bg1">
                    <a:lumMod val="50000"/>
                  </a:schemeClr>
                </a:solidFill>
                <a:latin typeface="Cambria" pitchFamily="18" charset="0"/>
                <a:ea typeface="Cambria" pitchFamily="18" charset="0"/>
              </a:rPr>
              <a:t>Проф. др Далибор Пешић</a:t>
            </a:r>
          </a:p>
          <a:p>
            <a:pPr lvl="0" algn="just">
              <a:lnSpc>
                <a:spcPct val="90000"/>
              </a:lnSpc>
              <a:spcAft>
                <a:spcPts val="300"/>
              </a:spcAft>
            </a:pPr>
            <a:r>
              <a:rPr lang="sr-Cyrl-RS" sz="2000" dirty="0">
                <a:solidFill>
                  <a:schemeClr val="bg1">
                    <a:lumMod val="50000"/>
                  </a:schemeClr>
                </a:solidFill>
                <a:latin typeface="Cambria" pitchFamily="18" charset="0"/>
                <a:ea typeface="Cambria" pitchFamily="18" charset="0"/>
              </a:rPr>
              <a:t>Доц. др Ђорђе Петровић</a:t>
            </a:r>
            <a:endParaRPr kumimoji="0" lang="sr-Latn-RS" sz="2000" b="0" i="0" u="none" strike="noStrike" kern="1200" cap="none" spc="0" normalizeH="0" baseline="0" noProof="0" dirty="0">
              <a:ln>
                <a:noFill/>
              </a:ln>
              <a:solidFill>
                <a:schemeClr val="bg1">
                  <a:lumMod val="50000"/>
                </a:schemeClr>
              </a:solidFill>
              <a:effectLst/>
              <a:uLnTx/>
              <a:uFillTx/>
              <a:latin typeface="Cambria" pitchFamily="18" charset="0"/>
              <a:ea typeface="Cambria" pitchFamily="18" charset="0"/>
            </a:endParaRPr>
          </a:p>
        </p:txBody>
      </p:sp>
      <p:sp>
        <p:nvSpPr>
          <p:cNvPr id="6" name="Rectangle 5"/>
          <p:cNvSpPr/>
          <p:nvPr/>
        </p:nvSpPr>
        <p:spPr>
          <a:xfrm>
            <a:off x="1593669" y="2348189"/>
            <a:ext cx="9313816" cy="553998"/>
          </a:xfrm>
          <a:prstGeom prst="rect">
            <a:avLst/>
          </a:prstGeom>
        </p:spPr>
        <p:txBody>
          <a:bodyPr wrap="square">
            <a:spAutoFit/>
          </a:bodyPr>
          <a:lstStyle/>
          <a:p>
            <a:pPr algn="just"/>
            <a:r>
              <a:rPr lang="sr-Cyrl-RS" sz="3000" b="1" i="1" dirty="0">
                <a:solidFill>
                  <a:schemeClr val="tx2">
                    <a:lumMod val="50000"/>
                  </a:schemeClr>
                </a:solidFill>
                <a:latin typeface="Cambria" pitchFamily="18" charset="0"/>
                <a:ea typeface="Cambria" pitchFamily="18" charset="0"/>
              </a:rPr>
              <a:t>Предмет: Безбедност особа са инвалидитетом</a:t>
            </a:r>
            <a:endParaRPr lang="en-US" sz="3000" b="1" i="1" dirty="0">
              <a:solidFill>
                <a:schemeClr val="tx2">
                  <a:lumMod val="50000"/>
                </a:schemeClr>
              </a:solidFill>
            </a:endParaRPr>
          </a:p>
        </p:txBody>
      </p:sp>
    </p:spTree>
    <p:extLst>
      <p:ext uri="{BB962C8B-B14F-4D97-AF65-F5344CB8AC3E}">
        <p14:creationId xmlns:p14="http://schemas.microsoft.com/office/powerpoint/2010/main" val="275043424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slide(fromBottom)">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101E2-CD5F-458B-9975-170CEC7FBA2A}"/>
              </a:ext>
            </a:extLst>
          </p:cNvPr>
          <p:cNvSpPr/>
          <p:nvPr/>
        </p:nvSpPr>
        <p:spPr>
          <a:xfrm>
            <a:off x="0" y="561703"/>
            <a:ext cx="12192000" cy="3892732"/>
          </a:xfrm>
          <a:prstGeom prst="rect">
            <a:avLst/>
          </a:prstGeom>
          <a:solidFill>
            <a:schemeClr val="accent4">
              <a:lumMod val="40000"/>
              <a:lumOff val="6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10</a:t>
            </a:fld>
            <a:endParaRPr lang="sr-Latn-RS" dirty="0"/>
          </a:p>
        </p:txBody>
      </p:sp>
      <p:sp>
        <p:nvSpPr>
          <p:cNvPr id="23554" name="Rectangle 2"/>
          <p:cNvSpPr>
            <a:spLocks noChangeArrowheads="1"/>
          </p:cNvSpPr>
          <p:nvPr/>
        </p:nvSpPr>
        <p:spPr bwMode="auto">
          <a:xfrm>
            <a:off x="222067" y="633735"/>
            <a:ext cx="11678195" cy="86177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Према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истраживањима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која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нису</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стављала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акценат</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врсту</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могу</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се</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уочити</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два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значајна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закључка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a:t>
            </a:r>
            <a:endParaRPr kumimoji="0" lang="en-US" sz="2500" b="1" i="0" u="none" strike="noStrike" cap="none" normalizeH="0" baseline="0" dirty="0">
              <a:ln>
                <a:noFill/>
              </a:ln>
              <a:solidFill>
                <a:schemeClr val="tx1"/>
              </a:solidFill>
              <a:effectLst/>
              <a:latin typeface="Cambria" pitchFamily="18" charset="0"/>
              <a:ea typeface="Cambria" pitchFamily="18" charset="0"/>
              <a:cs typeface="Arial" pitchFamily="34" charset="0"/>
            </a:endParaRPr>
          </a:p>
        </p:txBody>
      </p:sp>
      <p:sp>
        <p:nvSpPr>
          <p:cNvPr id="5" name="Rectangle 4"/>
          <p:cNvSpPr/>
          <p:nvPr/>
        </p:nvSpPr>
        <p:spPr>
          <a:xfrm>
            <a:off x="770709" y="1914436"/>
            <a:ext cx="10998925" cy="1938992"/>
          </a:xfrm>
          <a:prstGeom prst="rect">
            <a:avLst/>
          </a:prstGeom>
        </p:spPr>
        <p:txBody>
          <a:bodyPr wrap="square">
            <a:spAutoFit/>
          </a:bodyPr>
          <a:lstStyle/>
          <a:p>
            <a:pPr algn="just">
              <a:spcAft>
                <a:spcPts val="2400"/>
              </a:spcAft>
              <a:buBlip>
                <a:blip r:embed="rId2"/>
              </a:buBlip>
            </a:pPr>
            <a:r>
              <a:rPr lang="sr-Cyrl-RS" sz="2500" dirty="0">
                <a:effectLst>
                  <a:glow rad="228600">
                    <a:schemeClr val="accent1">
                      <a:satMod val="175000"/>
                      <a:alpha val="40000"/>
                    </a:schemeClr>
                  </a:glow>
                </a:effectLst>
                <a:latin typeface="Cambria" pitchFamily="18" charset="0"/>
                <a:ea typeface="Cambria" pitchFamily="18" charset="0"/>
              </a:rPr>
              <a:t>Деца и млади са инвалидитетом имали су већи ризик учешћа и повређивања у саобраћајним незгодама.</a:t>
            </a:r>
            <a:endParaRPr lang="en-US" sz="2500" dirty="0">
              <a:effectLst>
                <a:glow rad="228600">
                  <a:schemeClr val="accent1">
                    <a:satMod val="175000"/>
                    <a:alpha val="40000"/>
                  </a:schemeClr>
                </a:glow>
              </a:effectLst>
              <a:latin typeface="Cambria" pitchFamily="18" charset="0"/>
              <a:ea typeface="Cambria" pitchFamily="18" charset="0"/>
            </a:endParaRPr>
          </a:p>
          <a:p>
            <a:pPr algn="just">
              <a:spcAft>
                <a:spcPts val="2400"/>
              </a:spcAft>
              <a:buBlip>
                <a:blip r:embed="rId2"/>
              </a:buBlip>
            </a:pPr>
            <a:r>
              <a:rPr lang="sr-Cyrl-RS" sz="2500" dirty="0">
                <a:effectLst>
                  <a:glow rad="228600">
                    <a:schemeClr val="accent1">
                      <a:satMod val="175000"/>
                      <a:alpha val="40000"/>
                    </a:schemeClr>
                  </a:glow>
                </a:effectLst>
                <a:latin typeface="Cambria" pitchFamily="18" charset="0"/>
                <a:ea typeface="Cambria" pitchFamily="18" charset="0"/>
              </a:rPr>
              <a:t>Пешачење представља посебно ризичан начин учешћа у саобраћају деце и младих са инвалидитетом.</a:t>
            </a:r>
            <a:endParaRPr lang="en-US" sz="2500" dirty="0">
              <a:effectLst>
                <a:glow rad="228600">
                  <a:schemeClr val="accent1">
                    <a:satMod val="175000"/>
                    <a:alpha val="40000"/>
                  </a:schemeClr>
                </a:glow>
              </a:effectLst>
              <a:latin typeface="Cambria" pitchFamily="18" charset="0"/>
              <a:ea typeface="Cambria" pitchFamily="18" charset="0"/>
            </a:endParaRPr>
          </a:p>
        </p:txBody>
      </p:sp>
      <p:sp>
        <p:nvSpPr>
          <p:cNvPr id="6" name="Rectangle 5"/>
          <p:cNvSpPr/>
          <p:nvPr/>
        </p:nvSpPr>
        <p:spPr>
          <a:xfrm>
            <a:off x="457200" y="4553133"/>
            <a:ext cx="11390811" cy="1246495"/>
          </a:xfrm>
          <a:prstGeom prst="rect">
            <a:avLst/>
          </a:prstGeom>
        </p:spPr>
        <p:txBody>
          <a:bodyPr wrap="square">
            <a:spAutoFit/>
          </a:bodyPr>
          <a:lstStyle/>
          <a:p>
            <a:r>
              <a:rPr lang="sr-Cyrl-RS" sz="2500" i="1" dirty="0">
                <a:latin typeface="Cambria" pitchFamily="18" charset="0"/>
                <a:ea typeface="Cambria" pitchFamily="18" charset="0"/>
              </a:rPr>
              <a:t>С обзиром да су особе са инвалидитетом посматране као једна хомогена целина у претходним истраживањима, у наставку је дат преглед основних обележја безбедности особа са инвалидитетом према врсти инвалидитета. </a:t>
            </a:r>
            <a:endParaRPr lang="en-US" sz="2500" i="1" dirty="0">
              <a:latin typeface="Cambria" pitchFamily="18" charset="0"/>
              <a:ea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A3A0C-5B1B-4859-8A9F-0D6B550C0C8D}" type="slidenum">
              <a:rPr lang="sr-Latn-RS" smtClean="0"/>
              <a:pPr/>
              <a:t>11</a:t>
            </a:fld>
            <a:endParaRPr lang="sr-Latn-RS" dirty="0"/>
          </a:p>
        </p:txBody>
      </p:sp>
      <p:grpSp>
        <p:nvGrpSpPr>
          <p:cNvPr id="28" name="Group 27">
            <a:extLst>
              <a:ext uri="{FF2B5EF4-FFF2-40B4-BE49-F238E27FC236}">
                <a16:creationId xmlns:a16="http://schemas.microsoft.com/office/drawing/2014/main" id="{8BCBD750-BDAE-428E-907E-A49CDDF35495}"/>
              </a:ext>
            </a:extLst>
          </p:cNvPr>
          <p:cNvGrpSpPr/>
          <p:nvPr/>
        </p:nvGrpSpPr>
        <p:grpSpPr>
          <a:xfrm rot="5400000">
            <a:off x="3403745" y="-1797017"/>
            <a:ext cx="4452690" cy="11260186"/>
            <a:chOff x="5432494" y="626785"/>
            <a:chExt cx="3241222" cy="7944087"/>
          </a:xfrm>
        </p:grpSpPr>
        <p:sp>
          <p:nvSpPr>
            <p:cNvPr id="29" name="Block Arc 4">
              <a:extLst>
                <a:ext uri="{FF2B5EF4-FFF2-40B4-BE49-F238E27FC236}">
                  <a16:creationId xmlns:a16="http://schemas.microsoft.com/office/drawing/2014/main" id="{5A847E7E-A701-4455-A096-705942EAEB15}"/>
                </a:ext>
              </a:extLst>
            </p:cNvPr>
            <p:cNvSpPr/>
            <p:nvPr/>
          </p:nvSpPr>
          <p:spPr>
            <a:xfrm rot="5400000">
              <a:off x="5432494" y="2432627"/>
              <a:ext cx="3002400" cy="3002400"/>
            </a:xfrm>
            <a:prstGeom prst="blockArc">
              <a:avLst>
                <a:gd name="adj1" fmla="val 10735117"/>
                <a:gd name="adj2" fmla="val 16074287"/>
                <a:gd name="adj3" fmla="val 25807"/>
              </a:avLst>
            </a:prstGeom>
            <a:gradFill flip="none" rotWithShape="1">
              <a:gsLst>
                <a:gs pos="0">
                  <a:srgbClr val="1C7DE1"/>
                </a:gs>
                <a:gs pos="100000">
                  <a:srgbClr val="1C7DE1">
                    <a:lumMod val="80000"/>
                  </a:srgbClr>
                </a:gs>
              </a:gsLst>
              <a:lin ang="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ysClr val="windowText" lastClr="000000"/>
                </a:solidFill>
                <a:effectLst/>
                <a:uLnTx/>
                <a:uFillTx/>
                <a:latin typeface="Arial"/>
                <a:ea typeface="Arial Unicode MS"/>
                <a:cs typeface="+mn-cs"/>
              </a:endParaRPr>
            </a:p>
          </p:txBody>
        </p:sp>
        <p:sp>
          <p:nvSpPr>
            <p:cNvPr id="30" name="Rectangle 5">
              <a:extLst>
                <a:ext uri="{FF2B5EF4-FFF2-40B4-BE49-F238E27FC236}">
                  <a16:creationId xmlns:a16="http://schemas.microsoft.com/office/drawing/2014/main" id="{55272B67-C6CE-4BC0-838E-ECCFE4EE8CEC}"/>
                </a:ext>
              </a:extLst>
            </p:cNvPr>
            <p:cNvSpPr/>
            <p:nvPr/>
          </p:nvSpPr>
          <p:spPr>
            <a:xfrm>
              <a:off x="7660184" y="3855011"/>
              <a:ext cx="781200" cy="4715861"/>
            </a:xfrm>
            <a:prstGeom prst="rect">
              <a:avLst/>
            </a:prstGeom>
            <a:gradFill flip="none" rotWithShape="1">
              <a:gsLst>
                <a:gs pos="37500">
                  <a:srgbClr val="1C7DE1"/>
                </a:gs>
                <a:gs pos="0">
                  <a:srgbClr val="1C7DE1"/>
                </a:gs>
                <a:gs pos="100000">
                  <a:srgbClr val="1C7DE1">
                    <a:lumMod val="80000"/>
                  </a:srgbClr>
                </a:gs>
              </a:gsLst>
              <a:lin ang="189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ysClr val="windowText" lastClr="000000"/>
                </a:solidFill>
                <a:effectLst/>
                <a:uLnTx/>
                <a:uFillTx/>
                <a:latin typeface="Arial"/>
                <a:ea typeface="Arial Unicode MS"/>
                <a:cs typeface="+mn-cs"/>
              </a:endParaRPr>
            </a:p>
          </p:txBody>
        </p:sp>
        <p:sp>
          <p:nvSpPr>
            <p:cNvPr id="31" name="Block Arc 3">
              <a:extLst>
                <a:ext uri="{FF2B5EF4-FFF2-40B4-BE49-F238E27FC236}">
                  <a16:creationId xmlns:a16="http://schemas.microsoft.com/office/drawing/2014/main" id="{F6FF2DC9-4D5B-4E65-978B-60628A2B7A3F}"/>
                </a:ext>
              </a:extLst>
            </p:cNvPr>
            <p:cNvSpPr/>
            <p:nvPr/>
          </p:nvSpPr>
          <p:spPr>
            <a:xfrm rot="10800000">
              <a:off x="6568167" y="626785"/>
              <a:ext cx="2105549" cy="4800940"/>
            </a:xfrm>
            <a:custGeom>
              <a:avLst/>
              <a:gdLst/>
              <a:ahLst/>
              <a:cxnLst/>
              <a:rect l="l" t="t" r="r" b="b"/>
              <a:pathLst>
                <a:path w="2105549" h="4800940">
                  <a:moveTo>
                    <a:pt x="1010388" y="1501213"/>
                  </a:moveTo>
                  <a:lnTo>
                    <a:pt x="232767" y="1501213"/>
                  </a:lnTo>
                  <a:cubicBezTo>
                    <a:pt x="232767" y="1037585"/>
                    <a:pt x="446990" y="599968"/>
                    <a:pt x="813157" y="315587"/>
                  </a:cubicBezTo>
                  <a:cubicBezTo>
                    <a:pt x="1179324" y="31205"/>
                    <a:pt x="1656348" y="-68031"/>
                    <a:pt x="2105549" y="46728"/>
                  </a:cubicBezTo>
                  <a:lnTo>
                    <a:pt x="1913069" y="800151"/>
                  </a:lnTo>
                  <a:cubicBezTo>
                    <a:pt x="1696554" y="744837"/>
                    <a:pt x="1466629" y="792669"/>
                    <a:pt x="1290136" y="929741"/>
                  </a:cubicBezTo>
                  <a:cubicBezTo>
                    <a:pt x="1113644" y="1066813"/>
                    <a:pt x="1010388" y="1277744"/>
                    <a:pt x="1010388" y="1501213"/>
                  </a:cubicBezTo>
                  <a:close/>
                  <a:moveTo>
                    <a:pt x="1013533" y="3726917"/>
                  </a:moveTo>
                  <a:lnTo>
                    <a:pt x="232333" y="3726917"/>
                  </a:lnTo>
                  <a:lnTo>
                    <a:pt x="232333" y="1501328"/>
                  </a:lnTo>
                  <a:lnTo>
                    <a:pt x="1013533" y="1501328"/>
                  </a:lnTo>
                  <a:close/>
                  <a:moveTo>
                    <a:pt x="622933" y="4800940"/>
                  </a:moveTo>
                  <a:lnTo>
                    <a:pt x="0" y="3726918"/>
                  </a:lnTo>
                  <a:lnTo>
                    <a:pt x="1245866" y="3726918"/>
                  </a:lnTo>
                  <a:close/>
                </a:path>
              </a:pathLst>
            </a:custGeom>
            <a:solidFill>
              <a:srgbClr val="E62949"/>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ysClr val="windowText" lastClr="000000"/>
                </a:solidFill>
                <a:effectLst/>
                <a:uLnTx/>
                <a:uFillTx/>
                <a:latin typeface="Arial"/>
                <a:ea typeface="Arial Unicode MS"/>
                <a:cs typeface="+mn-cs"/>
              </a:endParaRPr>
            </a:p>
          </p:txBody>
        </p:sp>
        <p:sp>
          <p:nvSpPr>
            <p:cNvPr id="32" name="Block Arc 7">
              <a:extLst>
                <a:ext uri="{FF2B5EF4-FFF2-40B4-BE49-F238E27FC236}">
                  <a16:creationId xmlns:a16="http://schemas.microsoft.com/office/drawing/2014/main" id="{0E683F15-5F16-4686-8ADF-5494BF3A8B79}"/>
                </a:ext>
              </a:extLst>
            </p:cNvPr>
            <p:cNvSpPr/>
            <p:nvPr/>
          </p:nvSpPr>
          <p:spPr>
            <a:xfrm rot="17100000">
              <a:off x="5432494" y="2432625"/>
              <a:ext cx="3002400" cy="3002400"/>
            </a:xfrm>
            <a:prstGeom prst="blockArc">
              <a:avLst>
                <a:gd name="adj1" fmla="val 10815410"/>
                <a:gd name="adj2" fmla="val 13831376"/>
                <a:gd name="adj3" fmla="val 26044"/>
              </a:avLst>
            </a:prstGeom>
            <a:solidFill>
              <a:srgbClr val="F0762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ysClr val="windowText" lastClr="000000"/>
                </a:solidFill>
                <a:effectLst/>
                <a:uLnTx/>
                <a:uFillTx/>
              </a:endParaRPr>
            </a:p>
          </p:txBody>
        </p:sp>
        <p:sp>
          <p:nvSpPr>
            <p:cNvPr id="33" name="Block Arc 8">
              <a:extLst>
                <a:ext uri="{FF2B5EF4-FFF2-40B4-BE49-F238E27FC236}">
                  <a16:creationId xmlns:a16="http://schemas.microsoft.com/office/drawing/2014/main" id="{E6ECEF01-A11C-476E-98E6-1D8FD85CA9D6}"/>
                </a:ext>
              </a:extLst>
            </p:cNvPr>
            <p:cNvSpPr/>
            <p:nvPr/>
          </p:nvSpPr>
          <p:spPr>
            <a:xfrm rot="20219398">
              <a:off x="5432494" y="2432625"/>
              <a:ext cx="3002400" cy="3002400"/>
            </a:xfrm>
            <a:prstGeom prst="blockArc">
              <a:avLst>
                <a:gd name="adj1" fmla="val 10804147"/>
                <a:gd name="adj2" fmla="val 14189823"/>
                <a:gd name="adj3" fmla="val 26226"/>
              </a:avLst>
            </a:prstGeom>
            <a:solidFill>
              <a:srgbClr val="F4BD2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ysClr val="windowText" lastClr="000000"/>
                </a:solidFill>
                <a:effectLst/>
                <a:uLnTx/>
                <a:uFillTx/>
              </a:endParaRPr>
            </a:p>
          </p:txBody>
        </p:sp>
        <p:sp>
          <p:nvSpPr>
            <p:cNvPr id="34" name="Block Arc 9">
              <a:extLst>
                <a:ext uri="{FF2B5EF4-FFF2-40B4-BE49-F238E27FC236}">
                  <a16:creationId xmlns:a16="http://schemas.microsoft.com/office/drawing/2014/main" id="{DB3BD41C-66FB-4988-A99F-FE22406BF310}"/>
                </a:ext>
              </a:extLst>
            </p:cNvPr>
            <p:cNvSpPr/>
            <p:nvPr/>
          </p:nvSpPr>
          <p:spPr>
            <a:xfrm rot="2161546">
              <a:off x="5434375" y="2432626"/>
              <a:ext cx="3002400" cy="3002400"/>
            </a:xfrm>
            <a:prstGeom prst="blockArc">
              <a:avLst>
                <a:gd name="adj1" fmla="val 10735117"/>
                <a:gd name="adj2" fmla="val 13869755"/>
                <a:gd name="adj3" fmla="val 25921"/>
              </a:avLst>
            </a:prstGeom>
            <a:solidFill>
              <a:srgbClr val="1ED4DE"/>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ysClr val="windowText" lastClr="000000"/>
                </a:solidFill>
                <a:effectLst/>
                <a:uLnTx/>
                <a:uFillTx/>
                <a:latin typeface="Arial"/>
                <a:ea typeface="Arial Unicode MS"/>
                <a:cs typeface="+mn-cs"/>
              </a:endParaRPr>
            </a:p>
          </p:txBody>
        </p:sp>
      </p:grpSp>
      <p:sp>
        <p:nvSpPr>
          <p:cNvPr id="35" name="TextBox 34">
            <a:extLst>
              <a:ext uri="{FF2B5EF4-FFF2-40B4-BE49-F238E27FC236}">
                <a16:creationId xmlns:a16="http://schemas.microsoft.com/office/drawing/2014/main" id="{36FAD3C0-52AE-479D-9DB1-7ADC7142ABEC}"/>
              </a:ext>
            </a:extLst>
          </p:cNvPr>
          <p:cNvSpPr txBox="1"/>
          <p:nvPr/>
        </p:nvSpPr>
        <p:spPr>
          <a:xfrm>
            <a:off x="3023013" y="4969304"/>
            <a:ext cx="12164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200" b="1" i="0" u="none" strike="noStrike" kern="0" cap="none" spc="0" normalizeH="0" baseline="0" noProof="0" dirty="0">
                <a:ln>
                  <a:noFill/>
                </a:ln>
                <a:solidFill>
                  <a:sysClr val="window" lastClr="FFFFFF"/>
                </a:solidFill>
                <a:effectLst/>
                <a:uLnTx/>
                <a:uFillTx/>
                <a:latin typeface="Cambria" pitchFamily="18" charset="0"/>
                <a:ea typeface="Cambria" pitchFamily="18" charset="0"/>
                <a:cs typeface="Arial" pitchFamily="34" charset="0"/>
              </a:rPr>
              <a:t>01</a:t>
            </a:r>
            <a:endParaRPr kumimoji="0" lang="ko-KR" altLang="en-US" sz="3200" b="1" i="0" u="none" strike="noStrike" kern="0" cap="none" spc="0" normalizeH="0" baseline="0" noProof="0" dirty="0">
              <a:ln>
                <a:noFill/>
              </a:ln>
              <a:solidFill>
                <a:sysClr val="window" lastClr="FFFFFF"/>
              </a:solidFill>
              <a:effectLst/>
              <a:uLnTx/>
              <a:uFillTx/>
              <a:latin typeface="Cambria" pitchFamily="18" charset="0"/>
              <a:cs typeface="Arial" pitchFamily="34" charset="0"/>
            </a:endParaRPr>
          </a:p>
        </p:txBody>
      </p:sp>
      <p:sp>
        <p:nvSpPr>
          <p:cNvPr id="36" name="TextBox 35">
            <a:extLst>
              <a:ext uri="{FF2B5EF4-FFF2-40B4-BE49-F238E27FC236}">
                <a16:creationId xmlns:a16="http://schemas.microsoft.com/office/drawing/2014/main" id="{BED7F177-40AC-4F7D-AEE6-ACED3D890C55}"/>
              </a:ext>
            </a:extLst>
          </p:cNvPr>
          <p:cNvSpPr txBox="1"/>
          <p:nvPr/>
        </p:nvSpPr>
        <p:spPr>
          <a:xfrm>
            <a:off x="7459953" y="2609248"/>
            <a:ext cx="12164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200" b="1" i="0" u="none" strike="noStrike" kern="0" cap="none" spc="0" normalizeH="0" baseline="0" noProof="0" dirty="0">
                <a:ln>
                  <a:noFill/>
                </a:ln>
                <a:solidFill>
                  <a:sysClr val="window" lastClr="FFFFFF"/>
                </a:solidFill>
                <a:effectLst/>
                <a:uLnTx/>
                <a:uFillTx/>
                <a:latin typeface="Cambria" pitchFamily="18" charset="0"/>
                <a:ea typeface="Cambria" pitchFamily="18" charset="0"/>
                <a:cs typeface="Arial" pitchFamily="34" charset="0"/>
              </a:rPr>
              <a:t>02</a:t>
            </a:r>
            <a:endParaRPr kumimoji="0" lang="ko-KR" altLang="en-US" sz="3200" b="1" i="0" u="none" strike="noStrike" kern="0" cap="none" spc="0" normalizeH="0" baseline="0" noProof="0" dirty="0">
              <a:ln>
                <a:noFill/>
              </a:ln>
              <a:solidFill>
                <a:sysClr val="window" lastClr="FFFFFF"/>
              </a:solidFill>
              <a:effectLst/>
              <a:uLnTx/>
              <a:uFillTx/>
              <a:latin typeface="Cambria" pitchFamily="18" charset="0"/>
              <a:cs typeface="Arial" pitchFamily="34" charset="0"/>
            </a:endParaRPr>
          </a:p>
        </p:txBody>
      </p:sp>
      <p:sp>
        <p:nvSpPr>
          <p:cNvPr id="37" name="TextBox 36">
            <a:extLst>
              <a:ext uri="{FF2B5EF4-FFF2-40B4-BE49-F238E27FC236}">
                <a16:creationId xmlns:a16="http://schemas.microsoft.com/office/drawing/2014/main" id="{AF5EE81D-90D1-4277-ABEE-9DC3021FAB69}"/>
              </a:ext>
            </a:extLst>
          </p:cNvPr>
          <p:cNvSpPr txBox="1"/>
          <p:nvPr/>
        </p:nvSpPr>
        <p:spPr>
          <a:xfrm>
            <a:off x="6178188" y="1962134"/>
            <a:ext cx="12164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200" b="1" i="0" u="none" strike="noStrike" kern="0" cap="none" spc="0" normalizeH="0" baseline="0" noProof="0" dirty="0">
                <a:ln>
                  <a:noFill/>
                </a:ln>
                <a:solidFill>
                  <a:sysClr val="window" lastClr="FFFFFF"/>
                </a:solidFill>
                <a:effectLst/>
                <a:uLnTx/>
                <a:uFillTx/>
                <a:latin typeface="Cambria" pitchFamily="18" charset="0"/>
                <a:ea typeface="Cambria" pitchFamily="18" charset="0"/>
                <a:cs typeface="Arial" pitchFamily="34" charset="0"/>
              </a:rPr>
              <a:t>03</a:t>
            </a:r>
            <a:endParaRPr kumimoji="0" lang="ko-KR" altLang="en-US" sz="3200" b="1" i="0" u="none" strike="noStrike" kern="0" cap="none" spc="0" normalizeH="0" baseline="0" noProof="0" dirty="0">
              <a:ln>
                <a:noFill/>
              </a:ln>
              <a:solidFill>
                <a:sysClr val="window" lastClr="FFFFFF"/>
              </a:solidFill>
              <a:effectLst/>
              <a:uLnTx/>
              <a:uFillTx/>
              <a:latin typeface="Cambria" pitchFamily="18" charset="0"/>
              <a:cs typeface="Arial" pitchFamily="34" charset="0"/>
            </a:endParaRPr>
          </a:p>
        </p:txBody>
      </p:sp>
      <p:sp>
        <p:nvSpPr>
          <p:cNvPr id="38" name="TextBox 37">
            <a:extLst>
              <a:ext uri="{FF2B5EF4-FFF2-40B4-BE49-F238E27FC236}">
                <a16:creationId xmlns:a16="http://schemas.microsoft.com/office/drawing/2014/main" id="{A8D666FF-B964-48AE-8DCB-FBB62BC27C98}"/>
              </a:ext>
            </a:extLst>
          </p:cNvPr>
          <p:cNvSpPr txBox="1"/>
          <p:nvPr/>
        </p:nvSpPr>
        <p:spPr>
          <a:xfrm>
            <a:off x="4834554" y="2348134"/>
            <a:ext cx="12164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200" b="1" i="0" u="none" strike="noStrike" kern="0" cap="none" spc="0" normalizeH="0" baseline="0" noProof="0" dirty="0">
                <a:ln>
                  <a:noFill/>
                </a:ln>
                <a:solidFill>
                  <a:sysClr val="window" lastClr="FFFFFF"/>
                </a:solidFill>
                <a:effectLst/>
                <a:uLnTx/>
                <a:uFillTx/>
                <a:latin typeface="Cambria" pitchFamily="18" charset="0"/>
                <a:ea typeface="Cambria" pitchFamily="18" charset="0"/>
                <a:cs typeface="Arial" pitchFamily="34" charset="0"/>
              </a:rPr>
              <a:t>04</a:t>
            </a:r>
            <a:endParaRPr kumimoji="0" lang="ko-KR" altLang="en-US" sz="3200" b="1" i="0" u="none" strike="noStrike" kern="0" cap="none" spc="0" normalizeH="0" baseline="0" noProof="0" dirty="0">
              <a:ln>
                <a:noFill/>
              </a:ln>
              <a:solidFill>
                <a:sysClr val="window" lastClr="FFFFFF"/>
              </a:solidFill>
              <a:effectLst/>
              <a:uLnTx/>
              <a:uFillTx/>
              <a:latin typeface="Cambria" pitchFamily="18" charset="0"/>
              <a:cs typeface="Arial" pitchFamily="34" charset="0"/>
            </a:endParaRPr>
          </a:p>
        </p:txBody>
      </p:sp>
      <p:sp>
        <p:nvSpPr>
          <p:cNvPr id="39" name="Rectangle 38"/>
          <p:cNvSpPr/>
          <p:nvPr/>
        </p:nvSpPr>
        <p:spPr>
          <a:xfrm>
            <a:off x="328176" y="331316"/>
            <a:ext cx="9445984" cy="523220"/>
          </a:xfrm>
          <a:prstGeom prst="rect">
            <a:avLst/>
          </a:prstGeom>
        </p:spPr>
        <p:txBody>
          <a:bodyPr wrap="none">
            <a:spAutoFit/>
          </a:bodyPr>
          <a:lstStyle/>
          <a:p>
            <a:r>
              <a:rPr lang="sr-Cyrl-RS" sz="2800" b="1" dirty="0">
                <a:solidFill>
                  <a:srgbClr val="FF0066"/>
                </a:solidFill>
                <a:latin typeface="Cambria" pitchFamily="18" charset="0"/>
                <a:ea typeface="Cambria" pitchFamily="18" charset="0"/>
              </a:rPr>
              <a:t>Особе са инвалидитетом су подељене у четири групе:</a:t>
            </a:r>
            <a:endParaRPr lang="en-US" sz="2800" b="1" dirty="0">
              <a:solidFill>
                <a:srgbClr val="FF0066"/>
              </a:solidFill>
              <a:latin typeface="Cambria" pitchFamily="18" charset="0"/>
              <a:ea typeface="Cambria" pitchFamily="18" charset="0"/>
            </a:endParaRPr>
          </a:p>
        </p:txBody>
      </p:sp>
      <p:sp>
        <p:nvSpPr>
          <p:cNvPr id="40" name="Rectangle 39"/>
          <p:cNvSpPr/>
          <p:nvPr/>
        </p:nvSpPr>
        <p:spPr>
          <a:xfrm>
            <a:off x="1056107" y="5817716"/>
            <a:ext cx="5672130" cy="477054"/>
          </a:xfrm>
          <a:prstGeom prst="rect">
            <a:avLst/>
          </a:prstGeom>
        </p:spPr>
        <p:txBody>
          <a:bodyPr wrap="none">
            <a:spAutoFit/>
          </a:bodyPr>
          <a:lstStyle/>
          <a:p>
            <a:r>
              <a:rPr lang="sr-Cyrl-RS" sz="2500" b="1" dirty="0">
                <a:solidFill>
                  <a:schemeClr val="accent1">
                    <a:lumMod val="50000"/>
                  </a:schemeClr>
                </a:solidFill>
                <a:latin typeface="Cambria" pitchFamily="18" charset="0"/>
                <a:ea typeface="Cambria" pitchFamily="18" charset="0"/>
              </a:rPr>
              <a:t>Особе са физичким инвалидитетом</a:t>
            </a:r>
            <a:endParaRPr lang="en-US" sz="2500" b="1" dirty="0">
              <a:solidFill>
                <a:schemeClr val="accent1">
                  <a:lumMod val="50000"/>
                </a:schemeClr>
              </a:solidFill>
              <a:latin typeface="Cambria" pitchFamily="18" charset="0"/>
              <a:ea typeface="Cambria" pitchFamily="18" charset="0"/>
            </a:endParaRPr>
          </a:p>
        </p:txBody>
      </p:sp>
      <p:sp>
        <p:nvSpPr>
          <p:cNvPr id="41" name="Rectangle 40"/>
          <p:cNvSpPr/>
          <p:nvPr/>
        </p:nvSpPr>
        <p:spPr>
          <a:xfrm>
            <a:off x="8524818" y="2630381"/>
            <a:ext cx="3244817" cy="861774"/>
          </a:xfrm>
          <a:prstGeom prst="rect">
            <a:avLst/>
          </a:prstGeom>
        </p:spPr>
        <p:txBody>
          <a:bodyPr wrap="square">
            <a:spAutoFit/>
          </a:bodyPr>
          <a:lstStyle/>
          <a:p>
            <a:pPr algn="ctr"/>
            <a:r>
              <a:rPr lang="sr-Cyrl-RS" sz="2500" b="1" dirty="0">
                <a:solidFill>
                  <a:srgbClr val="00B0F0"/>
                </a:solidFill>
                <a:latin typeface="Cambria" pitchFamily="18" charset="0"/>
                <a:ea typeface="Cambria" pitchFamily="18" charset="0"/>
              </a:rPr>
              <a:t>Особе са оштећењем слуха</a:t>
            </a:r>
            <a:endParaRPr lang="en-US" sz="2500" b="1" dirty="0">
              <a:solidFill>
                <a:srgbClr val="00B0F0"/>
              </a:solidFill>
              <a:latin typeface="Cambria" pitchFamily="18" charset="0"/>
              <a:ea typeface="Cambria" pitchFamily="18" charset="0"/>
            </a:endParaRPr>
          </a:p>
        </p:txBody>
      </p:sp>
      <p:sp>
        <p:nvSpPr>
          <p:cNvPr id="42" name="Rectangle 41"/>
          <p:cNvSpPr/>
          <p:nvPr/>
        </p:nvSpPr>
        <p:spPr>
          <a:xfrm>
            <a:off x="6139841" y="1049774"/>
            <a:ext cx="4147354" cy="477054"/>
          </a:xfrm>
          <a:prstGeom prst="rect">
            <a:avLst/>
          </a:prstGeom>
        </p:spPr>
        <p:txBody>
          <a:bodyPr wrap="none">
            <a:spAutoFit/>
          </a:bodyPr>
          <a:lstStyle/>
          <a:p>
            <a:r>
              <a:rPr lang="sr-Cyrl-RS" sz="2500" b="1" dirty="0">
                <a:solidFill>
                  <a:schemeClr val="accent4">
                    <a:lumMod val="75000"/>
                  </a:schemeClr>
                </a:solidFill>
                <a:latin typeface="Cambria" pitchFamily="18" charset="0"/>
                <a:ea typeface="Cambria" pitchFamily="18" charset="0"/>
              </a:rPr>
              <a:t>Особе са оштећењем вида</a:t>
            </a:r>
            <a:endParaRPr lang="en-US" sz="2500" b="1" dirty="0">
              <a:solidFill>
                <a:schemeClr val="accent4">
                  <a:lumMod val="75000"/>
                </a:schemeClr>
              </a:solidFill>
              <a:latin typeface="Cambria" pitchFamily="18" charset="0"/>
              <a:ea typeface="Cambria" pitchFamily="18" charset="0"/>
            </a:endParaRPr>
          </a:p>
        </p:txBody>
      </p:sp>
      <p:sp>
        <p:nvSpPr>
          <p:cNvPr id="43" name="Rectangle 42"/>
          <p:cNvSpPr/>
          <p:nvPr/>
        </p:nvSpPr>
        <p:spPr>
          <a:xfrm>
            <a:off x="0" y="1922306"/>
            <a:ext cx="4933406" cy="2277547"/>
          </a:xfrm>
          <a:prstGeom prst="rect">
            <a:avLst/>
          </a:prstGeom>
        </p:spPr>
        <p:txBody>
          <a:bodyPr wrap="square">
            <a:spAutoFit/>
          </a:bodyPr>
          <a:lstStyle/>
          <a:p>
            <a:pPr algn="ctr"/>
            <a:r>
              <a:rPr lang="sr-Cyrl-RS" sz="2500" b="1" dirty="0">
                <a:solidFill>
                  <a:schemeClr val="accent2">
                    <a:lumMod val="50000"/>
                  </a:schemeClr>
                </a:solidFill>
                <a:latin typeface="Cambria" pitchFamily="18" charset="0"/>
                <a:ea typeface="Cambria" pitchFamily="18" charset="0"/>
              </a:rPr>
              <a:t>Особе са осталим инвалидитетима </a:t>
            </a:r>
          </a:p>
          <a:p>
            <a:pPr algn="ctr"/>
            <a:r>
              <a:rPr lang="sr-Cyrl-RS" sz="2300" dirty="0">
                <a:latin typeface="Cambria" pitchFamily="18" charset="0"/>
                <a:ea typeface="Cambria" pitchFamily="18" charset="0"/>
              </a:rPr>
              <a:t>(нпр. Особе са интелектуалним инвалидитетом, менталним инвалидитетом, сметњама у развоју, сметњама у учењу)</a:t>
            </a:r>
            <a:endParaRPr lang="en-US" sz="2300" dirty="0">
              <a:latin typeface="Cambria" pitchFamily="18" charset="0"/>
              <a:ea typeface="Cambri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A101E2-CD5F-458B-9975-170CEC7FBA2A}"/>
              </a:ext>
            </a:extLst>
          </p:cNvPr>
          <p:cNvSpPr/>
          <p:nvPr/>
        </p:nvSpPr>
        <p:spPr>
          <a:xfrm>
            <a:off x="0" y="5159828"/>
            <a:ext cx="12192000" cy="1489166"/>
          </a:xfrm>
          <a:prstGeom prst="rect">
            <a:avLst/>
          </a:prstGeom>
          <a:solidFill>
            <a:schemeClr val="accent2">
              <a:lumMod val="60000"/>
              <a:lumOff val="4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9" name="Rectangle 8">
            <a:extLst>
              <a:ext uri="{FF2B5EF4-FFF2-40B4-BE49-F238E27FC236}">
                <a16:creationId xmlns:a16="http://schemas.microsoft.com/office/drawing/2014/main" id="{D9A101E2-CD5F-458B-9975-170CEC7FBA2A}"/>
              </a:ext>
            </a:extLst>
          </p:cNvPr>
          <p:cNvSpPr/>
          <p:nvPr/>
        </p:nvSpPr>
        <p:spPr>
          <a:xfrm>
            <a:off x="0" y="2560320"/>
            <a:ext cx="12192000" cy="2403566"/>
          </a:xfrm>
          <a:prstGeom prst="rect">
            <a:avLst/>
          </a:prstGeom>
          <a:solidFill>
            <a:srgbClr val="99FF99">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12</a:t>
            </a:fld>
            <a:endParaRPr lang="sr-Latn-RS" dirty="0"/>
          </a:p>
        </p:txBody>
      </p:sp>
      <p:sp>
        <p:nvSpPr>
          <p:cNvPr id="3" name="Rectangle 2"/>
          <p:cNvSpPr/>
          <p:nvPr/>
        </p:nvSpPr>
        <p:spPr>
          <a:xfrm>
            <a:off x="0" y="461945"/>
            <a:ext cx="12192000" cy="630942"/>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sr-Cyrl-RS" sz="3500" b="1" dirty="0">
                <a:solidFill>
                  <a:schemeClr val="tx2">
                    <a:lumMod val="50000"/>
                  </a:schemeClr>
                </a:solidFill>
                <a:latin typeface="Cambria" pitchFamily="18" charset="0"/>
                <a:ea typeface="Cambria" pitchFamily="18" charset="0"/>
              </a:rPr>
              <a:t>Особе са физичким инвалидитетом</a:t>
            </a:r>
            <a:endParaRPr lang="en-US" sz="3500" b="1" dirty="0">
              <a:solidFill>
                <a:schemeClr val="tx2">
                  <a:lumMod val="50000"/>
                </a:schemeClr>
              </a:solidFill>
              <a:latin typeface="Cambria" pitchFamily="18" charset="0"/>
              <a:ea typeface="Cambria" pitchFamily="18" charset="0"/>
            </a:endParaRPr>
          </a:p>
        </p:txBody>
      </p:sp>
      <p:sp>
        <p:nvSpPr>
          <p:cNvPr id="29697" name="Rectangle 1"/>
          <p:cNvSpPr>
            <a:spLocks noChangeArrowheads="1"/>
          </p:cNvSpPr>
          <p:nvPr/>
        </p:nvSpPr>
        <p:spPr bwMode="auto">
          <a:xfrm>
            <a:off x="222069" y="1359169"/>
            <a:ext cx="1161288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Приказ</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основних</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обележја</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безбедности</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саобраћаја</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особа</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физичким</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приказан</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је</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у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зависности</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од</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својства</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2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учешћа</a:t>
            </a:r>
            <a:r>
              <a:rPr kumimoji="0" lang="en-US" sz="22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a:t>
            </a:r>
            <a:endParaRPr kumimoji="0" lang="en-US" sz="2200" b="0" i="0" u="none" strike="noStrike" cap="none" normalizeH="0" baseline="0" dirty="0">
              <a:ln>
                <a:noFill/>
              </a:ln>
              <a:solidFill>
                <a:schemeClr val="tx1"/>
              </a:solidFill>
              <a:effectLst/>
              <a:latin typeface="Cambria" pitchFamily="18" charset="0"/>
              <a:ea typeface="Cambria" pitchFamily="18" charset="0"/>
              <a:cs typeface="Arial" pitchFamily="34" charset="0"/>
            </a:endParaRPr>
          </a:p>
        </p:txBody>
      </p:sp>
      <p:sp>
        <p:nvSpPr>
          <p:cNvPr id="6" name="Rectangle 5"/>
          <p:cNvSpPr/>
          <p:nvPr/>
        </p:nvSpPr>
        <p:spPr>
          <a:xfrm>
            <a:off x="402620" y="2552002"/>
            <a:ext cx="1504323" cy="477054"/>
          </a:xfrm>
          <a:prstGeom prst="rect">
            <a:avLst/>
          </a:prstGeom>
        </p:spPr>
        <p:txBody>
          <a:bodyPr wrap="none">
            <a:spAutoFit/>
          </a:bodyPr>
          <a:lstStyle/>
          <a:p>
            <a:r>
              <a:rPr lang="sr-Cyrl-RS" sz="2500" b="1" dirty="0">
                <a:latin typeface="Cambria" pitchFamily="18" charset="0"/>
                <a:ea typeface="Cambria" pitchFamily="18" charset="0"/>
              </a:rPr>
              <a:t>ВОЗАЧИ:</a:t>
            </a:r>
            <a:endParaRPr lang="en-US" sz="2500" b="1" dirty="0">
              <a:latin typeface="Cambria" pitchFamily="18" charset="0"/>
              <a:ea typeface="Cambria" pitchFamily="18" charset="0"/>
            </a:endParaRPr>
          </a:p>
        </p:txBody>
      </p:sp>
      <p:sp>
        <p:nvSpPr>
          <p:cNvPr id="7" name="Rectangle 6"/>
          <p:cNvSpPr/>
          <p:nvPr/>
        </p:nvSpPr>
        <p:spPr>
          <a:xfrm>
            <a:off x="396238" y="3087414"/>
            <a:ext cx="11795762" cy="1938992"/>
          </a:xfrm>
          <a:prstGeom prst="rect">
            <a:avLst/>
          </a:prstGeom>
        </p:spPr>
        <p:txBody>
          <a:bodyPr wrap="square">
            <a:spAutoFit/>
          </a:bodyPr>
          <a:lstStyle/>
          <a:p>
            <a:pPr algn="just">
              <a:spcAft>
                <a:spcPts val="600"/>
              </a:spcAft>
              <a:buFont typeface="Wingdings" pitchFamily="2" charset="2"/>
              <a:buChar char="Ø"/>
            </a:pPr>
            <a:r>
              <a:rPr lang="sr-Cyrl-RS" sz="2200" dirty="0">
                <a:latin typeface="Cambria" pitchFamily="18" charset="0"/>
                <a:ea typeface="Cambria" pitchFamily="18" charset="0"/>
              </a:rPr>
              <a:t>Динамички саобраћајни ризика учешћа у саобраћајним незгодама – број незгода на милион пређених километара,</a:t>
            </a:r>
            <a:endParaRPr lang="en-US" sz="2200" dirty="0">
              <a:latin typeface="Cambria" pitchFamily="18" charset="0"/>
              <a:ea typeface="Cambria" pitchFamily="18" charset="0"/>
            </a:endParaRPr>
          </a:p>
          <a:p>
            <a:pPr algn="just">
              <a:spcAft>
                <a:spcPts val="600"/>
              </a:spcAft>
              <a:buFont typeface="Wingdings" pitchFamily="2" charset="2"/>
              <a:buChar char="Ø"/>
            </a:pPr>
            <a:r>
              <a:rPr lang="sr-Cyrl-RS" sz="2200" dirty="0">
                <a:latin typeface="Cambria" pitchFamily="18" charset="0"/>
                <a:ea typeface="Cambria" pitchFamily="18" charset="0"/>
              </a:rPr>
              <a:t>Активна безбедност саобраћаја – способности возача да безбедно управљају возилом,</a:t>
            </a:r>
            <a:endParaRPr lang="en-US" sz="2200" dirty="0">
              <a:latin typeface="Cambria" pitchFamily="18" charset="0"/>
              <a:ea typeface="Cambria" pitchFamily="18" charset="0"/>
            </a:endParaRPr>
          </a:p>
          <a:p>
            <a:pPr algn="just">
              <a:spcAft>
                <a:spcPts val="600"/>
              </a:spcAft>
              <a:buFont typeface="Wingdings" pitchFamily="2" charset="2"/>
              <a:buChar char="Ø"/>
            </a:pPr>
            <a:r>
              <a:rPr lang="sr-Cyrl-RS" sz="2200" dirty="0">
                <a:latin typeface="Cambria" pitchFamily="18" charset="0"/>
                <a:ea typeface="Cambria" pitchFamily="18" charset="0"/>
              </a:rPr>
              <a:t>Пасивна безбедност саобраћаја – ефикасност сигурносних појасева и ваздушних јастука у случају саобраћајне незгоде.</a:t>
            </a:r>
            <a:endParaRPr lang="en-US" sz="2200" dirty="0">
              <a:latin typeface="Cambria" pitchFamily="18" charset="0"/>
              <a:ea typeface="Cambria" pitchFamily="18" charset="0"/>
            </a:endParaRPr>
          </a:p>
        </p:txBody>
      </p:sp>
      <p:sp>
        <p:nvSpPr>
          <p:cNvPr id="8" name="Rectangle 7"/>
          <p:cNvSpPr/>
          <p:nvPr/>
        </p:nvSpPr>
        <p:spPr>
          <a:xfrm>
            <a:off x="352697" y="5378772"/>
            <a:ext cx="11839303" cy="815608"/>
          </a:xfrm>
          <a:prstGeom prst="rect">
            <a:avLst/>
          </a:prstGeom>
        </p:spPr>
        <p:txBody>
          <a:bodyPr wrap="square">
            <a:spAutoFit/>
          </a:bodyPr>
          <a:lstStyle/>
          <a:p>
            <a:pPr algn="just"/>
            <a:r>
              <a:rPr lang="sr-Cyrl-RS" sz="2500" b="1" dirty="0">
                <a:latin typeface="Cambria" pitchFamily="18" charset="0"/>
                <a:ea typeface="Cambria" pitchFamily="18" charset="0"/>
              </a:rPr>
              <a:t>ПЕШАЦИ</a:t>
            </a:r>
            <a:r>
              <a:rPr lang="sr-Cyrl-RS" sz="2200" dirty="0">
                <a:latin typeface="Cambria" pitchFamily="18" charset="0"/>
                <a:ea typeface="Cambria" pitchFamily="18" charset="0"/>
              </a:rPr>
              <a:t> – </a:t>
            </a:r>
          </a:p>
          <a:p>
            <a:pPr algn="just"/>
            <a:r>
              <a:rPr lang="sr-Cyrl-RS" sz="2200" dirty="0">
                <a:latin typeface="Cambria" pitchFamily="18" charset="0"/>
                <a:ea typeface="Cambria" pitchFamily="18" charset="0"/>
              </a:rPr>
              <a:t>Акценат је стављен на ризик учешћа у саобраћајним незгодама и узроке њиховог настанка.</a:t>
            </a:r>
            <a:endParaRPr lang="en-US" sz="2200" dirty="0">
              <a:latin typeface="Cambria" pitchFamily="18" charset="0"/>
              <a:ea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500"/>
                                        <p:tgtEl>
                                          <p:spTgt spid="9"/>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500"/>
                                        <p:tgtEl>
                                          <p:spTgt spid="10"/>
                                        </p:tgtEl>
                                      </p:cBhvr>
                                    </p:animEffect>
                                  </p:childTnLst>
                                </p:cTn>
                              </p:par>
                              <p:par>
                                <p:cTn id="14" presetID="18" presetClass="entr" presetSubtype="12" fill="hold" grpId="1"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A101E2-CD5F-458B-9975-170CEC7FBA2A}"/>
              </a:ext>
            </a:extLst>
          </p:cNvPr>
          <p:cNvSpPr/>
          <p:nvPr/>
        </p:nvSpPr>
        <p:spPr>
          <a:xfrm>
            <a:off x="0" y="1410789"/>
            <a:ext cx="12192000" cy="1776548"/>
          </a:xfrm>
          <a:prstGeom prst="rect">
            <a:avLst/>
          </a:prstGeom>
          <a:solidFill>
            <a:srgbClr val="FFFF00">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13</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596639" y="598659"/>
            <a:ext cx="8382001" cy="4308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200" b="1" i="1" dirty="0" err="1">
                <a:solidFill>
                  <a:schemeClr val="tx2">
                    <a:lumMod val="50000"/>
                  </a:schemeClr>
                </a:solidFill>
              </a:rPr>
              <a:t>Динамички</a:t>
            </a:r>
            <a:r>
              <a:rPr lang="sr-Cyrl-RS" sz="2200" b="1" i="1" dirty="0">
                <a:solidFill>
                  <a:schemeClr val="tx2">
                    <a:lumMod val="50000"/>
                  </a:schemeClr>
                </a:solidFill>
              </a:rPr>
              <a:t> саобраћајни ризик учешћа у саобраћајним незгодама</a:t>
            </a:r>
            <a:endParaRPr lang="en-US" sz="2200" b="1" i="1" dirty="0">
              <a:solidFill>
                <a:schemeClr val="tx2">
                  <a:lumMod val="50000"/>
                </a:schemeClr>
              </a:solidFill>
            </a:endParaRPr>
          </a:p>
        </p:txBody>
      </p:sp>
      <p:pic>
        <p:nvPicPr>
          <p:cNvPr id="8" name="Picture 2" descr="C:\Users\marin\OneDrive\Radna površina\ppt za D\Flag_of_Sweden.svg.png"/>
          <p:cNvPicPr>
            <a:picLocks noChangeAspect="1" noChangeArrowheads="1"/>
          </p:cNvPicPr>
          <p:nvPr/>
        </p:nvPicPr>
        <p:blipFill>
          <a:blip r:embed="rId2" cstate="print"/>
          <a:srcRect/>
          <a:stretch>
            <a:fillRect/>
          </a:stretch>
        </p:blipFill>
        <p:spPr bwMode="auto">
          <a:xfrm>
            <a:off x="361403" y="1504406"/>
            <a:ext cx="2525487" cy="1578430"/>
          </a:xfrm>
          <a:prstGeom prst="rect">
            <a:avLst/>
          </a:prstGeom>
          <a:noFill/>
          <a:ln w="38100">
            <a:solidFill>
              <a:schemeClr val="tx1"/>
            </a:solidFill>
          </a:ln>
        </p:spPr>
      </p:pic>
      <p:sp>
        <p:nvSpPr>
          <p:cNvPr id="9" name="Rectangle 8"/>
          <p:cNvSpPr/>
          <p:nvPr/>
        </p:nvSpPr>
        <p:spPr>
          <a:xfrm>
            <a:off x="3050796" y="2094803"/>
            <a:ext cx="2849050" cy="430887"/>
          </a:xfrm>
          <a:prstGeom prst="rect">
            <a:avLst/>
          </a:prstGeom>
        </p:spPr>
        <p:txBody>
          <a:bodyPr wrap="none">
            <a:spAutoFit/>
          </a:bodyPr>
          <a:lstStyle/>
          <a:p>
            <a:r>
              <a:rPr lang="sr-Cyrl-RS" sz="2200" dirty="0" bmk="">
                <a:solidFill>
                  <a:srgbClr val="000000"/>
                </a:solidFill>
                <a:latin typeface="Cambria" pitchFamily="18" charset="0"/>
                <a:ea typeface="Calibri" pitchFamily="34" charset="0"/>
                <a:cs typeface="Times New Roman" pitchFamily="18" charset="0"/>
              </a:rPr>
              <a:t>Искуства </a:t>
            </a:r>
            <a:r>
              <a:rPr lang="en-US" sz="2200" dirty="0" bmk="">
                <a:solidFill>
                  <a:srgbClr val="000000"/>
                </a:solidFill>
                <a:latin typeface="Cambria" pitchFamily="18" charset="0"/>
                <a:ea typeface="Calibri" pitchFamily="34" charset="0"/>
                <a:cs typeface="Times New Roman" pitchFamily="18" charset="0"/>
              </a:rPr>
              <a:t>793 </a:t>
            </a:r>
            <a:r>
              <a:rPr lang="en-US" sz="2200" dirty="0" err="1" bmk="">
                <a:solidFill>
                  <a:srgbClr val="000000"/>
                </a:solidFill>
                <a:latin typeface="Cambria" pitchFamily="18" charset="0"/>
                <a:ea typeface="Calibri" pitchFamily="34" charset="0"/>
                <a:cs typeface="Times New Roman" pitchFamily="18" charset="0"/>
              </a:rPr>
              <a:t>возача</a:t>
            </a:r>
            <a:r>
              <a:rPr lang="sr-Cyrl-RS" sz="2200" dirty="0" bmk="">
                <a:solidFill>
                  <a:srgbClr val="000000"/>
                </a:solidFill>
                <a:latin typeface="Cambria" pitchFamily="18" charset="0"/>
                <a:ea typeface="Calibri" pitchFamily="34" charset="0"/>
                <a:cs typeface="Times New Roman" pitchFamily="18" charset="0"/>
              </a:rPr>
              <a:t>.</a:t>
            </a:r>
            <a:endParaRPr lang="en-US" sz="2200" dirty="0"/>
          </a:p>
        </p:txBody>
      </p:sp>
      <p:sp>
        <p:nvSpPr>
          <p:cNvPr id="10" name="Rectangle 9"/>
          <p:cNvSpPr/>
          <p:nvPr/>
        </p:nvSpPr>
        <p:spPr>
          <a:xfrm>
            <a:off x="3067047" y="2512814"/>
            <a:ext cx="2745495" cy="430887"/>
          </a:xfrm>
          <a:prstGeom prst="rect">
            <a:avLst/>
          </a:prstGeom>
        </p:spPr>
        <p:txBody>
          <a:bodyPr wrap="none">
            <a:spAutoFit/>
          </a:bodyPr>
          <a:lstStyle/>
          <a:p>
            <a:r>
              <a:rPr lang="en-US" sz="2200" dirty="0" err="1" bmk="">
                <a:solidFill>
                  <a:srgbClr val="000000"/>
                </a:solidFill>
                <a:latin typeface="Cambria" pitchFamily="18" charset="0"/>
                <a:ea typeface="Calibri" pitchFamily="34" charset="0"/>
                <a:cs typeface="Times New Roman" pitchFamily="18" charset="0"/>
              </a:rPr>
              <a:t>Адаптиран</a:t>
            </a:r>
            <a:r>
              <a:rPr lang="sr-Cyrl-RS" sz="2200" dirty="0" bmk="">
                <a:solidFill>
                  <a:srgbClr val="000000"/>
                </a:solidFill>
                <a:latin typeface="Cambria" pitchFamily="18" charset="0"/>
                <a:ea typeface="Calibri" pitchFamily="34" charset="0"/>
                <a:cs typeface="Times New Roman" pitchFamily="18" charset="0"/>
              </a:rPr>
              <a:t>а</a:t>
            </a:r>
            <a:r>
              <a:rPr lang="en-US" sz="2200" dirty="0" bmk="">
                <a:solidFill>
                  <a:srgbClr val="000000"/>
                </a:solidFill>
                <a:latin typeface="Cambria" pitchFamily="18" charset="0"/>
                <a:ea typeface="Calibri" pitchFamily="34" charset="0"/>
                <a:cs typeface="Times New Roman" pitchFamily="18" charset="0"/>
              </a:rPr>
              <a:t> </a:t>
            </a:r>
            <a:r>
              <a:rPr lang="en-US" sz="2200" dirty="0" err="1" bmk="">
                <a:solidFill>
                  <a:srgbClr val="000000"/>
                </a:solidFill>
                <a:latin typeface="Cambria" pitchFamily="18" charset="0"/>
                <a:ea typeface="Calibri" pitchFamily="34" charset="0"/>
                <a:cs typeface="Times New Roman" pitchFamily="18" charset="0"/>
              </a:rPr>
              <a:t>возила</a:t>
            </a:r>
            <a:r>
              <a:rPr lang="sr-Cyrl-RS" sz="2200" dirty="0" bmk="">
                <a:solidFill>
                  <a:srgbClr val="000000"/>
                </a:solidFill>
                <a:latin typeface="Cambria" pitchFamily="18" charset="0"/>
                <a:ea typeface="Calibri" pitchFamily="34" charset="0"/>
                <a:cs typeface="Times New Roman" pitchFamily="18" charset="0"/>
              </a:rPr>
              <a:t>.</a:t>
            </a:r>
            <a:endParaRPr lang="en-US" sz="2200" dirty="0"/>
          </a:p>
        </p:txBody>
      </p:sp>
      <p:sp>
        <p:nvSpPr>
          <p:cNvPr id="11" name="Rectangle 10"/>
          <p:cNvSpPr/>
          <p:nvPr/>
        </p:nvSpPr>
        <p:spPr>
          <a:xfrm>
            <a:off x="3031746" y="1559225"/>
            <a:ext cx="6225294" cy="430887"/>
          </a:xfrm>
          <a:prstGeom prst="rect">
            <a:avLst/>
          </a:prstGeom>
        </p:spPr>
        <p:txBody>
          <a:bodyPr wrap="none">
            <a:spAutoFit/>
          </a:bodyPr>
          <a:lstStyle/>
          <a:p>
            <a:r>
              <a:rPr lang="en-US" sz="2200" dirty="0" err="1">
                <a:latin typeface="Cambria" pitchFamily="18" charset="0"/>
                <a:ea typeface="Times New Roman" pitchFamily="18" charset="0"/>
                <a:cs typeface="Times New Roman" pitchFamily="18" charset="0"/>
              </a:rPr>
              <a:t>Безбедност</a:t>
            </a:r>
            <a:r>
              <a:rPr lang="en-US" sz="2200" dirty="0">
                <a:latin typeface="Cambria" pitchFamily="18" charset="0"/>
                <a:ea typeface="Times New Roman" pitchFamily="18" charset="0"/>
                <a:cs typeface="Times New Roman" pitchFamily="18" charset="0"/>
              </a:rPr>
              <a:t> </a:t>
            </a:r>
            <a:r>
              <a:rPr lang="en-US" sz="2200" dirty="0" err="1">
                <a:latin typeface="Cambria" pitchFamily="18" charset="0"/>
                <a:ea typeface="Times New Roman" pitchFamily="18" charset="0"/>
                <a:cs typeface="Times New Roman" pitchFamily="18" charset="0"/>
              </a:rPr>
              <a:t>особа</a:t>
            </a:r>
            <a:r>
              <a:rPr lang="en-US" sz="2200" dirty="0">
                <a:latin typeface="Cambria" pitchFamily="18" charset="0"/>
                <a:ea typeface="Times New Roman" pitchFamily="18" charset="0"/>
                <a:cs typeface="Times New Roman" pitchFamily="18" charset="0"/>
              </a:rPr>
              <a:t> </a:t>
            </a:r>
            <a:r>
              <a:rPr lang="en-US" sz="2200" dirty="0" err="1">
                <a:latin typeface="Cambria" pitchFamily="18" charset="0"/>
                <a:ea typeface="Times New Roman" pitchFamily="18" charset="0"/>
                <a:cs typeface="Times New Roman" pitchFamily="18" charset="0"/>
              </a:rPr>
              <a:t>са</a:t>
            </a:r>
            <a:r>
              <a:rPr lang="en-US" sz="2200" dirty="0">
                <a:latin typeface="Cambria" pitchFamily="18" charset="0"/>
                <a:ea typeface="Times New Roman" pitchFamily="18" charset="0"/>
                <a:cs typeface="Times New Roman" pitchFamily="18" charset="0"/>
              </a:rPr>
              <a:t> </a:t>
            </a:r>
            <a:r>
              <a:rPr lang="en-US" sz="2200" dirty="0" err="1">
                <a:latin typeface="Cambria" pitchFamily="18" charset="0"/>
                <a:ea typeface="Times New Roman" pitchFamily="18" charset="0"/>
                <a:cs typeface="Times New Roman" pitchFamily="18" charset="0"/>
              </a:rPr>
              <a:t>физичким</a:t>
            </a:r>
            <a:r>
              <a:rPr lang="en-US" sz="2200" dirty="0">
                <a:latin typeface="Cambria" pitchFamily="18" charset="0"/>
                <a:ea typeface="Times New Roman" pitchFamily="18" charset="0"/>
                <a:cs typeface="Times New Roman" pitchFamily="18" charset="0"/>
              </a:rPr>
              <a:t> </a:t>
            </a:r>
            <a:r>
              <a:rPr lang="en-US" sz="2200" dirty="0" err="1">
                <a:latin typeface="Cambria" pitchFamily="18" charset="0"/>
                <a:ea typeface="Times New Roman" pitchFamily="18" charset="0"/>
                <a:cs typeface="Times New Roman" pitchFamily="18" charset="0"/>
              </a:rPr>
              <a:t>инвалидитетом</a:t>
            </a:r>
            <a:r>
              <a:rPr lang="sr-Cyrl-RS" sz="2200" dirty="0">
                <a:latin typeface="Cambria" pitchFamily="18" charset="0"/>
                <a:ea typeface="Times New Roman" pitchFamily="18" charset="0"/>
                <a:cs typeface="Times New Roman" pitchFamily="18" charset="0"/>
              </a:rPr>
              <a:t>.</a:t>
            </a:r>
            <a:endParaRPr lang="en-US" sz="2200" dirty="0"/>
          </a:p>
        </p:txBody>
      </p:sp>
      <p:pic>
        <p:nvPicPr>
          <p:cNvPr id="31748" name="Picture 4" descr="C:\Users\marin\OneDrive\Radna površina\ppt za D\знак.png"/>
          <p:cNvPicPr>
            <a:picLocks noChangeAspect="1" noChangeArrowheads="1"/>
          </p:cNvPicPr>
          <p:nvPr/>
        </p:nvPicPr>
        <p:blipFill>
          <a:blip r:embed="rId3" cstate="print"/>
          <a:srcRect/>
          <a:stretch>
            <a:fillRect/>
          </a:stretch>
        </p:blipFill>
        <p:spPr bwMode="auto">
          <a:xfrm>
            <a:off x="9880961" y="1528354"/>
            <a:ext cx="1201784" cy="1201784"/>
          </a:xfrm>
          <a:prstGeom prst="rect">
            <a:avLst/>
          </a:prstGeom>
          <a:noFill/>
        </p:spPr>
      </p:pic>
      <p:pic>
        <p:nvPicPr>
          <p:cNvPr id="13" name="Picture 3" descr="D:\Fullppt\005-PNG이미지\magnifying-glass-189254.png">
            <a:extLst>
              <a:ext uri="{FF2B5EF4-FFF2-40B4-BE49-F238E27FC236}">
                <a16:creationId xmlns:a16="http://schemas.microsoft.com/office/drawing/2014/main" id="{C3481931-7FB5-4E5D-AF01-270C31AA25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2732" flipH="1">
            <a:off x="9824477" y="1528386"/>
            <a:ext cx="2204869" cy="2058754"/>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ChangeArrowheads="1"/>
          </p:cNvSpPr>
          <p:nvPr/>
        </p:nvSpPr>
        <p:spPr bwMode="auto">
          <a:xfrm>
            <a:off x="291736" y="3320742"/>
            <a:ext cx="1163900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Истраживање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је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реализовано</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анкетирањем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возача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инвалидитетом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циљу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бољег</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разумевања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проблема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безбедности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и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мобилности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приликом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свакодневног</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учешћа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саобраћају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анализираном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тро</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и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годишњем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периоду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(1996-јун 1999)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забележене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u="sng" strike="noStrike" cap="none" normalizeH="0" baseline="0" dirty="0">
                <a:ln>
                  <a:noFill/>
                </a:ln>
                <a:solidFill>
                  <a:srgbClr val="000000"/>
                </a:solidFill>
                <a:effectLst/>
                <a:latin typeface="Cambria" pitchFamily="18" charset="0"/>
                <a:ea typeface="Calibri" pitchFamily="34" charset="0"/>
                <a:cs typeface="Times New Roman" pitchFamily="18" charset="0"/>
              </a:rPr>
              <a:t>94 </a:t>
            </a:r>
            <a:r>
              <a:rPr kumimoji="0" lang="en-US" sz="2200" b="0" u="sng" strike="noStrike" cap="none" normalizeH="0" baseline="0" dirty="0" err="1">
                <a:ln>
                  <a:noFill/>
                </a:ln>
                <a:solidFill>
                  <a:srgbClr val="000000"/>
                </a:solidFill>
                <a:effectLst/>
                <a:latin typeface="Cambria" pitchFamily="18" charset="0"/>
                <a:ea typeface="Calibri" pitchFamily="34" charset="0"/>
                <a:cs typeface="Times New Roman" pitchFamily="18" charset="0"/>
              </a:rPr>
              <a:t>саобраћајне</a:t>
            </a:r>
            <a:r>
              <a:rPr kumimoji="0" lang="en-US" sz="2200" b="0" u="sng"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u="sng" strike="noStrike" cap="none" normalizeH="0" baseline="0" dirty="0" err="1">
                <a:ln>
                  <a:noFill/>
                </a:ln>
                <a:solidFill>
                  <a:srgbClr val="000000"/>
                </a:solidFill>
                <a:effectLst/>
                <a:latin typeface="Cambria" pitchFamily="18" charset="0"/>
                <a:ea typeface="Calibri" pitchFamily="34" charset="0"/>
                <a:cs typeface="Times New Roman" pitchFamily="18" charset="0"/>
              </a:rPr>
              <a:t>незгоде</a:t>
            </a:r>
            <a:r>
              <a:rPr kumimoji="0" lang="en-US" sz="2200" b="0" u="sng"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0" u="sng" strike="noStrike" cap="none" normalizeH="0" baseline="0" dirty="0" err="1">
                <a:ln>
                  <a:noFill/>
                </a:ln>
                <a:solidFill>
                  <a:srgbClr val="000000"/>
                </a:solidFill>
                <a:effectLst/>
                <a:latin typeface="Cambria" pitchFamily="18" charset="0"/>
                <a:ea typeface="Calibri" pitchFamily="34" charset="0"/>
                <a:cs typeface="Times New Roman" pitchFamily="18" charset="0"/>
              </a:rPr>
              <a:t>којима</a:t>
            </a:r>
            <a:r>
              <a:rPr kumimoji="0" lang="en-US" sz="2200" b="0" u="sng"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u="sng" strike="noStrike" cap="none" normalizeH="0" baseline="0" dirty="0" err="1">
                <a:ln>
                  <a:noFill/>
                </a:ln>
                <a:solidFill>
                  <a:srgbClr val="000000"/>
                </a:solidFill>
                <a:effectLst/>
                <a:latin typeface="Cambria" pitchFamily="18" charset="0"/>
                <a:ea typeface="Calibri" pitchFamily="34" charset="0"/>
                <a:cs typeface="Times New Roman" pitchFamily="18" charset="0"/>
              </a:rPr>
              <a:t>су</a:t>
            </a:r>
            <a:r>
              <a:rPr kumimoji="0" lang="en-US" sz="2200" b="0" u="sng"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u="sng" strike="noStrike" cap="none" normalizeH="0" baseline="0" dirty="0" err="1">
                <a:ln>
                  <a:noFill/>
                </a:ln>
                <a:solidFill>
                  <a:srgbClr val="000000"/>
                </a:solidFill>
                <a:effectLst/>
                <a:latin typeface="Cambria" pitchFamily="18" charset="0"/>
                <a:ea typeface="Calibri" pitchFamily="34" charset="0"/>
                <a:cs typeface="Times New Roman" pitchFamily="18" charset="0"/>
              </a:rPr>
              <a:t>учествовала</a:t>
            </a:r>
            <a:r>
              <a:rPr kumimoji="0" lang="en-US" sz="2200" b="0" u="sng" strike="noStrike" cap="none" normalizeH="0" baseline="0" dirty="0">
                <a:ln>
                  <a:noFill/>
                </a:ln>
                <a:solidFill>
                  <a:srgbClr val="000000"/>
                </a:solidFill>
                <a:effectLst/>
                <a:latin typeface="Cambria" pitchFamily="18" charset="0"/>
                <a:ea typeface="Calibri" pitchFamily="34" charset="0"/>
                <a:cs typeface="Times New Roman" pitchFamily="18" charset="0"/>
              </a:rPr>
              <a:t> 84 </a:t>
            </a:r>
            <a:r>
              <a:rPr kumimoji="0" lang="en-US" sz="2200" b="0" u="sng" strike="noStrike" cap="none" normalizeH="0" baseline="0" dirty="0" err="1">
                <a:ln>
                  <a:noFill/>
                </a:ln>
                <a:solidFill>
                  <a:srgbClr val="000000"/>
                </a:solidFill>
                <a:effectLst/>
                <a:latin typeface="Cambria" pitchFamily="18" charset="0"/>
                <a:ea typeface="Calibri" pitchFamily="34" charset="0"/>
                <a:cs typeface="Times New Roman" pitchFamily="18" charset="0"/>
              </a:rPr>
              <a:t>анкетирана</a:t>
            </a:r>
            <a:r>
              <a:rPr kumimoji="0" lang="en-US" sz="2200" b="0" u="sng"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u="sng" strike="noStrike" cap="none" normalizeH="0" baseline="0" dirty="0" err="1">
                <a:ln>
                  <a:noFill/>
                </a:ln>
                <a:solidFill>
                  <a:srgbClr val="000000"/>
                </a:solidFill>
                <a:effectLst/>
                <a:latin typeface="Cambria" pitchFamily="18" charset="0"/>
                <a:ea typeface="Calibri" pitchFamily="34" charset="0"/>
                <a:cs typeface="Times New Roman" pitchFamily="18" charset="0"/>
              </a:rPr>
              <a:t>возача</a:t>
            </a:r>
            <a:r>
              <a:rPr kumimoji="0" lang="en-US" sz="2200" b="0" u="sng"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u="sng" strike="noStrike" cap="none" normalizeH="0" baseline="0" dirty="0" err="1">
                <a:ln>
                  <a:noFill/>
                </a:ln>
                <a:solidFill>
                  <a:srgbClr val="000000"/>
                </a:solidFill>
                <a:effectLst/>
                <a:latin typeface="Cambria" pitchFamily="18" charset="0"/>
                <a:ea typeface="Calibri" pitchFamily="34" charset="0"/>
                <a:cs typeface="Times New Roman" pitchFamily="18" charset="0"/>
              </a:rPr>
              <a:t>око</a:t>
            </a:r>
            <a:r>
              <a:rPr kumimoji="0" lang="en-US" sz="2200" b="0" u="sng" strike="noStrike" cap="none" normalizeH="0" baseline="0" dirty="0">
                <a:ln>
                  <a:noFill/>
                </a:ln>
                <a:solidFill>
                  <a:srgbClr val="000000"/>
                </a:solidFill>
                <a:effectLst/>
                <a:latin typeface="Cambria" pitchFamily="18" charset="0"/>
                <a:ea typeface="Calibri" pitchFamily="34" charset="0"/>
                <a:cs typeface="Times New Roman" pitchFamily="18" charset="0"/>
              </a:rPr>
              <a:t> 11% </a:t>
            </a:r>
            <a:r>
              <a:rPr kumimoji="0" lang="en-US" sz="2200" b="0" u="sng" strike="noStrike" cap="none" normalizeH="0" baseline="0" dirty="0" err="1">
                <a:ln>
                  <a:noFill/>
                </a:ln>
                <a:solidFill>
                  <a:srgbClr val="000000"/>
                </a:solidFill>
                <a:effectLst/>
                <a:latin typeface="Cambria" pitchFamily="18" charset="0"/>
                <a:ea typeface="Calibri" pitchFamily="34" charset="0"/>
                <a:cs typeface="Times New Roman" pitchFamily="18" charset="0"/>
              </a:rPr>
              <a:t>узорка</a:t>
            </a:r>
            <a:r>
              <a:rPr kumimoji="0" lang="en-US" sz="2200" b="0" u="sng" strike="noStrike" cap="none" normalizeH="0" baseline="0" dirty="0">
                <a:ln>
                  <a:noFill/>
                </a:ln>
                <a:solidFill>
                  <a:srgbClr val="000000"/>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Aутори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упоређивали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ризике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страдања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анализиране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популације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возача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општом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популацијом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возача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основу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овог</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поређења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пронађено</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је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да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возачи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инвалидитетом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односу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општу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популацију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имају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незнатно</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већи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ризик</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повређивања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саобраћајним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незгодама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(0,21:0,20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саобраћајних</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незгода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милион</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пређених</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километара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и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нешто</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мањи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ризик</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учешћа</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саобраћајним</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незгодама</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(0,85:0,98)</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p>
        </p:txBody>
      </p:sp>
      <p:sp>
        <p:nvSpPr>
          <p:cNvPr id="14" name="Rectangle 13"/>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500"/>
                                        <p:tgtEl>
                                          <p:spTgt spid="12"/>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downLeft)">
                                      <p:cBhvr>
                                        <p:cTn id="10" dur="500"/>
                                        <p:tgtEl>
                                          <p:spTgt spid="12"/>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14</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596639" y="598659"/>
            <a:ext cx="8382001" cy="4308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200" b="1" i="1" dirty="0" err="1">
                <a:solidFill>
                  <a:schemeClr val="tx2">
                    <a:lumMod val="50000"/>
                  </a:schemeClr>
                </a:solidFill>
              </a:rPr>
              <a:t>Динамички</a:t>
            </a:r>
            <a:r>
              <a:rPr lang="sr-Cyrl-RS" sz="2200" b="1" i="1" dirty="0">
                <a:solidFill>
                  <a:schemeClr val="tx2">
                    <a:lumMod val="50000"/>
                  </a:schemeClr>
                </a:solidFill>
              </a:rPr>
              <a:t> саобраћајни ризик учешћа у саобраћајним незгодама</a:t>
            </a:r>
            <a:endParaRPr lang="en-US" sz="2200" b="1" i="1" dirty="0">
              <a:solidFill>
                <a:schemeClr val="tx2">
                  <a:lumMod val="50000"/>
                </a:schemeClr>
              </a:solidFill>
            </a:endParaRPr>
          </a:p>
        </p:txBody>
      </p:sp>
      <p:sp>
        <p:nvSpPr>
          <p:cNvPr id="32769" name="Rectangle 1"/>
          <p:cNvSpPr>
            <a:spLocks noChangeArrowheads="1"/>
          </p:cNvSpPr>
          <p:nvPr/>
        </p:nvSpPr>
        <p:spPr bwMode="auto">
          <a:xfrm>
            <a:off x="256903" y="1859339"/>
            <a:ext cx="1167819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У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оквиру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извештаја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који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је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разматрао</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податке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о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вожњи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особа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инвалидитетом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приказали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lang="en-US" sz="2200" dirty="0" err="1">
                <a:solidFill>
                  <a:srgbClr val="000000"/>
                </a:solidFill>
                <a:latin typeface="Cambria" pitchFamily="18" charset="0"/>
                <a:ea typeface="Calibri" pitchFamily="34" charset="0"/>
                <a:cs typeface="Times New Roman" pitchFamily="18" charset="0"/>
              </a:rPr>
              <a:t>су</a:t>
            </a:r>
            <a:r>
              <a:rPr lang="sr-Cyrl-RS" sz="2200" dirty="0">
                <a:solidFill>
                  <a:srgbClr val="000000"/>
                </a:solidFill>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истраживање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које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је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анализирало</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популацију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власника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повластица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за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паркирање</a:t>
            </a:r>
            <a:r>
              <a:rPr kumimoji="0" lang="sr-Cyrl-R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sr-Cyrl-R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Великој Британији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којих</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је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истраживању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учествовало</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1.615.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Од</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укупног</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узорка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испитаника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8,3%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њих</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је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учествовало</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саобраћајним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незгодама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протеклих</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5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година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endParaRPr kumimoji="0" lang="sr-Cyrl-R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endParaRPr>
          </a:p>
          <a:p>
            <a:pPr lvl="0" algn="just" fontAlgn="base">
              <a:spcBef>
                <a:spcPct val="0"/>
              </a:spcBef>
              <a:spcAft>
                <a:spcPct val="0"/>
              </a:spcAft>
            </a:pPr>
            <a:endParaRPr lang="sr-Cyrl-RS" sz="2200" dirty="0">
              <a:solidFill>
                <a:srgbClr val="000000"/>
              </a:solidFill>
              <a:latin typeface="Cambria" pitchFamily="18" charset="0"/>
              <a:ea typeface="Calibri" pitchFamily="34" charset="0"/>
              <a:cs typeface="Times New Roman" pitchFamily="18" charset="0"/>
            </a:endParaRPr>
          </a:p>
          <a:p>
            <a:pPr lvl="0" algn="just" fontAlgn="base">
              <a:spcBef>
                <a:spcPct val="0"/>
              </a:spcBef>
              <a:spcAft>
                <a:spcPct val="0"/>
              </a:spcAft>
            </a:pP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Узимајући</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обзир</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пређену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километражу</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испитаника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уочава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се</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да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ова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популација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возача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инвалидитетом</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има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ризик</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учешћа</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саобраћајној</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незгоди</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који</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износи</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1,97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на</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милион</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пређених</a:t>
            </a:r>
            <a:r>
              <a:rPr kumimoji="0" lang="en-US" sz="22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2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километара</a:t>
            </a:r>
            <a:r>
              <a:rPr kumimoji="0" lang="en-US" sz="22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endParaRPr kumimoji="0" lang="en-US" sz="22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8"/>
          <p:cNvSpPr/>
          <p:nvPr/>
        </p:nvSpPr>
        <p:spPr>
          <a:xfrm>
            <a:off x="4392411" y="187625"/>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15</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596639" y="598659"/>
            <a:ext cx="8382001" cy="4308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200" b="1" i="1" dirty="0" err="1">
                <a:solidFill>
                  <a:schemeClr val="tx2">
                    <a:lumMod val="50000"/>
                  </a:schemeClr>
                </a:solidFill>
              </a:rPr>
              <a:t>Динамички</a:t>
            </a:r>
            <a:r>
              <a:rPr lang="sr-Cyrl-RS" sz="2200" b="1" i="1" dirty="0">
                <a:solidFill>
                  <a:schemeClr val="tx2">
                    <a:lumMod val="50000"/>
                  </a:schemeClr>
                </a:solidFill>
              </a:rPr>
              <a:t> саобраћајни ризик учешћа у саобраћајним незгодама</a:t>
            </a:r>
            <a:endParaRPr lang="en-US" sz="2200" b="1" i="1" dirty="0">
              <a:solidFill>
                <a:schemeClr val="tx2">
                  <a:lumMod val="50000"/>
                </a:schemeClr>
              </a:solidFill>
            </a:endParaRPr>
          </a:p>
        </p:txBody>
      </p:sp>
      <p:sp>
        <p:nvSpPr>
          <p:cNvPr id="31746" name="Rectangle 2"/>
          <p:cNvSpPr>
            <a:spLocks noChangeArrowheads="1"/>
          </p:cNvSpPr>
          <p:nvPr/>
        </p:nvSpPr>
        <p:spPr bwMode="auto">
          <a:xfrm>
            <a:off x="248194" y="1339501"/>
            <a:ext cx="11639006" cy="5113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200"/>
              </a:spcBef>
              <a:spcAft>
                <a:spcPts val="1200"/>
              </a:spcAft>
            </a:pPr>
            <a:r>
              <a:rPr lang="sr-Cyrl-RS" sz="2400" kern="100" dirty="0">
                <a:solidFill>
                  <a:srgbClr val="000000"/>
                </a:solidFill>
                <a:latin typeface="Cambria"/>
                <a:ea typeface="Calibri"/>
                <a:cs typeface="Times New Roman"/>
              </a:rPr>
              <a:t>Још једно значајно истраживање реализовано је на узорку популације која користи инвалидска колица. </a:t>
            </a:r>
          </a:p>
          <a:p>
            <a:pPr algn="just">
              <a:lnSpc>
                <a:spcPct val="107000"/>
              </a:lnSpc>
              <a:spcBef>
                <a:spcPts val="1200"/>
              </a:spcBef>
              <a:spcAft>
                <a:spcPts val="1200"/>
              </a:spcAft>
            </a:pPr>
            <a:r>
              <a:rPr lang="sr-Cyrl-RS" sz="2400" kern="100" dirty="0">
                <a:solidFill>
                  <a:srgbClr val="000000"/>
                </a:solidFill>
                <a:latin typeface="Cambria"/>
                <a:ea typeface="Calibri"/>
                <a:cs typeface="Times New Roman"/>
              </a:rPr>
              <a:t>Истраживање је реализовано међу </a:t>
            </a:r>
            <a:r>
              <a:rPr lang="sr-Cyrl-RS" sz="2400" b="1" kern="100" dirty="0">
                <a:solidFill>
                  <a:srgbClr val="000000"/>
                </a:solidFill>
                <a:latin typeface="Cambria"/>
                <a:ea typeface="Calibri"/>
                <a:cs typeface="Times New Roman"/>
              </a:rPr>
              <a:t>596 испитаника са подручја САД </a:t>
            </a:r>
            <a:r>
              <a:rPr lang="sr-Cyrl-RS" sz="2400" kern="100" dirty="0">
                <a:solidFill>
                  <a:srgbClr val="000000"/>
                </a:solidFill>
                <a:latin typeface="Cambria"/>
                <a:ea typeface="Calibri"/>
                <a:cs typeface="Times New Roman"/>
              </a:rPr>
              <a:t>у периоду од јуна 2002. до новембра 2003. године. Без обзира на својство учешћа у саобраћају, 19,5% испитаника је рекло да је учествовало у саобраћајној незгоди у протекле 3 године. Посебно значајан податак представља чињеница да је чак 24% возача са инвалидитетом учествовало у саобраћајним незгодама, док је значајно мање путника доживело саобраћајну незгоду (8% у приватним возилима, 6% у средствима јавног превоза путника). Анализирајући </a:t>
            </a:r>
            <a:r>
              <a:rPr lang="sr-Cyrl-RS" sz="2400" b="1" kern="100" dirty="0">
                <a:solidFill>
                  <a:srgbClr val="000000"/>
                </a:solidFill>
                <a:latin typeface="Cambria"/>
                <a:ea typeface="Calibri"/>
                <a:cs typeface="Times New Roman"/>
              </a:rPr>
              <a:t>ризик учешћа у саобраћајним незгодама</a:t>
            </a:r>
            <a:r>
              <a:rPr lang="sr-Cyrl-RS" sz="2400" kern="100" dirty="0">
                <a:solidFill>
                  <a:srgbClr val="000000"/>
                </a:solidFill>
                <a:latin typeface="Cambria"/>
                <a:ea typeface="Calibri"/>
                <a:cs typeface="Times New Roman"/>
              </a:rPr>
              <a:t> на милион пређених километара добијена је вредност ризика за возаче која износи 0</a:t>
            </a:r>
            <a:r>
              <a:rPr lang="sr-Cyrl-RS" sz="2400" b="1" kern="100" dirty="0">
                <a:solidFill>
                  <a:srgbClr val="000000"/>
                </a:solidFill>
                <a:latin typeface="Cambria"/>
                <a:ea typeface="Calibri"/>
                <a:cs typeface="Times New Roman"/>
              </a:rPr>
              <a:t>,51 саобраћајна незгода на милион пређених километара</a:t>
            </a:r>
            <a:r>
              <a:rPr lang="en-US" sz="2400" kern="100" dirty="0">
                <a:solidFill>
                  <a:srgbClr val="000000"/>
                </a:solidFill>
                <a:latin typeface="Cambria"/>
                <a:ea typeface="Calibri"/>
                <a:cs typeface="Times New Roman"/>
              </a:rPr>
              <a:t>.</a:t>
            </a:r>
            <a:endParaRPr lang="en-US" sz="2400" kern="100" dirty="0">
              <a:latin typeface="Cambria"/>
              <a:ea typeface="Calibri"/>
              <a:cs typeface="Times New Roman"/>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16</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596639" y="598659"/>
            <a:ext cx="8382001" cy="4308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200" b="1" i="1" dirty="0" err="1">
                <a:solidFill>
                  <a:schemeClr val="tx2">
                    <a:lumMod val="50000"/>
                  </a:schemeClr>
                </a:solidFill>
              </a:rPr>
              <a:t>Динамички</a:t>
            </a:r>
            <a:r>
              <a:rPr lang="sr-Cyrl-RS" sz="2200" b="1" i="1" dirty="0">
                <a:solidFill>
                  <a:schemeClr val="tx2">
                    <a:lumMod val="50000"/>
                  </a:schemeClr>
                </a:solidFill>
              </a:rPr>
              <a:t> саобраћајни ризик учешћа у саобраћајним незгодама</a:t>
            </a:r>
            <a:endParaRPr lang="en-US" sz="2200" b="1" i="1" dirty="0">
              <a:solidFill>
                <a:schemeClr val="tx2">
                  <a:lumMod val="50000"/>
                </a:schemeClr>
              </a:solidFill>
            </a:endParaRPr>
          </a:p>
        </p:txBody>
      </p:sp>
      <p:sp>
        <p:nvSpPr>
          <p:cNvPr id="31746" name="Rectangle 2"/>
          <p:cNvSpPr>
            <a:spLocks noChangeArrowheads="1"/>
          </p:cNvSpPr>
          <p:nvPr/>
        </p:nvSpPr>
        <p:spPr bwMode="auto">
          <a:xfrm>
            <a:off x="287383" y="2049617"/>
            <a:ext cx="11639006" cy="44769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800"/>
              </a:spcBef>
              <a:spcAft>
                <a:spcPts val="1800"/>
              </a:spcAft>
            </a:pPr>
            <a:r>
              <a:rPr lang="sr-Cyrl-RS" sz="2400" kern="100" dirty="0">
                <a:solidFill>
                  <a:srgbClr val="000000"/>
                </a:solidFill>
                <a:latin typeface="Cambria"/>
                <a:ea typeface="Calibri"/>
                <a:cs typeface="Times New Roman"/>
              </a:rPr>
              <a:t>На подручју </a:t>
            </a:r>
            <a:r>
              <a:rPr lang="sr-Cyrl-RS" sz="2400" b="1" kern="100" dirty="0">
                <a:solidFill>
                  <a:srgbClr val="000000"/>
                </a:solidFill>
                <a:latin typeface="Cambria"/>
                <a:ea typeface="Calibri"/>
                <a:cs typeface="Times New Roman"/>
              </a:rPr>
              <a:t>Србије</a:t>
            </a:r>
            <a:r>
              <a:rPr lang="sr-Cyrl-RS" sz="2400" kern="100" dirty="0">
                <a:solidFill>
                  <a:srgbClr val="000000"/>
                </a:solidFill>
                <a:latin typeface="Cambria"/>
                <a:ea typeface="Calibri"/>
                <a:cs typeface="Times New Roman"/>
              </a:rPr>
              <a:t> реализовано је истраживање које је анализирало број саобраћајних незгода у којима је учествовало 65 возача који користе ручне команде током вожње</a:t>
            </a:r>
            <a:r>
              <a:rPr lang="sr-Latn-RS" sz="2400" kern="100" dirty="0">
                <a:solidFill>
                  <a:srgbClr val="000000"/>
                </a:solidFill>
                <a:latin typeface="Cambria"/>
                <a:ea typeface="Calibri"/>
                <a:cs typeface="Times New Roman"/>
              </a:rPr>
              <a:t>.</a:t>
            </a:r>
            <a:r>
              <a:rPr lang="sr-Cyrl-RS" sz="2400" kern="100" dirty="0">
                <a:solidFill>
                  <a:srgbClr val="000000"/>
                </a:solidFill>
                <a:latin typeface="Cambria"/>
                <a:ea typeface="Calibri"/>
                <a:cs typeface="Times New Roman"/>
              </a:rPr>
              <a:t> </a:t>
            </a:r>
          </a:p>
          <a:p>
            <a:pPr algn="just">
              <a:lnSpc>
                <a:spcPct val="107000"/>
              </a:lnSpc>
              <a:spcBef>
                <a:spcPts val="1800"/>
              </a:spcBef>
              <a:spcAft>
                <a:spcPts val="1800"/>
              </a:spcAft>
            </a:pPr>
            <a:r>
              <a:rPr lang="sr-Cyrl-RS" sz="2400" kern="100" dirty="0">
                <a:solidFill>
                  <a:srgbClr val="000000"/>
                </a:solidFill>
                <a:latin typeface="Cambria"/>
                <a:ea typeface="Calibri"/>
                <a:cs typeface="Times New Roman"/>
              </a:rPr>
              <a:t>На основу истраживања, утврђено је да 27,7% возача има искуства учешћа у најмање једној саобраћајној незгоди у својству возача у периоду од када управљају возилом са ручним командама. Узимајући у обзир податке о просечној годишњој пређеној километражи и просечном возачком стажу са ручним командама може се проценити динамички саобраћајни </a:t>
            </a:r>
            <a:r>
              <a:rPr lang="sr-Cyrl-RS" sz="2400" b="1" kern="100" dirty="0">
                <a:solidFill>
                  <a:srgbClr val="000000"/>
                </a:solidFill>
                <a:latin typeface="Cambria"/>
                <a:ea typeface="Calibri"/>
                <a:cs typeface="Times New Roman"/>
              </a:rPr>
              <a:t>ризик учешћа у саобраћајној незгоди – 2,26 саобраћајних незгода на милион пређених километара</a:t>
            </a:r>
            <a:r>
              <a:rPr lang="sr-Cyrl-RS" sz="2400" kern="100" dirty="0">
                <a:solidFill>
                  <a:srgbClr val="000000"/>
                </a:solidFill>
                <a:latin typeface="Cambria"/>
                <a:ea typeface="Calibri"/>
                <a:cs typeface="Times New Roman"/>
              </a:rPr>
              <a:t>. </a:t>
            </a:r>
            <a:endParaRPr lang="en-US" sz="2400" kern="100" dirty="0">
              <a:latin typeface="Cambria"/>
              <a:ea typeface="Calibri"/>
              <a:cs typeface="Times New Roman"/>
            </a:endParaRPr>
          </a:p>
        </p:txBody>
      </p:sp>
      <p:pic>
        <p:nvPicPr>
          <p:cNvPr id="33794" name="Picture 2" descr="C:\Users\marin\OneDrive\Radna površina\ppt za D\zastava.png"/>
          <p:cNvPicPr>
            <a:picLocks noChangeAspect="1" noChangeArrowheads="1"/>
          </p:cNvPicPr>
          <p:nvPr/>
        </p:nvPicPr>
        <p:blipFill>
          <a:blip r:embed="rId2" cstate="print"/>
          <a:srcRect/>
          <a:stretch>
            <a:fillRect/>
          </a:stretch>
        </p:blipFill>
        <p:spPr bwMode="auto">
          <a:xfrm>
            <a:off x="316389" y="1024197"/>
            <a:ext cx="1686895" cy="974418"/>
          </a:xfrm>
          <a:prstGeom prst="rect">
            <a:avLst/>
          </a:prstGeom>
          <a:noFill/>
        </p:spPr>
      </p:pic>
      <p:sp>
        <p:nvSpPr>
          <p:cNvPr id="8" name="Rectangle 7"/>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A3A0C-5B1B-4859-8A9F-0D6B550C0C8D}" type="slidenum">
              <a:rPr lang="sr-Latn-RS" smtClean="0"/>
              <a:pPr/>
              <a:t>17</a:t>
            </a:fld>
            <a:endParaRPr lang="sr-Latn-RS"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11" y="411865"/>
            <a:ext cx="10972800" cy="6106502"/>
          </a:xfrm>
          <a:prstGeom prst="rect">
            <a:avLst/>
          </a:prstGeom>
          <a:noFill/>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A3A0C-5B1B-4859-8A9F-0D6B550C0C8D}" type="slidenum">
              <a:rPr lang="sr-Latn-RS" smtClean="0"/>
              <a:pPr/>
              <a:t>18</a:t>
            </a:fld>
            <a:endParaRPr lang="sr-Latn-RS" dirty="0"/>
          </a:p>
        </p:txBody>
      </p:sp>
      <p:sp>
        <p:nvSpPr>
          <p:cNvPr id="34817" name="Rectangle 1"/>
          <p:cNvSpPr>
            <a:spLocks noChangeArrowheads="1"/>
          </p:cNvSpPr>
          <p:nvPr/>
        </p:nvSpPr>
        <p:spPr bwMode="auto">
          <a:xfrm>
            <a:off x="483325" y="877897"/>
            <a:ext cx="11390812" cy="4847481"/>
          </a:xfrm>
          <a:prstGeom prst="rect">
            <a:avLst/>
          </a:prstGeom>
          <a:noFill/>
          <a:ln w="3810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1200"/>
              </a:spcAft>
              <a:buClrTx/>
              <a:buSzTx/>
              <a:buFontTx/>
              <a:buNone/>
              <a:tabLst/>
            </a:pP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Упоређивањем</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динамичког</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саобраћајног</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ризика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учешћа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саобраћајним</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незгодама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особа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инвалидитетом</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својству</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возача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може</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се</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уочити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да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је</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највећи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ризик</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забележен</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код</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популације</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Србији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endParaRPr kumimoji="0" lang="sr-Cyrl-R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ts val="600"/>
              </a:spcBef>
              <a:spcAft>
                <a:spcPts val="1200"/>
              </a:spcAft>
              <a:buClrTx/>
              <a:buSzTx/>
              <a:buFontTx/>
              <a:buNone/>
              <a:tabLst/>
            </a:pP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Ови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подаци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добијају</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додатно</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тежини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када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се</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узме</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обзир</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да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су</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подаци</a:t>
            </a:r>
            <a:r>
              <a:rPr kumimoji="0" lang="en-US" sz="24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из</a:t>
            </a:r>
            <a:r>
              <a:rPr kumimoji="0" lang="en-US" sz="24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других</a:t>
            </a:r>
            <a:r>
              <a:rPr kumimoji="0" lang="en-US" sz="24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земаља</a:t>
            </a:r>
            <a:r>
              <a:rPr kumimoji="0" lang="en-US" sz="24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значајно</a:t>
            </a:r>
            <a:r>
              <a:rPr kumimoji="0" lang="en-US" sz="24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старији</a:t>
            </a:r>
            <a:r>
              <a:rPr kumimoji="0" lang="en-US" sz="24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4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односу</a:t>
            </a:r>
            <a:r>
              <a:rPr kumimoji="0" lang="en-US" sz="24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на</a:t>
            </a:r>
            <a:r>
              <a:rPr kumimoji="0" lang="en-US" sz="24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податке</a:t>
            </a:r>
            <a:r>
              <a:rPr kumimoji="0" lang="en-US" sz="24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400" b="1"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Србији</a:t>
            </a:r>
            <a:r>
              <a:rPr kumimoji="0" lang="en-US" sz="2400" b="1" i="0" u="none" strike="noStrike" cap="none" normalizeH="0" baseline="0" dirty="0">
                <a:ln>
                  <a:noFill/>
                </a:ln>
                <a:solidFill>
                  <a:srgbClr val="000000"/>
                </a:solidFill>
                <a:effectLst/>
                <a:latin typeface="Cambria" pitchFamily="18" charset="0"/>
                <a:ea typeface="Calibri" pitchFamily="34" charset="0"/>
                <a:cs typeface="Times New Roman" pitchFamily="18" charset="0"/>
              </a:rPr>
              <a:t>.</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endParaRPr kumimoji="0" lang="sr-Cyrl-R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ts val="600"/>
              </a:spcBef>
              <a:spcAft>
                <a:spcPts val="1200"/>
              </a:spcAft>
              <a:buClrTx/>
              <a:buSzTx/>
              <a:buFontTx/>
              <a:buNone/>
              <a:tabLst/>
            </a:pP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Оправдано</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је</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очекивати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да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су</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ризици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учешћа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саобраћајним</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незгодама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возача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инвалидитетом</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САД,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Шведској</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и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Великој</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Британији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данас</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још</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и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мањи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него</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што</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су</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то</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били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годинама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истраживања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endParaRPr kumimoji="0" lang="sr-Cyrl-R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ts val="600"/>
              </a:spcBef>
              <a:spcAft>
                <a:spcPts val="1200"/>
              </a:spcAft>
              <a:buClrTx/>
              <a:buSzTx/>
              <a:buFontTx/>
              <a:buNone/>
              <a:tabLst/>
            </a:pP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Ова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претпоставка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се</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заснива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на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очекиваном</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унапређењу</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безбедности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система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и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уређаја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који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се</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уграђују</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возила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за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потребе</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возача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инвалидитетом</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и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генералним</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унапређењем</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безбедности</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саобраћаја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овим</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Cambria" pitchFamily="18" charset="0"/>
                <a:ea typeface="Calibri" pitchFamily="34" charset="0"/>
                <a:cs typeface="Times New Roman" pitchFamily="18" charset="0"/>
              </a:rPr>
              <a:t>земљама</a:t>
            </a:r>
            <a:r>
              <a:rPr kumimoji="0" lang="en-US" sz="2400" b="0" i="0" u="none" strike="noStrike" cap="none" normalizeH="0" baseline="0" dirty="0">
                <a:ln>
                  <a:noFill/>
                </a:ln>
                <a:solidFill>
                  <a:srgbClr val="000000"/>
                </a:solidFill>
                <a:effectLst/>
                <a:latin typeface="Cambria" pitchFamily="18" charset="0"/>
                <a:ea typeface="Calibri" pitchFamily="34" charset="0"/>
                <a:cs typeface="Times New Roman" pitchFamily="18" charset="0"/>
              </a:rPr>
              <a:t>. </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19</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i="1" dirty="0" err="1"/>
              <a:t>Активна</a:t>
            </a:r>
            <a:r>
              <a:rPr lang="sr-Cyrl-RS" sz="2400" b="1" i="1" dirty="0"/>
              <a:t> безбедност</a:t>
            </a:r>
            <a:endParaRPr lang="en-US" sz="2400" b="1" i="1" dirty="0"/>
          </a:p>
        </p:txBody>
      </p:sp>
      <p:sp>
        <p:nvSpPr>
          <p:cNvPr id="31746" name="Rectangle 2"/>
          <p:cNvSpPr>
            <a:spLocks noChangeArrowheads="1"/>
          </p:cNvSpPr>
          <p:nvPr/>
        </p:nvSpPr>
        <p:spPr bwMode="auto">
          <a:xfrm>
            <a:off x="522515" y="2053217"/>
            <a:ext cx="11142617" cy="3320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600"/>
              </a:spcBef>
              <a:spcAft>
                <a:spcPts val="600"/>
              </a:spcAft>
            </a:pPr>
            <a:r>
              <a:rPr lang="sr-Cyrl-RS" sz="2400" kern="100" dirty="0">
                <a:latin typeface="Cambria"/>
                <a:ea typeface="Calibri"/>
                <a:cs typeface="Times New Roman"/>
              </a:rPr>
              <a:t>Спроведено је </a:t>
            </a:r>
            <a:r>
              <a:rPr lang="en-US" sz="2400" kern="100" dirty="0" err="1">
                <a:latin typeface="Cambria"/>
                <a:ea typeface="Calibri"/>
                <a:cs typeface="Times New Roman"/>
              </a:rPr>
              <a:t>истраживање</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циљем</a:t>
            </a:r>
            <a:r>
              <a:rPr lang="en-US" sz="2400" kern="100" dirty="0">
                <a:latin typeface="Cambria"/>
                <a:ea typeface="Calibri"/>
                <a:cs typeface="Times New Roman"/>
              </a:rPr>
              <a:t> </a:t>
            </a:r>
            <a:r>
              <a:rPr lang="en-US" sz="2400" b="1" kern="100" dirty="0" err="1">
                <a:latin typeface="Cambria"/>
                <a:ea typeface="Calibri"/>
                <a:cs typeface="Times New Roman"/>
              </a:rPr>
              <a:t>дефинисања</a:t>
            </a:r>
            <a:r>
              <a:rPr lang="en-US" sz="2400" b="1" kern="100" dirty="0">
                <a:latin typeface="Cambria"/>
                <a:ea typeface="Calibri"/>
                <a:cs typeface="Times New Roman"/>
              </a:rPr>
              <a:t> </a:t>
            </a:r>
            <a:r>
              <a:rPr lang="en-US" sz="2400" b="1" kern="100" dirty="0" err="1">
                <a:latin typeface="Cambria"/>
                <a:ea typeface="Calibri"/>
                <a:cs typeface="Times New Roman"/>
              </a:rPr>
              <a:t>нормативних</a:t>
            </a:r>
            <a:r>
              <a:rPr lang="en-US" sz="2400" b="1" kern="100" dirty="0">
                <a:latin typeface="Cambria"/>
                <a:ea typeface="Calibri"/>
                <a:cs typeface="Times New Roman"/>
              </a:rPr>
              <a:t> </a:t>
            </a:r>
            <a:r>
              <a:rPr lang="en-US" sz="2400" b="1" kern="100" dirty="0" err="1">
                <a:latin typeface="Cambria"/>
                <a:ea typeface="Calibri"/>
                <a:cs typeface="Times New Roman"/>
              </a:rPr>
              <a:t>захтева</a:t>
            </a:r>
            <a:r>
              <a:rPr lang="en-US" sz="2400" b="1" kern="100" dirty="0">
                <a:latin typeface="Cambria"/>
                <a:ea typeface="Calibri"/>
                <a:cs typeface="Times New Roman"/>
              </a:rPr>
              <a:t> </a:t>
            </a:r>
            <a:r>
              <a:rPr lang="en-US" sz="2400" b="1" kern="100" dirty="0" err="1">
                <a:latin typeface="Cambria"/>
                <a:ea typeface="Calibri"/>
                <a:cs typeface="Times New Roman"/>
              </a:rPr>
              <a:t>приликом</a:t>
            </a:r>
            <a:r>
              <a:rPr lang="en-US" sz="2400" b="1" kern="100" dirty="0">
                <a:latin typeface="Cambria"/>
                <a:ea typeface="Calibri"/>
                <a:cs typeface="Times New Roman"/>
              </a:rPr>
              <a:t> </a:t>
            </a:r>
            <a:r>
              <a:rPr lang="en-US" sz="2400" b="1" kern="100" dirty="0" err="1">
                <a:latin typeface="Cambria"/>
                <a:ea typeface="Calibri"/>
                <a:cs typeface="Times New Roman"/>
              </a:rPr>
              <a:t>статичких</a:t>
            </a:r>
            <a:r>
              <a:rPr lang="en-US" sz="2400" b="1" kern="100" dirty="0">
                <a:latin typeface="Cambria"/>
                <a:ea typeface="Calibri"/>
                <a:cs typeface="Times New Roman"/>
              </a:rPr>
              <a:t> </a:t>
            </a:r>
            <a:r>
              <a:rPr lang="en-US" sz="2400" b="1" kern="100" dirty="0" err="1">
                <a:latin typeface="Cambria"/>
                <a:ea typeface="Calibri"/>
                <a:cs typeface="Times New Roman"/>
              </a:rPr>
              <a:t>испитивања</a:t>
            </a:r>
            <a:r>
              <a:rPr lang="en-US" sz="2400" b="1" kern="100" dirty="0">
                <a:latin typeface="Cambria"/>
                <a:ea typeface="Calibri"/>
                <a:cs typeface="Times New Roman"/>
              </a:rPr>
              <a:t> </a:t>
            </a:r>
            <a:r>
              <a:rPr lang="en-US" sz="2400" b="1" kern="100" dirty="0" err="1">
                <a:latin typeface="Cambria"/>
                <a:ea typeface="Calibri"/>
                <a:cs typeface="Times New Roman"/>
              </a:rPr>
              <a:t>опреме</a:t>
            </a:r>
            <a:r>
              <a:rPr lang="en-US" sz="2400" b="1" kern="100" dirty="0">
                <a:latin typeface="Cambria"/>
                <a:ea typeface="Calibri"/>
                <a:cs typeface="Times New Roman"/>
              </a:rPr>
              <a:t> </a:t>
            </a:r>
            <a:r>
              <a:rPr lang="en-US" sz="2400" b="1" kern="100" dirty="0" err="1">
                <a:latin typeface="Cambria"/>
                <a:ea typeface="Calibri"/>
                <a:cs typeface="Times New Roman"/>
              </a:rPr>
              <a:t>која</a:t>
            </a:r>
            <a:r>
              <a:rPr lang="en-US" sz="2400" b="1" kern="100" dirty="0">
                <a:latin typeface="Cambria"/>
                <a:ea typeface="Calibri"/>
                <a:cs typeface="Times New Roman"/>
              </a:rPr>
              <a:t> </a:t>
            </a:r>
            <a:r>
              <a:rPr lang="en-US" sz="2400" b="1" kern="100" dirty="0" err="1">
                <a:latin typeface="Cambria"/>
                <a:ea typeface="Calibri"/>
                <a:cs typeface="Times New Roman"/>
              </a:rPr>
              <a:t>се</a:t>
            </a:r>
            <a:r>
              <a:rPr lang="en-US" sz="2400" b="1" kern="100" dirty="0">
                <a:latin typeface="Cambria"/>
                <a:ea typeface="Calibri"/>
                <a:cs typeface="Times New Roman"/>
              </a:rPr>
              <a:t> </a:t>
            </a:r>
            <a:r>
              <a:rPr lang="en-US" sz="2400" b="1" kern="100" dirty="0" err="1">
                <a:latin typeface="Cambria"/>
                <a:ea typeface="Calibri"/>
                <a:cs typeface="Times New Roman"/>
              </a:rPr>
              <a:t>уграђује</a:t>
            </a:r>
            <a:r>
              <a:rPr lang="en-US" sz="2400" b="1" kern="100" dirty="0">
                <a:latin typeface="Cambria"/>
                <a:ea typeface="Calibri"/>
                <a:cs typeface="Times New Roman"/>
              </a:rPr>
              <a:t> </a:t>
            </a:r>
            <a:r>
              <a:rPr lang="en-US" sz="2400" b="1" kern="100" dirty="0" err="1">
                <a:latin typeface="Cambria"/>
                <a:ea typeface="Calibri"/>
                <a:cs typeface="Times New Roman"/>
              </a:rPr>
              <a:t>за</a:t>
            </a:r>
            <a:r>
              <a:rPr lang="en-US" sz="2400" b="1" kern="100" dirty="0">
                <a:latin typeface="Cambria"/>
                <a:ea typeface="Calibri"/>
                <a:cs typeface="Times New Roman"/>
              </a:rPr>
              <a:t> </a:t>
            </a:r>
            <a:r>
              <a:rPr lang="en-US" sz="2400" b="1" kern="100" dirty="0" err="1">
                <a:latin typeface="Cambria"/>
                <a:ea typeface="Calibri"/>
                <a:cs typeface="Times New Roman"/>
              </a:rPr>
              <a:t>потребе</a:t>
            </a:r>
            <a:r>
              <a:rPr lang="en-US" sz="2400" b="1" kern="100" dirty="0">
                <a:latin typeface="Cambria"/>
                <a:ea typeface="Calibri"/>
                <a:cs typeface="Times New Roman"/>
              </a:rPr>
              <a:t> </a:t>
            </a:r>
            <a:r>
              <a:rPr lang="en-US" sz="2400" b="1" kern="100" dirty="0" err="1">
                <a:latin typeface="Cambria"/>
                <a:ea typeface="Calibri"/>
                <a:cs typeface="Times New Roman"/>
              </a:rPr>
              <a:t>особа</a:t>
            </a:r>
            <a:r>
              <a:rPr lang="en-US" sz="2400" b="1" kern="100" dirty="0">
                <a:latin typeface="Cambria"/>
                <a:ea typeface="Calibri"/>
                <a:cs typeface="Times New Roman"/>
              </a:rPr>
              <a:t> </a:t>
            </a:r>
            <a:r>
              <a:rPr lang="en-US" sz="2400" b="1" kern="100" dirty="0" err="1">
                <a:latin typeface="Cambria"/>
                <a:ea typeface="Calibri"/>
                <a:cs typeface="Times New Roman"/>
              </a:rPr>
              <a:t>са</a:t>
            </a:r>
            <a:r>
              <a:rPr lang="en-US" sz="2400" b="1" kern="100" dirty="0">
                <a:latin typeface="Cambria"/>
                <a:ea typeface="Calibri"/>
                <a:cs typeface="Times New Roman"/>
              </a:rPr>
              <a:t> </a:t>
            </a:r>
            <a:r>
              <a:rPr lang="en-US" sz="2400" b="1" kern="100" dirty="0" err="1">
                <a:latin typeface="Cambria"/>
                <a:ea typeface="Calibri"/>
                <a:cs typeface="Times New Roman"/>
              </a:rPr>
              <a:t>инвалидитетом</a:t>
            </a:r>
            <a:r>
              <a:rPr lang="en-US" sz="2400" kern="100" dirty="0">
                <a:latin typeface="Cambria"/>
                <a:ea typeface="Calibri"/>
                <a:cs typeface="Times New Roman"/>
              </a:rPr>
              <a:t>. </a:t>
            </a:r>
            <a:r>
              <a:rPr lang="en-US" sz="2400" kern="100" dirty="0" err="1">
                <a:latin typeface="Cambria"/>
                <a:ea typeface="Calibri"/>
                <a:cs typeface="Times New Roman"/>
              </a:rPr>
              <a:t>Експериментално</a:t>
            </a:r>
            <a:r>
              <a:rPr lang="en-US" sz="2400" kern="100" dirty="0">
                <a:latin typeface="Cambria"/>
                <a:ea typeface="Calibri"/>
                <a:cs typeface="Times New Roman"/>
              </a:rPr>
              <a:t> </a:t>
            </a:r>
            <a:r>
              <a:rPr lang="en-US" sz="2400" kern="100" dirty="0" err="1">
                <a:latin typeface="Cambria"/>
                <a:ea typeface="Calibri"/>
                <a:cs typeface="Times New Roman"/>
              </a:rPr>
              <a:t>испитивање</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извршено</a:t>
            </a:r>
            <a:r>
              <a:rPr lang="en-US" sz="2400" kern="100" dirty="0">
                <a:latin typeface="Cambria"/>
                <a:ea typeface="Calibri"/>
                <a:cs typeface="Times New Roman"/>
              </a:rPr>
              <a:t> у </a:t>
            </a:r>
            <a:r>
              <a:rPr lang="en-US" sz="2400" kern="100" dirty="0" err="1">
                <a:latin typeface="Cambria"/>
                <a:ea typeface="Calibri"/>
                <a:cs typeface="Times New Roman"/>
              </a:rPr>
              <a:t>Центру</a:t>
            </a:r>
            <a:r>
              <a:rPr lang="en-US" sz="2400" kern="100" dirty="0">
                <a:latin typeface="Cambria"/>
                <a:ea typeface="Calibri"/>
                <a:cs typeface="Times New Roman"/>
              </a:rPr>
              <a:t> </a:t>
            </a:r>
            <a:r>
              <a:rPr lang="en-US" sz="2400" kern="100" dirty="0" err="1">
                <a:latin typeface="Cambria"/>
                <a:ea typeface="Calibri"/>
                <a:cs typeface="Times New Roman"/>
              </a:rPr>
              <a:t>за</a:t>
            </a:r>
            <a:r>
              <a:rPr lang="en-US" sz="2400" kern="100" dirty="0">
                <a:latin typeface="Cambria"/>
                <a:ea typeface="Calibri"/>
                <a:cs typeface="Times New Roman"/>
              </a:rPr>
              <a:t> </a:t>
            </a:r>
            <a:r>
              <a:rPr lang="en-US" sz="2400" kern="100" dirty="0" err="1">
                <a:latin typeface="Cambria"/>
                <a:ea typeface="Calibri"/>
                <a:cs typeface="Times New Roman"/>
              </a:rPr>
              <a:t>мобилност</a:t>
            </a:r>
            <a:r>
              <a:rPr lang="en-US" sz="2400" kern="100" dirty="0">
                <a:latin typeface="Cambria"/>
                <a:ea typeface="Calibri"/>
                <a:cs typeface="Times New Roman"/>
              </a:rPr>
              <a:t> </a:t>
            </a:r>
            <a:r>
              <a:rPr lang="en-US" sz="2400" b="1" kern="100" dirty="0" err="1">
                <a:latin typeface="Cambria"/>
                <a:ea typeface="Calibri"/>
                <a:cs typeface="Times New Roman"/>
              </a:rPr>
              <a:t>Уједињеног</a:t>
            </a:r>
            <a:r>
              <a:rPr lang="en-US" sz="2400" b="1" kern="100" dirty="0">
                <a:latin typeface="Cambria"/>
                <a:ea typeface="Calibri"/>
                <a:cs typeface="Times New Roman"/>
              </a:rPr>
              <a:t> </a:t>
            </a:r>
            <a:r>
              <a:rPr lang="en-US" sz="2400" b="1" kern="100" dirty="0" err="1">
                <a:latin typeface="Cambria"/>
                <a:ea typeface="Calibri"/>
                <a:cs typeface="Times New Roman"/>
              </a:rPr>
              <a:t>Краљевства</a:t>
            </a:r>
            <a:r>
              <a:rPr lang="en-US" sz="2400" b="1" kern="100" dirty="0">
                <a:latin typeface="Cambria"/>
                <a:ea typeface="Calibri"/>
                <a:cs typeface="Times New Roman"/>
              </a:rPr>
              <a:t> </a:t>
            </a:r>
            <a:r>
              <a:rPr lang="en-US" sz="2400" kern="100" dirty="0">
                <a:latin typeface="Cambria"/>
                <a:ea typeface="Calibri"/>
                <a:cs typeface="Times New Roman"/>
              </a:rPr>
              <a:t>и </a:t>
            </a:r>
            <a:r>
              <a:rPr lang="en-US" sz="2400" kern="100" dirty="0" err="1">
                <a:latin typeface="Cambria"/>
                <a:ea typeface="Calibri"/>
                <a:cs typeface="Times New Roman"/>
              </a:rPr>
              <a:t>обухватало</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три</a:t>
            </a:r>
            <a:r>
              <a:rPr lang="en-US" sz="2400" kern="100" dirty="0">
                <a:latin typeface="Cambria"/>
                <a:ea typeface="Calibri"/>
                <a:cs typeface="Times New Roman"/>
              </a:rPr>
              <a:t> </a:t>
            </a:r>
            <a:r>
              <a:rPr lang="en-US" sz="2400" kern="100" dirty="0" err="1">
                <a:latin typeface="Cambria"/>
                <a:ea typeface="Calibri"/>
                <a:cs typeface="Times New Roman"/>
              </a:rPr>
              <a:t>области</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600"/>
              </a:spcBef>
              <a:spcAft>
                <a:spcPts val="600"/>
              </a:spcAft>
              <a:buFont typeface="Arial" pitchFamily="34" charset="0"/>
              <a:buChar char="•"/>
            </a:pPr>
            <a:r>
              <a:rPr lang="en-US" sz="2400" kern="100" dirty="0" err="1">
                <a:latin typeface="Cambria"/>
                <a:ea typeface="Calibri"/>
                <a:cs typeface="Times New Roman"/>
              </a:rPr>
              <a:t>управљање</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600"/>
              </a:spcBef>
              <a:spcAft>
                <a:spcPts val="600"/>
              </a:spcAft>
              <a:buFont typeface="Arial" pitchFamily="34" charset="0"/>
              <a:buChar char="•"/>
            </a:pPr>
            <a:r>
              <a:rPr lang="en-US" sz="2400" kern="100" dirty="0" err="1">
                <a:latin typeface="Cambria"/>
                <a:ea typeface="Calibri"/>
                <a:cs typeface="Times New Roman"/>
              </a:rPr>
              <a:t>силу</a:t>
            </a:r>
            <a:r>
              <a:rPr lang="en-US" sz="2400" kern="100" dirty="0">
                <a:latin typeface="Cambria"/>
                <a:ea typeface="Calibri"/>
                <a:cs typeface="Times New Roman"/>
              </a:rPr>
              <a:t> </a:t>
            </a:r>
            <a:r>
              <a:rPr lang="en-US" sz="2400" kern="100" dirty="0" err="1">
                <a:latin typeface="Cambria"/>
                <a:ea typeface="Calibri"/>
                <a:cs typeface="Times New Roman"/>
              </a:rPr>
              <a:t>приликом</a:t>
            </a:r>
            <a:r>
              <a:rPr lang="en-US" sz="2400" kern="100" dirty="0">
                <a:latin typeface="Cambria"/>
                <a:ea typeface="Calibri"/>
                <a:cs typeface="Times New Roman"/>
              </a:rPr>
              <a:t> </a:t>
            </a:r>
            <a:r>
              <a:rPr lang="en-US" sz="2400" kern="100" dirty="0" err="1">
                <a:latin typeface="Cambria"/>
                <a:ea typeface="Calibri"/>
                <a:cs typeface="Times New Roman"/>
              </a:rPr>
              <a:t>кочења</a:t>
            </a:r>
            <a:r>
              <a:rPr lang="en-US" sz="2400" kern="100" dirty="0">
                <a:latin typeface="Cambria"/>
                <a:ea typeface="Calibri"/>
                <a:cs typeface="Times New Roman"/>
              </a:rPr>
              <a:t> и </a:t>
            </a:r>
            <a:endParaRPr lang="sr-Cyrl-RS" sz="2400" kern="100" dirty="0">
              <a:latin typeface="Cambria"/>
              <a:ea typeface="Calibri"/>
              <a:cs typeface="Times New Roman"/>
            </a:endParaRPr>
          </a:p>
          <a:p>
            <a:pPr algn="just">
              <a:lnSpc>
                <a:spcPct val="107000"/>
              </a:lnSpc>
              <a:spcBef>
                <a:spcPts val="600"/>
              </a:spcBef>
              <a:spcAft>
                <a:spcPts val="600"/>
              </a:spcAft>
              <a:buFont typeface="Arial" pitchFamily="34" charset="0"/>
              <a:buChar char="•"/>
            </a:pPr>
            <a:r>
              <a:rPr lang="en-US" sz="2400" kern="100" dirty="0" err="1">
                <a:latin typeface="Cambria"/>
                <a:ea typeface="Calibri"/>
                <a:cs typeface="Times New Roman"/>
              </a:rPr>
              <a:t>време</a:t>
            </a:r>
            <a:r>
              <a:rPr lang="en-US" sz="2400" kern="100" dirty="0">
                <a:latin typeface="Cambria"/>
                <a:ea typeface="Calibri"/>
                <a:cs typeface="Times New Roman"/>
              </a:rPr>
              <a:t> </a:t>
            </a:r>
            <a:r>
              <a:rPr lang="en-US" sz="2400" kern="100" dirty="0" err="1">
                <a:latin typeface="Cambria"/>
                <a:ea typeface="Calibri"/>
                <a:cs typeface="Times New Roman"/>
              </a:rPr>
              <a:t>реакције</a:t>
            </a:r>
            <a:r>
              <a:rPr lang="en-US" sz="2400" kern="100" dirty="0">
                <a:latin typeface="Cambria"/>
                <a:ea typeface="Calibri"/>
                <a:cs typeface="Times New Roman"/>
              </a:rPr>
              <a:t>. </a:t>
            </a:r>
            <a:endParaRPr lang="sr-Cyrl-RS" sz="2400" kern="100" dirty="0">
              <a:latin typeface="Cambria"/>
              <a:ea typeface="Calibri"/>
              <a:cs typeface="Times New Roman"/>
            </a:endParaRPr>
          </a:p>
        </p:txBody>
      </p:sp>
      <p:sp>
        <p:nvSpPr>
          <p:cNvPr id="7" name="Rectangle 6"/>
          <p:cNvSpPr/>
          <p:nvPr/>
        </p:nvSpPr>
        <p:spPr>
          <a:xfrm>
            <a:off x="4144216" y="169817"/>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ADF90A40-AF56-2DB2-419F-FF170C96BDCC}"/>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1</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A3A0C-5B1B-4859-8A9F-0D6B550C0C8D}" type="slidenum">
              <a:rPr lang="sr-Latn-RS" smtClean="0"/>
              <a:pPr/>
              <a:t>2</a:t>
            </a:fld>
            <a:endParaRPr lang="sr-Latn-RS" dirty="0"/>
          </a:p>
        </p:txBody>
      </p:sp>
      <p:sp>
        <p:nvSpPr>
          <p:cNvPr id="3073" name="Rectangle 1"/>
          <p:cNvSpPr>
            <a:spLocks noChangeArrowheads="1"/>
          </p:cNvSpPr>
          <p:nvPr/>
        </p:nvSpPr>
        <p:spPr bwMode="auto">
          <a:xfrm>
            <a:off x="509452" y="1924751"/>
            <a:ext cx="1115568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18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Услед</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својих</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специфичности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имају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различите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проблеме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последицу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имају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нарушавање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њихове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безбедности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саобраћају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проблеми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последица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физичких</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или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сензорних</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ограничења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тим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карактеристикама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груписани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ts val="600"/>
              </a:spcBef>
              <a:spcAft>
                <a:spcPts val="1800"/>
              </a:spcAft>
              <a:buClrTx/>
              <a:buSzTx/>
              <a:buFontTx/>
              <a:buNone/>
              <a:tabLst/>
            </a:pP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У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одређеним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истраживањима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нису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навођена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специфична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ограничења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тако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посматрани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D9A101E2-CD5F-458B-9975-170CEC7FBA2A}"/>
              </a:ext>
            </a:extLst>
          </p:cNvPr>
          <p:cNvSpPr/>
          <p:nvPr/>
        </p:nvSpPr>
        <p:spPr>
          <a:xfrm>
            <a:off x="0" y="497747"/>
            <a:ext cx="12192000" cy="1095922"/>
          </a:xfrm>
          <a:prstGeom prst="rect">
            <a:avLst/>
          </a:prstGeom>
          <a:solidFill>
            <a:srgbClr val="CCFFFF">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5" name="Rectangle 4"/>
          <p:cNvSpPr/>
          <p:nvPr/>
        </p:nvSpPr>
        <p:spPr>
          <a:xfrm>
            <a:off x="0" y="388761"/>
            <a:ext cx="11839303" cy="1200329"/>
          </a:xfrm>
          <a:prstGeom prst="rect">
            <a:avLst/>
          </a:prstGeom>
        </p:spPr>
        <p:txBody>
          <a:bodyPr wrap="square">
            <a:spAutoFit/>
          </a:bodyPr>
          <a:lstStyle/>
          <a:p>
            <a:pPr algn="ctr"/>
            <a:r>
              <a:rPr lang="sr-Cyrl-RS" sz="3600" b="1" kern="100" dirty="0">
                <a:solidFill>
                  <a:srgbClr val="1E578E"/>
                </a:solidFill>
                <a:latin typeface="Cambria"/>
                <a:ea typeface="Times New Roman"/>
                <a:cs typeface="Times New Roman"/>
              </a:rPr>
              <a:t>Основна обележја безбедности особа са инвалидитетом у саобраћају</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20</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i="1" dirty="0" err="1"/>
              <a:t>Активна</a:t>
            </a:r>
            <a:r>
              <a:rPr lang="sr-Cyrl-RS" sz="2400" b="1" i="1" dirty="0"/>
              <a:t> безбедност</a:t>
            </a:r>
            <a:endParaRPr lang="en-US" sz="2400" b="1" i="1" dirty="0"/>
          </a:p>
        </p:txBody>
      </p:sp>
      <p:sp>
        <p:nvSpPr>
          <p:cNvPr id="31746" name="Rectangle 2"/>
          <p:cNvSpPr>
            <a:spLocks noChangeArrowheads="1"/>
          </p:cNvSpPr>
          <p:nvPr/>
        </p:nvSpPr>
        <p:spPr bwMode="auto">
          <a:xfrm>
            <a:off x="418012" y="1430946"/>
            <a:ext cx="11560628" cy="5113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600"/>
              </a:spcBef>
              <a:spcAft>
                <a:spcPts val="600"/>
              </a:spcAft>
            </a:pPr>
            <a:r>
              <a:rPr lang="en-US" sz="2400" kern="100" dirty="0" err="1">
                <a:latin typeface="Cambria"/>
                <a:ea typeface="Calibri"/>
                <a:cs typeface="Times New Roman"/>
              </a:rPr>
              <a:t>Експериментом</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прво</a:t>
            </a:r>
            <a:r>
              <a:rPr lang="en-US" sz="2400" kern="100" dirty="0">
                <a:latin typeface="Cambria"/>
                <a:ea typeface="Calibri"/>
                <a:cs typeface="Times New Roman"/>
              </a:rPr>
              <a:t> </a:t>
            </a:r>
            <a:r>
              <a:rPr lang="en-US" sz="2400" kern="100" dirty="0" err="1">
                <a:latin typeface="Cambria"/>
                <a:ea typeface="Calibri"/>
                <a:cs typeface="Times New Roman"/>
              </a:rPr>
              <a:t>прикупљени</a:t>
            </a:r>
            <a:r>
              <a:rPr lang="en-US" sz="2400" kern="100" dirty="0">
                <a:latin typeface="Cambria"/>
                <a:ea typeface="Calibri"/>
                <a:cs typeface="Times New Roman"/>
              </a:rPr>
              <a:t> </a:t>
            </a:r>
            <a:r>
              <a:rPr lang="en-US" sz="2400" kern="100" dirty="0" err="1">
                <a:latin typeface="Cambria"/>
                <a:ea typeface="Calibri"/>
                <a:cs typeface="Times New Roman"/>
              </a:rPr>
              <a:t>резултати</a:t>
            </a:r>
            <a:r>
              <a:rPr lang="en-US" sz="2400" kern="100" dirty="0">
                <a:latin typeface="Cambria"/>
                <a:ea typeface="Calibri"/>
                <a:cs typeface="Times New Roman"/>
              </a:rPr>
              <a:t> </a:t>
            </a:r>
            <a:r>
              <a:rPr lang="en-US" sz="2400" kern="100" dirty="0" err="1">
                <a:latin typeface="Cambria"/>
                <a:ea typeface="Calibri"/>
                <a:cs typeface="Times New Roman"/>
              </a:rPr>
              <a:t>за</a:t>
            </a:r>
            <a:r>
              <a:rPr lang="en-US" sz="2400" kern="100" dirty="0">
                <a:latin typeface="Cambria"/>
                <a:ea typeface="Calibri"/>
                <a:cs typeface="Times New Roman"/>
              </a:rPr>
              <a:t> </a:t>
            </a:r>
            <a:r>
              <a:rPr lang="en-US" sz="2400" kern="100" dirty="0" err="1">
                <a:latin typeface="Cambria"/>
                <a:ea typeface="Calibri"/>
                <a:cs typeface="Times New Roman"/>
              </a:rPr>
              <a:t>популацију</a:t>
            </a:r>
            <a:r>
              <a:rPr lang="en-US" sz="2400" kern="100" dirty="0">
                <a:latin typeface="Cambria"/>
                <a:ea typeface="Calibri"/>
                <a:cs typeface="Times New Roman"/>
              </a:rPr>
              <a:t> </a:t>
            </a:r>
            <a:r>
              <a:rPr lang="en-US" sz="2400" kern="100" dirty="0" err="1">
                <a:latin typeface="Cambria"/>
                <a:ea typeface="Calibri"/>
                <a:cs typeface="Times New Roman"/>
              </a:rPr>
              <a:t>испитаника</a:t>
            </a:r>
            <a:r>
              <a:rPr lang="en-US" sz="2400" kern="100" dirty="0">
                <a:latin typeface="Cambria"/>
                <a:ea typeface="Calibri"/>
                <a:cs typeface="Times New Roman"/>
              </a:rPr>
              <a:t> </a:t>
            </a:r>
            <a:r>
              <a:rPr lang="en-US" sz="2400" kern="100" dirty="0" err="1">
                <a:latin typeface="Cambria"/>
                <a:ea typeface="Calibri"/>
                <a:cs typeface="Times New Roman"/>
              </a:rPr>
              <a:t>без</a:t>
            </a:r>
            <a:r>
              <a:rPr lang="en-US" sz="2400" kern="100" dirty="0">
                <a:latin typeface="Cambria"/>
                <a:ea typeface="Calibri"/>
                <a:cs typeface="Times New Roman"/>
              </a:rPr>
              <a:t> </a:t>
            </a:r>
            <a:r>
              <a:rPr lang="en-US" sz="2400" kern="100" dirty="0" err="1">
                <a:latin typeface="Cambria"/>
                <a:ea typeface="Calibri"/>
                <a:cs typeface="Times New Roman"/>
              </a:rPr>
              <a:t>инвалидитета</a:t>
            </a:r>
            <a:r>
              <a:rPr lang="en-US" sz="2400" kern="100" dirty="0">
                <a:latin typeface="Cambria"/>
                <a:ea typeface="Calibri"/>
                <a:cs typeface="Times New Roman"/>
              </a:rPr>
              <a:t> (154 </a:t>
            </a:r>
            <a:r>
              <a:rPr lang="en-US" sz="2400" kern="100" dirty="0" err="1">
                <a:latin typeface="Cambria"/>
                <a:ea typeface="Calibri"/>
                <a:cs typeface="Times New Roman"/>
              </a:rPr>
              <a:t>испитаника</a:t>
            </a:r>
            <a:r>
              <a:rPr lang="en-US" sz="2400" kern="100" dirty="0">
                <a:latin typeface="Cambria"/>
                <a:ea typeface="Calibri"/>
                <a:cs typeface="Times New Roman"/>
              </a:rPr>
              <a:t>), а </a:t>
            </a:r>
            <a:r>
              <a:rPr lang="en-US" sz="2400" kern="100" dirty="0" err="1">
                <a:latin typeface="Cambria"/>
                <a:ea typeface="Calibri"/>
                <a:cs typeface="Times New Roman"/>
              </a:rPr>
              <a:t>затим</a:t>
            </a:r>
            <a:r>
              <a:rPr lang="en-US" sz="2400" kern="100" dirty="0">
                <a:latin typeface="Cambria"/>
                <a:ea typeface="Calibri"/>
                <a:cs typeface="Times New Roman"/>
              </a:rPr>
              <a:t> </a:t>
            </a:r>
            <a:r>
              <a:rPr lang="en-US" sz="2400" kern="100" dirty="0" err="1">
                <a:latin typeface="Cambria"/>
                <a:ea typeface="Calibri"/>
                <a:cs typeface="Times New Roman"/>
              </a:rPr>
              <a:t>за</a:t>
            </a:r>
            <a:r>
              <a:rPr lang="en-US" sz="2400" kern="100" dirty="0">
                <a:latin typeface="Cambria"/>
                <a:ea typeface="Calibri"/>
                <a:cs typeface="Times New Roman"/>
              </a:rPr>
              <a:t> </a:t>
            </a:r>
            <a:r>
              <a:rPr lang="en-US" sz="2400" kern="100" dirty="0" err="1">
                <a:latin typeface="Cambria"/>
                <a:ea typeface="Calibri"/>
                <a:cs typeface="Times New Roman"/>
              </a:rPr>
              <a:t>популацију</a:t>
            </a:r>
            <a:r>
              <a:rPr lang="en-US" sz="2400" kern="100" dirty="0">
                <a:latin typeface="Cambria"/>
                <a:ea typeface="Calibri"/>
                <a:cs typeface="Times New Roman"/>
              </a:rPr>
              <a:t> </a:t>
            </a:r>
            <a:r>
              <a:rPr lang="en-US" sz="2400" kern="100" dirty="0" err="1">
                <a:latin typeface="Cambria"/>
                <a:ea typeface="Calibri"/>
                <a:cs typeface="Times New Roman"/>
              </a:rPr>
              <a:t>испитаника</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инвалидитетом</a:t>
            </a:r>
            <a:r>
              <a:rPr lang="en-US" sz="2400" kern="100" dirty="0">
                <a:latin typeface="Cambria"/>
                <a:ea typeface="Calibri"/>
                <a:cs typeface="Times New Roman"/>
              </a:rPr>
              <a:t> (52 </a:t>
            </a:r>
            <a:r>
              <a:rPr lang="en-US" sz="2400" kern="100" dirty="0" err="1">
                <a:latin typeface="Cambria"/>
                <a:ea typeface="Calibri"/>
                <a:cs typeface="Times New Roman"/>
              </a:rPr>
              <a:t>испитаника</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600"/>
              </a:spcBef>
              <a:spcAft>
                <a:spcPts val="600"/>
              </a:spcAft>
            </a:pPr>
            <a:r>
              <a:rPr lang="en-US" sz="2400" kern="100" dirty="0" err="1">
                <a:latin typeface="Cambria"/>
                <a:ea typeface="Calibri"/>
                <a:cs typeface="Times New Roman"/>
              </a:rPr>
              <a:t>Упоређивањем</a:t>
            </a:r>
            <a:r>
              <a:rPr lang="en-US" sz="2400" kern="100" dirty="0">
                <a:latin typeface="Cambria"/>
                <a:ea typeface="Calibri"/>
                <a:cs typeface="Times New Roman"/>
              </a:rPr>
              <a:t> </a:t>
            </a:r>
            <a:r>
              <a:rPr lang="en-US" sz="2400" kern="100" dirty="0" err="1">
                <a:latin typeface="Cambria"/>
                <a:ea typeface="Calibri"/>
                <a:cs typeface="Times New Roman"/>
              </a:rPr>
              <a:t>резултата</a:t>
            </a:r>
            <a:r>
              <a:rPr lang="en-US" sz="2400" kern="100" dirty="0">
                <a:latin typeface="Cambria"/>
                <a:ea typeface="Calibri"/>
                <a:cs typeface="Times New Roman"/>
              </a:rPr>
              <a:t> </a:t>
            </a:r>
            <a:r>
              <a:rPr lang="en-US" sz="2400" kern="100" dirty="0" err="1">
                <a:latin typeface="Cambria"/>
                <a:ea typeface="Calibri"/>
                <a:cs typeface="Times New Roman"/>
              </a:rPr>
              <a:t>тестова</a:t>
            </a:r>
            <a:r>
              <a:rPr lang="en-US" sz="2400" kern="100" dirty="0">
                <a:latin typeface="Cambria"/>
                <a:ea typeface="Calibri"/>
                <a:cs typeface="Times New Roman"/>
              </a:rPr>
              <a:t> у </a:t>
            </a:r>
            <a:r>
              <a:rPr lang="en-US" sz="2400" kern="100" dirty="0" err="1">
                <a:latin typeface="Cambria"/>
                <a:ea typeface="Calibri"/>
                <a:cs typeface="Times New Roman"/>
              </a:rPr>
              <a:t>посматране</a:t>
            </a:r>
            <a:r>
              <a:rPr lang="en-US" sz="2400" kern="100" dirty="0">
                <a:latin typeface="Cambria"/>
                <a:ea typeface="Calibri"/>
                <a:cs typeface="Times New Roman"/>
              </a:rPr>
              <a:t> </a:t>
            </a:r>
            <a:r>
              <a:rPr lang="en-US" sz="2400" kern="100" dirty="0" err="1">
                <a:latin typeface="Cambria"/>
                <a:ea typeface="Calibri"/>
                <a:cs typeface="Times New Roman"/>
              </a:rPr>
              <a:t>три</a:t>
            </a:r>
            <a:r>
              <a:rPr lang="en-US" sz="2400" kern="100" dirty="0">
                <a:latin typeface="Cambria"/>
                <a:ea typeface="Calibri"/>
                <a:cs typeface="Times New Roman"/>
              </a:rPr>
              <a:t> </a:t>
            </a:r>
            <a:r>
              <a:rPr lang="en-US" sz="2400" kern="100" dirty="0" err="1">
                <a:latin typeface="Cambria"/>
                <a:ea typeface="Calibri"/>
                <a:cs typeface="Times New Roman"/>
              </a:rPr>
              <a:t>категорије</a:t>
            </a:r>
            <a:r>
              <a:rPr lang="en-US" sz="2400" kern="100" dirty="0">
                <a:latin typeface="Cambria"/>
                <a:ea typeface="Calibri"/>
                <a:cs typeface="Times New Roman"/>
              </a:rPr>
              <a:t> </a:t>
            </a:r>
            <a:r>
              <a:rPr lang="en-US" sz="2400" kern="100" dirty="0" err="1">
                <a:latin typeface="Cambria"/>
                <a:ea typeface="Calibri"/>
                <a:cs typeface="Times New Roman"/>
              </a:rPr>
              <a:t>утврђено</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да</a:t>
            </a:r>
            <a:r>
              <a:rPr lang="en-US" sz="2400" kern="100" dirty="0">
                <a:latin typeface="Cambria"/>
                <a:ea typeface="Calibri"/>
                <a:cs typeface="Times New Roman"/>
              </a:rPr>
              <a:t> </a:t>
            </a:r>
            <a:r>
              <a:rPr lang="en-US" sz="2400" kern="100" dirty="0" err="1">
                <a:latin typeface="Cambria"/>
                <a:ea typeface="Calibri"/>
                <a:cs typeface="Times New Roman"/>
              </a:rPr>
              <a:t>особе</a:t>
            </a:r>
            <a:r>
              <a:rPr lang="en-US" sz="2400" kern="100" dirty="0">
                <a:latin typeface="Cambria"/>
                <a:ea typeface="Calibri"/>
                <a:cs typeface="Times New Roman"/>
              </a:rPr>
              <a:t> </a:t>
            </a:r>
            <a:r>
              <a:rPr lang="en-US" sz="2400" kern="100" dirty="0" err="1">
                <a:latin typeface="Cambria"/>
                <a:ea typeface="Calibri"/>
                <a:cs typeface="Times New Roman"/>
              </a:rPr>
              <a:t>без</a:t>
            </a:r>
            <a:r>
              <a:rPr lang="en-US" sz="2400" kern="100" dirty="0">
                <a:latin typeface="Cambria"/>
                <a:ea typeface="Calibri"/>
                <a:cs typeface="Times New Roman"/>
              </a:rPr>
              <a:t> </a:t>
            </a:r>
            <a:r>
              <a:rPr lang="en-US" sz="2400" kern="100" dirty="0" err="1">
                <a:latin typeface="Cambria"/>
                <a:ea typeface="Calibri"/>
                <a:cs typeface="Times New Roman"/>
              </a:rPr>
              <a:t>инвалидитета</a:t>
            </a:r>
            <a:r>
              <a:rPr lang="en-US" sz="2400" kern="100" dirty="0">
                <a:latin typeface="Cambria"/>
                <a:ea typeface="Calibri"/>
                <a:cs typeface="Times New Roman"/>
              </a:rPr>
              <a:t> </a:t>
            </a:r>
            <a:r>
              <a:rPr lang="en-US" sz="2400" kern="100" dirty="0" err="1">
                <a:latin typeface="Cambria"/>
                <a:ea typeface="Calibri"/>
                <a:cs typeface="Times New Roman"/>
              </a:rPr>
              <a:t>имају</a:t>
            </a:r>
            <a:r>
              <a:rPr lang="en-US" sz="2400" kern="100" dirty="0">
                <a:latin typeface="Cambria"/>
                <a:ea typeface="Calibri"/>
                <a:cs typeface="Times New Roman"/>
              </a:rPr>
              <a:t> </a:t>
            </a:r>
            <a:r>
              <a:rPr lang="en-US" sz="2400" kern="100" dirty="0" err="1">
                <a:latin typeface="Cambria"/>
                <a:ea typeface="Calibri"/>
                <a:cs typeface="Times New Roman"/>
              </a:rPr>
              <a:t>боље</a:t>
            </a:r>
            <a:r>
              <a:rPr lang="en-US" sz="2400" kern="100" dirty="0">
                <a:latin typeface="Cambria"/>
                <a:ea typeface="Calibri"/>
                <a:cs typeface="Times New Roman"/>
              </a:rPr>
              <a:t> </a:t>
            </a:r>
            <a:r>
              <a:rPr lang="en-US" sz="2400" kern="100" dirty="0" err="1">
                <a:latin typeface="Cambria"/>
                <a:ea typeface="Calibri"/>
                <a:cs typeface="Times New Roman"/>
              </a:rPr>
              <a:t>перформансе</a:t>
            </a:r>
            <a:r>
              <a:rPr lang="en-US" sz="2400" kern="100" dirty="0">
                <a:latin typeface="Cambria"/>
                <a:ea typeface="Calibri"/>
                <a:cs typeface="Times New Roman"/>
              </a:rPr>
              <a:t> </a:t>
            </a:r>
            <a:r>
              <a:rPr lang="en-US" sz="2400" kern="100" dirty="0" err="1">
                <a:latin typeface="Cambria"/>
                <a:ea typeface="Calibri"/>
                <a:cs typeface="Times New Roman"/>
              </a:rPr>
              <a:t>вожње</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великом</a:t>
            </a:r>
            <a:r>
              <a:rPr lang="en-US" sz="2400" kern="100" dirty="0">
                <a:latin typeface="Cambria"/>
                <a:ea typeface="Calibri"/>
                <a:cs typeface="Times New Roman"/>
              </a:rPr>
              <a:t> </a:t>
            </a:r>
            <a:r>
              <a:rPr lang="en-US" sz="2400" kern="100" dirty="0" err="1">
                <a:latin typeface="Cambria"/>
                <a:ea typeface="Calibri"/>
                <a:cs typeface="Times New Roman"/>
              </a:rPr>
              <a:t>броју</a:t>
            </a:r>
            <a:r>
              <a:rPr lang="en-US" sz="2400" kern="100" dirty="0">
                <a:latin typeface="Cambria"/>
                <a:ea typeface="Calibri"/>
                <a:cs typeface="Times New Roman"/>
              </a:rPr>
              <a:t> </a:t>
            </a:r>
            <a:r>
              <a:rPr lang="en-US" sz="2400" kern="100" dirty="0" err="1">
                <a:latin typeface="Cambria"/>
                <a:ea typeface="Calibri"/>
                <a:cs typeface="Times New Roman"/>
              </a:rPr>
              <a:t>тестова</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600"/>
              </a:spcBef>
              <a:spcAft>
                <a:spcPts val="600"/>
              </a:spcAft>
            </a:pPr>
            <a:r>
              <a:rPr lang="en-US" sz="2400" b="1" kern="100" dirty="0" err="1">
                <a:latin typeface="Cambria"/>
                <a:ea typeface="Calibri"/>
                <a:cs typeface="Times New Roman"/>
              </a:rPr>
              <a:t>Статистички</a:t>
            </a:r>
            <a:r>
              <a:rPr lang="en-US" sz="2400" b="1" kern="100" dirty="0">
                <a:latin typeface="Cambria"/>
                <a:ea typeface="Calibri"/>
                <a:cs typeface="Times New Roman"/>
              </a:rPr>
              <a:t> </a:t>
            </a:r>
            <a:r>
              <a:rPr lang="en-US" sz="2400" b="1" kern="100" dirty="0" err="1">
                <a:latin typeface="Cambria"/>
                <a:ea typeface="Calibri"/>
                <a:cs typeface="Times New Roman"/>
              </a:rPr>
              <a:t>значајне</a:t>
            </a:r>
            <a:r>
              <a:rPr lang="en-US" sz="2400" b="1" kern="100" dirty="0">
                <a:latin typeface="Cambria"/>
                <a:ea typeface="Calibri"/>
                <a:cs typeface="Times New Roman"/>
              </a:rPr>
              <a:t> </a:t>
            </a:r>
            <a:r>
              <a:rPr lang="en-US" sz="2400" b="1" kern="100" dirty="0" err="1">
                <a:latin typeface="Cambria"/>
                <a:ea typeface="Calibri"/>
                <a:cs typeface="Times New Roman"/>
              </a:rPr>
              <a:t>разлике</a:t>
            </a:r>
            <a:r>
              <a:rPr lang="en-US" sz="2400" b="1" kern="100" dirty="0">
                <a:latin typeface="Cambria"/>
                <a:ea typeface="Calibri"/>
                <a:cs typeface="Times New Roman"/>
              </a:rPr>
              <a:t> </a:t>
            </a:r>
            <a:r>
              <a:rPr lang="en-US" sz="2400" b="1" kern="100" dirty="0" err="1">
                <a:latin typeface="Cambria"/>
                <a:ea typeface="Calibri"/>
                <a:cs typeface="Times New Roman"/>
              </a:rPr>
              <a:t>уочене</a:t>
            </a:r>
            <a:r>
              <a:rPr lang="en-US" sz="2400" b="1" kern="100" dirty="0">
                <a:latin typeface="Cambria"/>
                <a:ea typeface="Calibri"/>
                <a:cs typeface="Times New Roman"/>
              </a:rPr>
              <a:t> </a:t>
            </a:r>
            <a:r>
              <a:rPr lang="en-US" sz="2400" b="1" kern="100" dirty="0" err="1">
                <a:latin typeface="Cambria"/>
                <a:ea typeface="Calibri"/>
                <a:cs typeface="Times New Roman"/>
              </a:rPr>
              <a:t>су</a:t>
            </a:r>
            <a:r>
              <a:rPr lang="en-US" sz="2400" b="1" kern="100" dirty="0">
                <a:latin typeface="Cambria"/>
                <a:ea typeface="Calibri"/>
                <a:cs typeface="Times New Roman"/>
              </a:rPr>
              <a:t> </a:t>
            </a:r>
            <a:r>
              <a:rPr lang="en-US" sz="2400" b="1" kern="100" dirty="0" err="1">
                <a:latin typeface="Cambria"/>
                <a:ea typeface="Calibri"/>
                <a:cs typeface="Times New Roman"/>
              </a:rPr>
              <a:t>на</a:t>
            </a:r>
            <a:r>
              <a:rPr lang="en-US" sz="2400" b="1" kern="100" dirty="0">
                <a:latin typeface="Cambria"/>
                <a:ea typeface="Calibri"/>
                <a:cs typeface="Times New Roman"/>
              </a:rPr>
              <a:t> </a:t>
            </a:r>
            <a:r>
              <a:rPr lang="en-US" sz="2400" b="1" kern="100" dirty="0" err="1">
                <a:latin typeface="Cambria"/>
                <a:ea typeface="Calibri"/>
                <a:cs typeface="Times New Roman"/>
              </a:rPr>
              <a:t>тестовима</a:t>
            </a:r>
            <a:r>
              <a:rPr lang="en-US" sz="2400" b="1" kern="100" dirty="0">
                <a:latin typeface="Cambria"/>
                <a:ea typeface="Calibri"/>
                <a:cs typeface="Times New Roman"/>
              </a:rPr>
              <a:t> </a:t>
            </a:r>
            <a:r>
              <a:rPr lang="en-US" sz="2400" b="1" kern="100" dirty="0" err="1">
                <a:latin typeface="Cambria"/>
                <a:ea typeface="Calibri"/>
                <a:cs typeface="Times New Roman"/>
              </a:rPr>
              <a:t>обртног</a:t>
            </a:r>
            <a:r>
              <a:rPr lang="en-US" sz="2400" b="1" kern="100" dirty="0">
                <a:latin typeface="Cambria"/>
                <a:ea typeface="Calibri"/>
                <a:cs typeface="Times New Roman"/>
              </a:rPr>
              <a:t> </a:t>
            </a:r>
            <a:r>
              <a:rPr lang="en-US" sz="2400" b="1" kern="100" dirty="0" err="1">
                <a:latin typeface="Cambria"/>
                <a:ea typeface="Calibri"/>
                <a:cs typeface="Times New Roman"/>
              </a:rPr>
              <a:t>момента</a:t>
            </a:r>
            <a:r>
              <a:rPr lang="en-US" sz="2400" b="1" kern="100" dirty="0">
                <a:latin typeface="Cambria"/>
                <a:ea typeface="Calibri"/>
                <a:cs typeface="Times New Roman"/>
              </a:rPr>
              <a:t> </a:t>
            </a:r>
            <a:r>
              <a:rPr lang="en-US" sz="2400" b="1" kern="100" dirty="0" err="1">
                <a:latin typeface="Cambria"/>
                <a:ea typeface="Calibri"/>
                <a:cs typeface="Times New Roman"/>
              </a:rPr>
              <a:t>точка</a:t>
            </a:r>
            <a:r>
              <a:rPr lang="en-US" sz="2400" b="1" kern="100" dirty="0">
                <a:latin typeface="Cambria"/>
                <a:ea typeface="Calibri"/>
                <a:cs typeface="Times New Roman"/>
              </a:rPr>
              <a:t> </a:t>
            </a:r>
            <a:r>
              <a:rPr lang="en-US" sz="2400" b="1" kern="100" dirty="0" err="1">
                <a:latin typeface="Cambria"/>
                <a:ea typeface="Calibri"/>
                <a:cs typeface="Times New Roman"/>
              </a:rPr>
              <a:t>управљача</a:t>
            </a:r>
            <a:r>
              <a:rPr lang="en-US" sz="2400" b="1" kern="100" dirty="0">
                <a:latin typeface="Cambria"/>
                <a:ea typeface="Calibri"/>
                <a:cs typeface="Times New Roman"/>
              </a:rPr>
              <a:t> и </a:t>
            </a:r>
            <a:r>
              <a:rPr lang="en-US" sz="2400" b="1" kern="100" dirty="0" err="1">
                <a:latin typeface="Cambria"/>
                <a:ea typeface="Calibri"/>
                <a:cs typeface="Times New Roman"/>
              </a:rPr>
              <a:t>тесту</a:t>
            </a:r>
            <a:r>
              <a:rPr lang="en-US" sz="2400" b="1" kern="100" dirty="0">
                <a:latin typeface="Cambria"/>
                <a:ea typeface="Calibri"/>
                <a:cs typeface="Times New Roman"/>
              </a:rPr>
              <a:t> </a:t>
            </a:r>
            <a:r>
              <a:rPr lang="en-US" sz="2400" b="1" kern="100" dirty="0" err="1">
                <a:latin typeface="Cambria"/>
                <a:ea typeface="Calibri"/>
                <a:cs typeface="Times New Roman"/>
              </a:rPr>
              <a:t>остваривања</a:t>
            </a:r>
            <a:r>
              <a:rPr lang="en-US" sz="2400" b="1" kern="100" dirty="0">
                <a:latin typeface="Cambria"/>
                <a:ea typeface="Calibri"/>
                <a:cs typeface="Times New Roman"/>
              </a:rPr>
              <a:t> </a:t>
            </a:r>
            <a:r>
              <a:rPr lang="en-US" sz="2400" b="1" kern="100" dirty="0" err="1">
                <a:latin typeface="Cambria"/>
                <a:ea typeface="Calibri"/>
                <a:cs typeface="Times New Roman"/>
              </a:rPr>
              <a:t>силе</a:t>
            </a:r>
            <a:r>
              <a:rPr lang="en-US" sz="2400" b="1" kern="100" dirty="0">
                <a:latin typeface="Cambria"/>
                <a:ea typeface="Calibri"/>
                <a:cs typeface="Times New Roman"/>
              </a:rPr>
              <a:t> </a:t>
            </a:r>
            <a:r>
              <a:rPr lang="en-US" sz="2400" b="1" kern="100" dirty="0" err="1">
                <a:latin typeface="Cambria"/>
                <a:ea typeface="Calibri"/>
                <a:cs typeface="Times New Roman"/>
              </a:rPr>
              <a:t>приликом</a:t>
            </a:r>
            <a:r>
              <a:rPr lang="en-US" sz="2400" b="1" kern="100" dirty="0">
                <a:latin typeface="Cambria"/>
                <a:ea typeface="Calibri"/>
                <a:cs typeface="Times New Roman"/>
              </a:rPr>
              <a:t> </a:t>
            </a:r>
            <a:r>
              <a:rPr lang="en-US" sz="2400" b="1" kern="100" dirty="0" err="1">
                <a:latin typeface="Cambria"/>
                <a:ea typeface="Calibri"/>
                <a:cs typeface="Times New Roman"/>
              </a:rPr>
              <a:t>кочења</a:t>
            </a:r>
            <a:r>
              <a:rPr lang="en-US" sz="2400" kern="100" dirty="0">
                <a:latin typeface="Cambria"/>
                <a:ea typeface="Calibri"/>
                <a:cs typeface="Times New Roman"/>
              </a:rPr>
              <a:t>. </a:t>
            </a:r>
            <a:r>
              <a:rPr lang="en-US" sz="2400" kern="100" dirty="0" err="1">
                <a:latin typeface="Cambria"/>
                <a:ea typeface="Calibri"/>
                <a:cs typeface="Times New Roman"/>
              </a:rPr>
              <a:t>Ови</a:t>
            </a:r>
            <a:r>
              <a:rPr lang="en-US" sz="2400" kern="100" dirty="0">
                <a:latin typeface="Cambria"/>
                <a:ea typeface="Calibri"/>
                <a:cs typeface="Times New Roman"/>
              </a:rPr>
              <a:t> </a:t>
            </a:r>
            <a:r>
              <a:rPr lang="en-US" sz="2400" kern="100" dirty="0" err="1">
                <a:latin typeface="Cambria"/>
                <a:ea typeface="Calibri"/>
                <a:cs typeface="Times New Roman"/>
              </a:rPr>
              <a:t>резултати</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показали</a:t>
            </a:r>
            <a:r>
              <a:rPr lang="en-US" sz="2400" kern="100" dirty="0">
                <a:latin typeface="Cambria"/>
                <a:ea typeface="Calibri"/>
                <a:cs typeface="Times New Roman"/>
              </a:rPr>
              <a:t> </a:t>
            </a:r>
            <a:r>
              <a:rPr lang="en-US" sz="2400" kern="100" dirty="0" err="1">
                <a:latin typeface="Cambria"/>
                <a:ea typeface="Calibri"/>
                <a:cs typeface="Times New Roman"/>
              </a:rPr>
              <a:t>да</a:t>
            </a:r>
            <a:r>
              <a:rPr lang="en-US" sz="2400" kern="100" dirty="0">
                <a:latin typeface="Cambria"/>
                <a:ea typeface="Calibri"/>
                <a:cs typeface="Times New Roman"/>
              </a:rPr>
              <a:t> </a:t>
            </a:r>
            <a:r>
              <a:rPr lang="en-US" sz="2400" kern="100" dirty="0" err="1">
                <a:latin typeface="Cambria"/>
                <a:ea typeface="Calibri"/>
                <a:cs typeface="Times New Roman"/>
              </a:rPr>
              <a:t>ова</a:t>
            </a:r>
            <a:r>
              <a:rPr lang="en-US" sz="2400" kern="100" dirty="0">
                <a:latin typeface="Cambria"/>
                <a:ea typeface="Calibri"/>
                <a:cs typeface="Times New Roman"/>
              </a:rPr>
              <a:t> </a:t>
            </a:r>
            <a:r>
              <a:rPr lang="en-US" sz="2400" kern="100" dirty="0" err="1">
                <a:latin typeface="Cambria"/>
                <a:ea typeface="Calibri"/>
                <a:cs typeface="Times New Roman"/>
              </a:rPr>
              <a:t>популација</a:t>
            </a:r>
            <a:r>
              <a:rPr lang="en-US" sz="2400" kern="100" dirty="0">
                <a:latin typeface="Cambria"/>
                <a:ea typeface="Calibri"/>
                <a:cs typeface="Times New Roman"/>
              </a:rPr>
              <a:t> </a:t>
            </a:r>
            <a:r>
              <a:rPr lang="en-US" sz="2400" kern="100" dirty="0" err="1">
                <a:latin typeface="Cambria"/>
                <a:ea typeface="Calibri"/>
                <a:cs typeface="Times New Roman"/>
              </a:rPr>
              <a:t>возача</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инвалидитетом</a:t>
            </a:r>
            <a:r>
              <a:rPr lang="en-US" sz="2400" kern="100" dirty="0">
                <a:latin typeface="Cambria"/>
                <a:ea typeface="Calibri"/>
                <a:cs typeface="Times New Roman"/>
              </a:rPr>
              <a:t> </a:t>
            </a:r>
            <a:r>
              <a:rPr lang="en-US" sz="2400" kern="100" dirty="0" err="1">
                <a:latin typeface="Cambria"/>
                <a:ea typeface="Calibri"/>
                <a:cs typeface="Times New Roman"/>
              </a:rPr>
              <a:t>има</a:t>
            </a:r>
            <a:r>
              <a:rPr lang="en-US" sz="2400" kern="100" dirty="0">
                <a:latin typeface="Cambria"/>
                <a:ea typeface="Calibri"/>
                <a:cs typeface="Times New Roman"/>
              </a:rPr>
              <a:t> </a:t>
            </a:r>
            <a:r>
              <a:rPr lang="en-US" sz="2400" kern="100" dirty="0" err="1">
                <a:latin typeface="Cambria"/>
                <a:ea typeface="Calibri"/>
                <a:cs typeface="Times New Roman"/>
              </a:rPr>
              <a:t>значајан</a:t>
            </a:r>
            <a:r>
              <a:rPr lang="en-US" sz="2400" kern="100" dirty="0">
                <a:latin typeface="Cambria"/>
                <a:ea typeface="Calibri"/>
                <a:cs typeface="Times New Roman"/>
              </a:rPr>
              <a:t> </a:t>
            </a:r>
            <a:r>
              <a:rPr lang="en-US" sz="2400" kern="100" dirty="0" err="1">
                <a:latin typeface="Cambria"/>
                <a:ea typeface="Calibri"/>
                <a:cs typeface="Times New Roman"/>
              </a:rPr>
              <a:t>проблем</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аспекта</a:t>
            </a:r>
            <a:r>
              <a:rPr lang="en-US" sz="2400" kern="100" dirty="0">
                <a:latin typeface="Cambria"/>
                <a:ea typeface="Calibri"/>
                <a:cs typeface="Times New Roman"/>
              </a:rPr>
              <a:t> </a:t>
            </a:r>
            <a:r>
              <a:rPr lang="en-US" sz="2400" kern="100" dirty="0" err="1">
                <a:latin typeface="Cambria"/>
                <a:ea typeface="Calibri"/>
                <a:cs typeface="Times New Roman"/>
              </a:rPr>
              <a:t>снаге</a:t>
            </a:r>
            <a:r>
              <a:rPr lang="en-US" sz="2400" kern="100" dirty="0">
                <a:latin typeface="Cambria"/>
                <a:ea typeface="Calibri"/>
                <a:cs typeface="Times New Roman"/>
              </a:rPr>
              <a:t> </a:t>
            </a:r>
            <a:r>
              <a:rPr lang="en-US" sz="2400" kern="100" dirty="0" err="1">
                <a:latin typeface="Cambria"/>
                <a:ea typeface="Calibri"/>
                <a:cs typeface="Times New Roman"/>
              </a:rPr>
              <a:t>током</a:t>
            </a:r>
            <a:r>
              <a:rPr lang="en-US" sz="2400" kern="100" dirty="0">
                <a:latin typeface="Cambria"/>
                <a:ea typeface="Calibri"/>
                <a:cs typeface="Times New Roman"/>
              </a:rPr>
              <a:t> </a:t>
            </a:r>
            <a:r>
              <a:rPr lang="en-US" sz="2400" kern="100" dirty="0" err="1">
                <a:latin typeface="Cambria"/>
                <a:ea typeface="Calibri"/>
                <a:cs typeface="Times New Roman"/>
              </a:rPr>
              <a:t>вожње</a:t>
            </a:r>
            <a:r>
              <a:rPr lang="en-US" sz="2400" kern="100" dirty="0">
                <a:latin typeface="Cambria"/>
                <a:ea typeface="Calibri"/>
                <a:cs typeface="Times New Roman"/>
              </a:rPr>
              <a:t>. </a:t>
            </a:r>
            <a:r>
              <a:rPr lang="en-US" sz="2400" b="1" kern="100" dirty="0" err="1">
                <a:latin typeface="Cambria"/>
                <a:ea typeface="Calibri"/>
                <a:cs typeface="Times New Roman"/>
              </a:rPr>
              <a:t>На</a:t>
            </a:r>
            <a:r>
              <a:rPr lang="en-US" sz="2400" b="1" kern="100" dirty="0">
                <a:latin typeface="Cambria"/>
                <a:ea typeface="Calibri"/>
                <a:cs typeface="Times New Roman"/>
              </a:rPr>
              <a:t> </a:t>
            </a:r>
            <a:r>
              <a:rPr lang="en-US" sz="2400" b="1" kern="100" dirty="0" err="1">
                <a:latin typeface="Cambria"/>
                <a:ea typeface="Calibri"/>
                <a:cs typeface="Times New Roman"/>
              </a:rPr>
              <a:t>преосталим</a:t>
            </a:r>
            <a:r>
              <a:rPr lang="en-US" sz="2400" b="1" kern="100" dirty="0">
                <a:latin typeface="Cambria"/>
                <a:ea typeface="Calibri"/>
                <a:cs typeface="Times New Roman"/>
              </a:rPr>
              <a:t> </a:t>
            </a:r>
            <a:r>
              <a:rPr lang="en-US" sz="2400" b="1" kern="100" dirty="0" err="1">
                <a:latin typeface="Cambria"/>
                <a:ea typeface="Calibri"/>
                <a:cs typeface="Times New Roman"/>
              </a:rPr>
              <a:t>тестовима</a:t>
            </a:r>
            <a:r>
              <a:rPr lang="en-US" sz="2400" b="1" kern="100" dirty="0">
                <a:latin typeface="Cambria"/>
                <a:ea typeface="Calibri"/>
                <a:cs typeface="Times New Roman"/>
              </a:rPr>
              <a:t> (</a:t>
            </a:r>
            <a:r>
              <a:rPr lang="en-US" sz="2400" b="1" kern="100" dirty="0" err="1">
                <a:latin typeface="Cambria"/>
                <a:ea typeface="Calibri"/>
                <a:cs typeface="Times New Roman"/>
              </a:rPr>
              <a:t>тест</a:t>
            </a:r>
            <a:r>
              <a:rPr lang="en-US" sz="2400" b="1" kern="100" dirty="0">
                <a:latin typeface="Cambria"/>
                <a:ea typeface="Calibri"/>
                <a:cs typeface="Times New Roman"/>
              </a:rPr>
              <a:t> </a:t>
            </a:r>
            <a:r>
              <a:rPr lang="en-US" sz="2400" b="1" kern="100" dirty="0" err="1">
                <a:latin typeface="Cambria"/>
                <a:ea typeface="Calibri"/>
                <a:cs typeface="Times New Roman"/>
              </a:rPr>
              <a:t>способности</a:t>
            </a:r>
            <a:r>
              <a:rPr lang="en-US" sz="2400" b="1" kern="100" dirty="0">
                <a:latin typeface="Cambria"/>
                <a:ea typeface="Calibri"/>
                <a:cs typeface="Times New Roman"/>
              </a:rPr>
              <a:t> </a:t>
            </a:r>
            <a:r>
              <a:rPr lang="en-US" sz="2400" b="1" kern="100" dirty="0" err="1">
                <a:latin typeface="Cambria"/>
                <a:ea typeface="Calibri"/>
                <a:cs typeface="Times New Roman"/>
              </a:rPr>
              <a:t>управљања</a:t>
            </a:r>
            <a:r>
              <a:rPr lang="en-US" sz="2400" b="1" kern="100" dirty="0">
                <a:latin typeface="Cambria"/>
                <a:ea typeface="Calibri"/>
                <a:cs typeface="Times New Roman"/>
              </a:rPr>
              <a:t> </a:t>
            </a:r>
            <a:r>
              <a:rPr lang="en-US" sz="2400" b="1" kern="100" dirty="0" err="1">
                <a:latin typeface="Cambria"/>
                <a:ea typeface="Calibri"/>
                <a:cs typeface="Times New Roman"/>
              </a:rPr>
              <a:t>точком</a:t>
            </a:r>
            <a:r>
              <a:rPr lang="en-US" sz="2400" b="1" kern="100" dirty="0">
                <a:latin typeface="Cambria"/>
                <a:ea typeface="Calibri"/>
                <a:cs typeface="Times New Roman"/>
              </a:rPr>
              <a:t> </a:t>
            </a:r>
            <a:r>
              <a:rPr lang="en-US" sz="2400" b="1" kern="100" dirty="0" err="1">
                <a:latin typeface="Cambria"/>
                <a:ea typeface="Calibri"/>
                <a:cs typeface="Times New Roman"/>
              </a:rPr>
              <a:t>управљача</a:t>
            </a:r>
            <a:r>
              <a:rPr lang="en-US" sz="2400" b="1" kern="100" dirty="0">
                <a:latin typeface="Cambria"/>
                <a:ea typeface="Calibri"/>
                <a:cs typeface="Times New Roman"/>
              </a:rPr>
              <a:t>, </a:t>
            </a:r>
            <a:r>
              <a:rPr lang="en-US" sz="2400" b="1" kern="100" dirty="0" err="1">
                <a:latin typeface="Cambria"/>
                <a:ea typeface="Calibri"/>
                <a:cs typeface="Times New Roman"/>
              </a:rPr>
              <a:t>тестови</a:t>
            </a:r>
            <a:r>
              <a:rPr lang="en-US" sz="2400" b="1" kern="100" dirty="0">
                <a:latin typeface="Cambria"/>
                <a:ea typeface="Calibri"/>
                <a:cs typeface="Times New Roman"/>
              </a:rPr>
              <a:t> </a:t>
            </a:r>
            <a:r>
              <a:rPr lang="en-US" sz="2400" b="1" kern="100" dirty="0" err="1">
                <a:latin typeface="Cambria"/>
                <a:ea typeface="Calibri"/>
                <a:cs typeface="Times New Roman"/>
              </a:rPr>
              <a:t>времена</a:t>
            </a:r>
            <a:r>
              <a:rPr lang="en-US" sz="2400" b="1" kern="100" dirty="0">
                <a:latin typeface="Cambria"/>
                <a:ea typeface="Calibri"/>
                <a:cs typeface="Times New Roman"/>
              </a:rPr>
              <a:t> </a:t>
            </a:r>
            <a:r>
              <a:rPr lang="en-US" sz="2400" b="1" kern="100" dirty="0" err="1">
                <a:latin typeface="Cambria"/>
                <a:ea typeface="Calibri"/>
                <a:cs typeface="Times New Roman"/>
              </a:rPr>
              <a:t>реакције</a:t>
            </a:r>
            <a:r>
              <a:rPr lang="en-US" sz="2400" b="1" kern="100" dirty="0">
                <a:latin typeface="Cambria"/>
                <a:ea typeface="Calibri"/>
                <a:cs typeface="Times New Roman"/>
              </a:rPr>
              <a:t> – </a:t>
            </a:r>
            <a:r>
              <a:rPr lang="en-US" sz="2400" b="1" kern="100" dirty="0" err="1">
                <a:latin typeface="Cambria"/>
                <a:ea typeface="Calibri"/>
                <a:cs typeface="Times New Roman"/>
              </a:rPr>
              <a:t>аудио</a:t>
            </a:r>
            <a:r>
              <a:rPr lang="en-US" sz="2400" b="1" kern="100" dirty="0">
                <a:latin typeface="Cambria"/>
                <a:ea typeface="Calibri"/>
                <a:cs typeface="Times New Roman"/>
              </a:rPr>
              <a:t>, </a:t>
            </a:r>
            <a:r>
              <a:rPr lang="en-US" sz="2400" b="1" kern="100" dirty="0" err="1">
                <a:latin typeface="Cambria"/>
                <a:ea typeface="Calibri"/>
                <a:cs typeface="Times New Roman"/>
              </a:rPr>
              <a:t>визуелни</a:t>
            </a:r>
            <a:r>
              <a:rPr lang="en-US" sz="2400" b="1" kern="100" dirty="0">
                <a:latin typeface="Cambria"/>
                <a:ea typeface="Calibri"/>
                <a:cs typeface="Times New Roman"/>
              </a:rPr>
              <a:t>, </a:t>
            </a:r>
            <a:r>
              <a:rPr lang="en-US" sz="2400" b="1" kern="100" dirty="0" err="1">
                <a:latin typeface="Cambria"/>
                <a:ea typeface="Calibri"/>
                <a:cs typeface="Times New Roman"/>
              </a:rPr>
              <a:t>лампице</a:t>
            </a:r>
            <a:r>
              <a:rPr lang="en-US" sz="2400" b="1" kern="100" dirty="0">
                <a:latin typeface="Cambria"/>
                <a:ea typeface="Calibri"/>
                <a:cs typeface="Times New Roman"/>
              </a:rPr>
              <a:t>) </a:t>
            </a:r>
            <a:r>
              <a:rPr lang="en-US" sz="2400" b="1" kern="100" dirty="0" err="1">
                <a:latin typeface="Cambria"/>
                <a:ea typeface="Calibri"/>
                <a:cs typeface="Times New Roman"/>
              </a:rPr>
              <a:t>нису</a:t>
            </a:r>
            <a:r>
              <a:rPr lang="en-US" sz="2400" b="1" kern="100" dirty="0">
                <a:latin typeface="Cambria"/>
                <a:ea typeface="Calibri"/>
                <a:cs typeface="Times New Roman"/>
              </a:rPr>
              <a:t> </a:t>
            </a:r>
            <a:r>
              <a:rPr lang="en-US" sz="2400" b="1" kern="100" dirty="0" err="1">
                <a:latin typeface="Cambria"/>
                <a:ea typeface="Calibri"/>
                <a:cs typeface="Times New Roman"/>
              </a:rPr>
              <a:t>уочене</a:t>
            </a:r>
            <a:r>
              <a:rPr lang="en-US" sz="2400" b="1" kern="100" dirty="0">
                <a:latin typeface="Cambria"/>
                <a:ea typeface="Calibri"/>
                <a:cs typeface="Times New Roman"/>
              </a:rPr>
              <a:t> </a:t>
            </a:r>
            <a:r>
              <a:rPr lang="en-US" sz="2400" b="1" kern="100" dirty="0" err="1">
                <a:latin typeface="Cambria"/>
                <a:ea typeface="Calibri"/>
                <a:cs typeface="Times New Roman"/>
              </a:rPr>
              <a:t>статистички</a:t>
            </a:r>
            <a:r>
              <a:rPr lang="en-US" sz="2400" b="1" kern="100" dirty="0">
                <a:latin typeface="Cambria"/>
                <a:ea typeface="Calibri"/>
                <a:cs typeface="Times New Roman"/>
              </a:rPr>
              <a:t> </a:t>
            </a:r>
            <a:r>
              <a:rPr lang="en-US" sz="2400" b="1" kern="100" dirty="0" err="1">
                <a:latin typeface="Cambria"/>
                <a:ea typeface="Calibri"/>
                <a:cs typeface="Times New Roman"/>
              </a:rPr>
              <a:t>значајне</a:t>
            </a:r>
            <a:r>
              <a:rPr lang="en-US" sz="2400" b="1" kern="100" dirty="0">
                <a:latin typeface="Cambria"/>
                <a:ea typeface="Calibri"/>
                <a:cs typeface="Times New Roman"/>
              </a:rPr>
              <a:t> </a:t>
            </a:r>
            <a:r>
              <a:rPr lang="en-US" sz="2400" b="1" kern="100" dirty="0" err="1">
                <a:latin typeface="Cambria"/>
                <a:ea typeface="Calibri"/>
                <a:cs typeface="Times New Roman"/>
              </a:rPr>
              <a:t>разлике</a:t>
            </a:r>
            <a:r>
              <a:rPr lang="en-US" sz="2400" kern="100" dirty="0">
                <a:latin typeface="Cambria"/>
                <a:ea typeface="Calibri"/>
                <a:cs typeface="Times New Roman"/>
              </a:rPr>
              <a:t>.</a:t>
            </a: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1EF58908-CD44-6780-FBB1-F39B56CEFBA5}"/>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1</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21</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i="1" dirty="0" err="1"/>
              <a:t>Активна</a:t>
            </a:r>
            <a:r>
              <a:rPr lang="sr-Cyrl-RS" sz="2400" b="1" i="1" dirty="0"/>
              <a:t> безбедност</a:t>
            </a:r>
            <a:endParaRPr lang="en-US" sz="2400" b="1" i="1" dirty="0"/>
          </a:p>
        </p:txBody>
      </p:sp>
      <p:sp>
        <p:nvSpPr>
          <p:cNvPr id="31746" name="Rectangle 2"/>
          <p:cNvSpPr>
            <a:spLocks noChangeArrowheads="1"/>
          </p:cNvSpPr>
          <p:nvPr/>
        </p:nvSpPr>
        <p:spPr bwMode="auto">
          <a:xfrm>
            <a:off x="313509" y="1981228"/>
            <a:ext cx="11878491" cy="471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600"/>
              </a:spcBef>
              <a:spcAft>
                <a:spcPts val="600"/>
              </a:spcAft>
            </a:pPr>
            <a:r>
              <a:rPr lang="en-US" sz="2400" kern="100" dirty="0">
                <a:latin typeface="Cambria"/>
                <a:ea typeface="Calibri"/>
                <a:cs typeface="Times New Roman"/>
              </a:rPr>
              <a:t>У </a:t>
            </a:r>
            <a:r>
              <a:rPr lang="en-US" sz="2400" kern="100" dirty="0" err="1">
                <a:latin typeface="Cambria"/>
                <a:ea typeface="Calibri"/>
                <a:cs typeface="Times New Roman"/>
              </a:rPr>
              <a:t>истраживању</a:t>
            </a:r>
            <a:r>
              <a:rPr lang="en-US" sz="2400" kern="100" dirty="0">
                <a:latin typeface="Cambria"/>
                <a:ea typeface="Calibri"/>
                <a:cs typeface="Times New Roman"/>
              </a:rPr>
              <a:t> </a:t>
            </a:r>
            <a:r>
              <a:rPr lang="en-US" sz="2400" kern="100" dirty="0" err="1">
                <a:latin typeface="Cambria"/>
                <a:ea typeface="Calibri"/>
                <a:cs typeface="Times New Roman"/>
              </a:rPr>
              <a:t>које</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имало</a:t>
            </a:r>
            <a:r>
              <a:rPr lang="en-US" sz="2400" kern="100" dirty="0">
                <a:latin typeface="Cambria"/>
                <a:ea typeface="Calibri"/>
                <a:cs typeface="Times New Roman"/>
              </a:rPr>
              <a:t> </a:t>
            </a:r>
            <a:r>
              <a:rPr lang="en-US" sz="2400" kern="100" dirty="0" err="1">
                <a:latin typeface="Cambria"/>
                <a:ea typeface="Calibri"/>
                <a:cs typeface="Times New Roman"/>
              </a:rPr>
              <a:t>за</a:t>
            </a:r>
            <a:r>
              <a:rPr lang="en-US" sz="2400" kern="100" dirty="0">
                <a:latin typeface="Cambria"/>
                <a:ea typeface="Calibri"/>
                <a:cs typeface="Times New Roman"/>
              </a:rPr>
              <a:t> </a:t>
            </a:r>
            <a:r>
              <a:rPr lang="en-US" sz="2400" kern="100" dirty="0" err="1">
                <a:latin typeface="Cambria"/>
                <a:ea typeface="Calibri"/>
                <a:cs typeface="Times New Roman"/>
              </a:rPr>
              <a:t>циљ</a:t>
            </a:r>
            <a:r>
              <a:rPr lang="en-US" sz="2400" kern="100" dirty="0">
                <a:latin typeface="Cambria"/>
                <a:ea typeface="Calibri"/>
                <a:cs typeface="Times New Roman"/>
              </a:rPr>
              <a:t> </a:t>
            </a:r>
            <a:r>
              <a:rPr lang="en-US" sz="2400" kern="100" dirty="0" err="1">
                <a:latin typeface="Cambria"/>
                <a:ea typeface="Calibri"/>
                <a:cs typeface="Times New Roman"/>
              </a:rPr>
              <a:t>да</a:t>
            </a:r>
            <a:r>
              <a:rPr lang="en-US" sz="2400" kern="100" dirty="0">
                <a:latin typeface="Cambria"/>
                <a:ea typeface="Calibri"/>
                <a:cs typeface="Times New Roman"/>
              </a:rPr>
              <a:t> </a:t>
            </a:r>
            <a:r>
              <a:rPr lang="en-US" sz="2400" kern="100" dirty="0" err="1">
                <a:latin typeface="Cambria"/>
                <a:ea typeface="Calibri"/>
                <a:cs typeface="Times New Roman"/>
              </a:rPr>
              <a:t>испита</a:t>
            </a:r>
            <a:r>
              <a:rPr lang="en-US" sz="2400" kern="100" dirty="0">
                <a:latin typeface="Cambria"/>
                <a:ea typeface="Calibri"/>
                <a:cs typeface="Times New Roman"/>
              </a:rPr>
              <a:t> </a:t>
            </a:r>
            <a:r>
              <a:rPr lang="en-US" sz="2400" b="1" kern="100" dirty="0" err="1">
                <a:latin typeface="Cambria"/>
                <a:ea typeface="Calibri"/>
                <a:cs typeface="Times New Roman"/>
              </a:rPr>
              <a:t>оптерећење</a:t>
            </a:r>
            <a:r>
              <a:rPr lang="en-US" sz="2400" b="1" kern="100" dirty="0">
                <a:latin typeface="Cambria"/>
                <a:ea typeface="Calibri"/>
                <a:cs typeface="Times New Roman"/>
              </a:rPr>
              <a:t> </a:t>
            </a:r>
            <a:r>
              <a:rPr lang="en-US" sz="2400" b="1" kern="100" dirty="0" err="1">
                <a:latin typeface="Cambria"/>
                <a:ea typeface="Calibri"/>
                <a:cs typeface="Times New Roman"/>
              </a:rPr>
              <a:t>током</a:t>
            </a:r>
            <a:r>
              <a:rPr lang="en-US" sz="2400" b="1" kern="100" dirty="0">
                <a:latin typeface="Cambria"/>
                <a:ea typeface="Calibri"/>
                <a:cs typeface="Times New Roman"/>
              </a:rPr>
              <a:t> </a:t>
            </a:r>
            <a:r>
              <a:rPr lang="en-US" sz="2400" b="1" kern="100" dirty="0" err="1">
                <a:latin typeface="Cambria"/>
                <a:ea typeface="Calibri"/>
                <a:cs typeface="Times New Roman"/>
              </a:rPr>
              <a:t>вожње</a:t>
            </a:r>
            <a:r>
              <a:rPr lang="en-US" sz="2400" b="1" kern="100" dirty="0">
                <a:latin typeface="Cambria"/>
                <a:ea typeface="Calibri"/>
                <a:cs typeface="Times New Roman"/>
              </a:rPr>
              <a:t> </a:t>
            </a:r>
            <a:r>
              <a:rPr lang="en-US" sz="2400" b="1" kern="100" dirty="0" err="1">
                <a:latin typeface="Cambria"/>
                <a:ea typeface="Calibri"/>
                <a:cs typeface="Times New Roman"/>
              </a:rPr>
              <a:t>након</a:t>
            </a:r>
            <a:r>
              <a:rPr lang="en-US" sz="2400" b="1" kern="100" dirty="0">
                <a:latin typeface="Cambria"/>
                <a:ea typeface="Calibri"/>
                <a:cs typeface="Times New Roman"/>
              </a:rPr>
              <a:t> </a:t>
            </a:r>
            <a:r>
              <a:rPr lang="en-US" sz="2400" b="1" kern="100" dirty="0" err="1">
                <a:latin typeface="Cambria"/>
                <a:ea typeface="Calibri"/>
                <a:cs typeface="Times New Roman"/>
              </a:rPr>
              <a:t>преласка</a:t>
            </a:r>
            <a:r>
              <a:rPr lang="en-US" sz="2400" b="1" kern="100" dirty="0">
                <a:latin typeface="Cambria"/>
                <a:ea typeface="Calibri"/>
                <a:cs typeface="Times New Roman"/>
              </a:rPr>
              <a:t> </a:t>
            </a:r>
            <a:r>
              <a:rPr lang="en-US" sz="2400" b="1" kern="100" dirty="0" err="1">
                <a:latin typeface="Cambria"/>
                <a:ea typeface="Calibri"/>
                <a:cs typeface="Times New Roman"/>
              </a:rPr>
              <a:t>са</a:t>
            </a:r>
            <a:r>
              <a:rPr lang="en-US" sz="2400" b="1" kern="100" dirty="0">
                <a:latin typeface="Cambria"/>
                <a:ea typeface="Calibri"/>
                <a:cs typeface="Times New Roman"/>
              </a:rPr>
              <a:t> </a:t>
            </a:r>
            <a:r>
              <a:rPr lang="en-US" sz="2400" b="1" kern="100" dirty="0" err="1">
                <a:latin typeface="Cambria"/>
                <a:ea typeface="Calibri"/>
                <a:cs typeface="Times New Roman"/>
              </a:rPr>
              <a:t>конвенционалног</a:t>
            </a:r>
            <a:r>
              <a:rPr lang="en-US" sz="2400" b="1" kern="100" dirty="0">
                <a:latin typeface="Cambria"/>
                <a:ea typeface="Calibri"/>
                <a:cs typeface="Times New Roman"/>
              </a:rPr>
              <a:t> </a:t>
            </a:r>
            <a:r>
              <a:rPr lang="en-US" sz="2400" b="1" kern="100" dirty="0" err="1">
                <a:latin typeface="Cambria"/>
                <a:ea typeface="Calibri"/>
                <a:cs typeface="Times New Roman"/>
              </a:rPr>
              <a:t>начина</a:t>
            </a:r>
            <a:r>
              <a:rPr lang="en-US" sz="2400" b="1" kern="100" dirty="0">
                <a:latin typeface="Cambria"/>
                <a:ea typeface="Calibri"/>
                <a:cs typeface="Times New Roman"/>
              </a:rPr>
              <a:t> </a:t>
            </a:r>
            <a:r>
              <a:rPr lang="en-US" sz="2400" b="1" kern="100" dirty="0" err="1">
                <a:latin typeface="Cambria"/>
                <a:ea typeface="Calibri"/>
                <a:cs typeface="Times New Roman"/>
              </a:rPr>
              <a:t>управљања</a:t>
            </a:r>
            <a:r>
              <a:rPr lang="en-US" sz="2400" b="1" kern="100" dirty="0">
                <a:latin typeface="Cambria"/>
                <a:ea typeface="Calibri"/>
                <a:cs typeface="Times New Roman"/>
              </a:rPr>
              <a:t> </a:t>
            </a:r>
            <a:r>
              <a:rPr lang="en-US" sz="2400" b="1" kern="100" dirty="0" err="1">
                <a:latin typeface="Cambria"/>
                <a:ea typeface="Calibri"/>
                <a:cs typeface="Times New Roman"/>
              </a:rPr>
              <a:t>возила</a:t>
            </a:r>
            <a:r>
              <a:rPr lang="en-US" sz="2400" b="1" kern="100" dirty="0">
                <a:latin typeface="Cambria"/>
                <a:ea typeface="Calibri"/>
                <a:cs typeface="Times New Roman"/>
              </a:rPr>
              <a:t> </a:t>
            </a:r>
            <a:r>
              <a:rPr lang="en-US" sz="2400" b="1" kern="100" dirty="0" err="1">
                <a:latin typeface="Cambria"/>
                <a:ea typeface="Calibri"/>
                <a:cs typeface="Times New Roman"/>
              </a:rPr>
              <a:t>на</a:t>
            </a:r>
            <a:r>
              <a:rPr lang="en-US" sz="2400" b="1" kern="100" dirty="0">
                <a:latin typeface="Cambria"/>
                <a:ea typeface="Calibri"/>
                <a:cs typeface="Times New Roman"/>
              </a:rPr>
              <a:t> </a:t>
            </a:r>
            <a:r>
              <a:rPr lang="en-US" sz="2400" b="1" kern="100" dirty="0" err="1">
                <a:latin typeface="Cambria"/>
                <a:ea typeface="Calibri"/>
                <a:cs typeface="Times New Roman"/>
              </a:rPr>
              <a:t>управљање</a:t>
            </a:r>
            <a:r>
              <a:rPr lang="en-US" sz="2400" b="1" kern="100" dirty="0">
                <a:latin typeface="Cambria"/>
                <a:ea typeface="Calibri"/>
                <a:cs typeface="Times New Roman"/>
              </a:rPr>
              <a:t> </a:t>
            </a:r>
            <a:r>
              <a:rPr lang="en-US" sz="2400" b="1" kern="100" dirty="0" err="1">
                <a:latin typeface="Cambria"/>
                <a:ea typeface="Calibri"/>
                <a:cs typeface="Times New Roman"/>
              </a:rPr>
              <a:t>са</a:t>
            </a:r>
            <a:r>
              <a:rPr lang="en-US" sz="2400" b="1" kern="100" dirty="0">
                <a:latin typeface="Cambria"/>
                <a:ea typeface="Calibri"/>
                <a:cs typeface="Times New Roman"/>
              </a:rPr>
              <a:t> </a:t>
            </a:r>
            <a:r>
              <a:rPr lang="en-US" sz="2400" b="1" kern="100" dirty="0" err="1">
                <a:latin typeface="Cambria"/>
                <a:ea typeface="Calibri"/>
                <a:cs typeface="Times New Roman"/>
              </a:rPr>
              <a:t>ручним</a:t>
            </a:r>
            <a:r>
              <a:rPr lang="en-US" sz="2400" b="1" kern="100" dirty="0">
                <a:latin typeface="Cambria"/>
                <a:ea typeface="Calibri"/>
                <a:cs typeface="Times New Roman"/>
              </a:rPr>
              <a:t> </a:t>
            </a:r>
            <a:r>
              <a:rPr lang="en-US" sz="2400" b="1" kern="100" dirty="0" err="1">
                <a:latin typeface="Cambria"/>
                <a:ea typeface="Calibri"/>
                <a:cs typeface="Times New Roman"/>
              </a:rPr>
              <a:t>командама</a:t>
            </a:r>
            <a:r>
              <a:rPr lang="sr-Cyrl-R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прона</a:t>
            </a:r>
            <a:r>
              <a:rPr lang="sr-Cyrl-RS" sz="2400" kern="100" dirty="0">
                <a:solidFill>
                  <a:srgbClr val="000000"/>
                </a:solidFill>
                <a:latin typeface="Cambria"/>
                <a:ea typeface="Times New Roman"/>
                <a:cs typeface="Times New Roman"/>
              </a:rPr>
              <a:t>ђено 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да</a:t>
            </a:r>
            <a:r>
              <a:rPr lang="sr-Cyrl-RS" sz="2400" kern="100" dirty="0">
                <a:solidFill>
                  <a:srgbClr val="000000"/>
                </a:solidFill>
                <a:latin typeface="Cambria"/>
                <a:ea typeface="Times New Roman"/>
                <a:cs typeface="Times New Roman"/>
              </a:rPr>
              <a:t> је </a:t>
            </a:r>
            <a:r>
              <a:rPr lang="en-US" sz="2400" kern="100" dirty="0" err="1">
                <a:solidFill>
                  <a:srgbClr val="000000"/>
                </a:solidFill>
                <a:latin typeface="Cambria"/>
                <a:ea typeface="Times New Roman"/>
                <a:cs typeface="Times New Roman"/>
              </a:rPr>
              <a:t>вожња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ручним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командама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значајно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захтевнија</a:t>
            </a:r>
            <a:r>
              <a:rPr lang="en-US" sz="2400" kern="100" dirty="0">
                <a:solidFill>
                  <a:srgbClr val="000000"/>
                </a:solidFill>
                <a:latin typeface="Cambria"/>
                <a:ea typeface="Times New Roman"/>
                <a:cs typeface="Times New Roman"/>
              </a:rPr>
              <a:t>. </a:t>
            </a:r>
            <a:endParaRPr lang="sr-Cyrl-RS" sz="2400" kern="100" dirty="0">
              <a:solidFill>
                <a:srgbClr val="000000"/>
              </a:solidFill>
              <a:latin typeface="Cambria"/>
              <a:ea typeface="Times New Roman"/>
              <a:cs typeface="Times New Roman"/>
            </a:endParaRPr>
          </a:p>
          <a:p>
            <a:pPr algn="just">
              <a:lnSpc>
                <a:spcPct val="107000"/>
              </a:lnSpc>
              <a:spcBef>
                <a:spcPts val="600"/>
              </a:spcBef>
              <a:spcAft>
                <a:spcPts val="600"/>
              </a:spcAft>
            </a:pPr>
            <a:r>
              <a:rPr lang="en-US" sz="2400" kern="100" dirty="0" err="1">
                <a:solidFill>
                  <a:srgbClr val="000000"/>
                </a:solidFill>
                <a:latin typeface="Cambria"/>
                <a:ea typeface="Times New Roman"/>
                <a:cs typeface="Times New Roman"/>
              </a:rPr>
              <a:t>Само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истраживање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извршено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узорку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од</a:t>
            </a:r>
            <a:r>
              <a:rPr lang="en-US" sz="2400" kern="100" dirty="0">
                <a:solidFill>
                  <a:srgbClr val="000000"/>
                </a:solidFill>
                <a:latin typeface="Cambria"/>
                <a:ea typeface="Times New Roman"/>
                <a:cs typeface="Times New Roman"/>
              </a:rPr>
              <a:t> 54 </a:t>
            </a:r>
            <a:r>
              <a:rPr lang="en-US" sz="2400" kern="100" dirty="0" err="1">
                <a:solidFill>
                  <a:srgbClr val="000000"/>
                </a:solidFill>
                <a:latin typeface="Cambria"/>
                <a:ea typeface="Times New Roman"/>
                <a:cs typeface="Times New Roman"/>
              </a:rPr>
              <a:t>испитаника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из</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Канаде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који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возили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руту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дугачку</a:t>
            </a:r>
            <a:r>
              <a:rPr lang="en-US" sz="2400" kern="100" dirty="0">
                <a:solidFill>
                  <a:srgbClr val="000000"/>
                </a:solidFill>
                <a:latin typeface="Cambria"/>
                <a:ea typeface="Times New Roman"/>
                <a:cs typeface="Times New Roman"/>
              </a:rPr>
              <a:t> 30 </a:t>
            </a:r>
            <a:r>
              <a:rPr lang="en-US" sz="2400" kern="100" dirty="0" err="1">
                <a:solidFill>
                  <a:srgbClr val="000000"/>
                </a:solidFill>
                <a:latin typeface="Cambria"/>
                <a:ea typeface="Times New Roman"/>
                <a:cs typeface="Times New Roman"/>
              </a:rPr>
              <a:t>километара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два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начина</a:t>
            </a:r>
            <a:r>
              <a:rPr lang="en-US" sz="2400" kern="100" dirty="0">
                <a:solidFill>
                  <a:srgbClr val="000000"/>
                </a:solidFill>
                <a:latin typeface="Cambria"/>
                <a:ea typeface="Times New Roman"/>
                <a:cs typeface="Times New Roman"/>
              </a:rPr>
              <a:t>. </a:t>
            </a:r>
            <a:endParaRPr lang="sr-Cyrl-RS" sz="2400" kern="100" dirty="0">
              <a:solidFill>
                <a:srgbClr val="000000"/>
              </a:solidFill>
              <a:latin typeface="Cambria"/>
              <a:ea typeface="Times New Roman"/>
              <a:cs typeface="Times New Roman"/>
            </a:endParaRPr>
          </a:p>
          <a:p>
            <a:pPr algn="just">
              <a:lnSpc>
                <a:spcPct val="107000"/>
              </a:lnSpc>
              <a:spcBef>
                <a:spcPts val="600"/>
              </a:spcBef>
              <a:spcAft>
                <a:spcPts val="600"/>
              </a:spcAft>
            </a:pPr>
            <a:r>
              <a:rPr lang="en-US" sz="2400" kern="100" dirty="0" err="1">
                <a:solidFill>
                  <a:srgbClr val="000000"/>
                </a:solidFill>
                <a:latin typeface="Cambria"/>
                <a:ea typeface="Times New Roman"/>
                <a:cs typeface="Times New Roman"/>
              </a:rPr>
              <a:t>Први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начин</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подразумевао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конвенционални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начин</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вожње</a:t>
            </a:r>
            <a:r>
              <a:rPr lang="en-US" sz="2400" kern="100" dirty="0">
                <a:solidFill>
                  <a:srgbClr val="000000"/>
                </a:solidFill>
                <a:latin typeface="Cambria"/>
                <a:ea typeface="Times New Roman"/>
                <a:cs typeface="Times New Roman"/>
              </a:rPr>
              <a:t>, а </a:t>
            </a:r>
            <a:r>
              <a:rPr lang="en-US" sz="2400" kern="100" dirty="0" err="1">
                <a:solidFill>
                  <a:srgbClr val="000000"/>
                </a:solidFill>
                <a:latin typeface="Cambria"/>
                <a:ea typeface="Times New Roman"/>
                <a:cs typeface="Times New Roman"/>
              </a:rPr>
              <a:t>други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управљање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ручним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командама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заједно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инструктором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вожње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основу</a:t>
            </a:r>
            <a:r>
              <a:rPr lang="en-US" sz="2400" kern="100" dirty="0">
                <a:solidFill>
                  <a:srgbClr val="000000"/>
                </a:solidFill>
                <a:latin typeface="Cambria"/>
                <a:ea typeface="Times New Roman"/>
                <a:cs typeface="Times New Roman"/>
              </a:rPr>
              <a:t> NASA Task Load Index-а (NASA TLX) </a:t>
            </a:r>
            <a:r>
              <a:rPr lang="en-US" sz="2400" kern="100" dirty="0" err="1">
                <a:solidFill>
                  <a:srgbClr val="000000"/>
                </a:solidFill>
                <a:latin typeface="Cambria"/>
                <a:ea typeface="Times New Roman"/>
                <a:cs typeface="Times New Roman"/>
              </a:rPr>
              <a:t>извршена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евалуација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возачког</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оптерећења</a:t>
            </a:r>
            <a:r>
              <a:rPr lang="en-US" sz="2400" kern="100" dirty="0">
                <a:solidFill>
                  <a:srgbClr val="000000"/>
                </a:solidFill>
                <a:latin typeface="Cambria"/>
                <a:ea typeface="Times New Roman"/>
                <a:cs typeface="Times New Roman"/>
              </a:rPr>
              <a:t> у </a:t>
            </a:r>
            <a:r>
              <a:rPr lang="en-US" sz="2400" kern="100" dirty="0" err="1">
                <a:solidFill>
                  <a:srgbClr val="000000"/>
                </a:solidFill>
                <a:latin typeface="Cambria"/>
                <a:ea typeface="Times New Roman"/>
                <a:cs typeface="Times New Roman"/>
              </a:rPr>
              <a:t>четири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различита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возачка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окружења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маневри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паркирања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вожња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кроз</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насеље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вожња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ван</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насеља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или</a:t>
            </a:r>
            <a:r>
              <a:rPr lang="en-US" sz="2400" kern="100" dirty="0">
                <a:solidFill>
                  <a:srgbClr val="000000"/>
                </a:solidFill>
                <a:latin typeface="Cambria"/>
                <a:ea typeface="Times New Roman"/>
                <a:cs typeface="Times New Roman"/>
              </a:rPr>
              <a:t> аутопутем и </a:t>
            </a:r>
            <a:r>
              <a:rPr lang="en-US" sz="2400" kern="100" dirty="0" err="1">
                <a:solidFill>
                  <a:srgbClr val="000000"/>
                </a:solidFill>
                <a:latin typeface="Cambria"/>
                <a:ea typeface="Times New Roman"/>
                <a:cs typeface="Times New Roman"/>
              </a:rPr>
              <a:t>вожња</a:t>
            </a:r>
            <a:r>
              <a:rPr lang="en-US" sz="2400" kern="100" dirty="0">
                <a:solidFill>
                  <a:srgbClr val="000000"/>
                </a:solidFill>
                <a:latin typeface="Cambria"/>
                <a:ea typeface="Times New Roman"/>
                <a:cs typeface="Times New Roman"/>
              </a:rPr>
              <a:t> у </a:t>
            </a:r>
            <a:r>
              <a:rPr lang="en-US" sz="2400" kern="100" dirty="0" err="1">
                <a:solidFill>
                  <a:srgbClr val="000000"/>
                </a:solidFill>
                <a:latin typeface="Cambria"/>
                <a:ea typeface="Times New Roman"/>
                <a:cs typeface="Times New Roman"/>
              </a:rPr>
              <a:t>условима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повећане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густине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саобраћаја</a:t>
            </a:r>
            <a:r>
              <a:rPr lang="en-US" sz="2400" kern="100" dirty="0">
                <a:solidFill>
                  <a:srgbClr val="000000"/>
                </a:solidFill>
                <a:latin typeface="Cambria"/>
                <a:ea typeface="Times New Roman"/>
                <a:cs typeface="Times New Roman"/>
              </a:rPr>
              <a:t>).</a:t>
            </a:r>
            <a:endParaRPr lang="sr-Cyrl-RS" sz="2400" kern="100" dirty="0">
              <a:solidFill>
                <a:srgbClr val="000000"/>
              </a:solidFill>
              <a:latin typeface="Cambria"/>
              <a:ea typeface="Times New Roman"/>
              <a:cs typeface="Times New Roman"/>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2DC54A65-81E5-4C5E-A39A-5851567188B5}"/>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2</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22</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i="1" dirty="0" err="1"/>
              <a:t>Активна</a:t>
            </a:r>
            <a:r>
              <a:rPr lang="sr-Cyrl-RS" sz="2400" b="1" i="1" dirty="0"/>
              <a:t> безбедност</a:t>
            </a:r>
            <a:endParaRPr lang="en-US" sz="2400" b="1" i="1" dirty="0"/>
          </a:p>
        </p:txBody>
      </p:sp>
      <p:sp>
        <p:nvSpPr>
          <p:cNvPr id="31746" name="Rectangle 2"/>
          <p:cNvSpPr>
            <a:spLocks noChangeArrowheads="1"/>
          </p:cNvSpPr>
          <p:nvPr/>
        </p:nvSpPr>
        <p:spPr bwMode="auto">
          <a:xfrm>
            <a:off x="418013" y="2339065"/>
            <a:ext cx="11443062" cy="2983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600"/>
              </a:spcBef>
              <a:spcAft>
                <a:spcPts val="600"/>
              </a:spcAft>
            </a:pPr>
            <a:r>
              <a:rPr lang="en-US" sz="2400" kern="100" dirty="0" err="1">
                <a:solidFill>
                  <a:srgbClr val="000000"/>
                </a:solidFill>
                <a:latin typeface="Cambria"/>
                <a:ea typeface="Times New Roman"/>
                <a:cs typeface="Times New Roman"/>
              </a:rPr>
              <a:t>Упоређивањем</a:t>
            </a:r>
            <a:r>
              <a:rPr lang="en-US" sz="2400" kern="100" dirty="0">
                <a:solidFill>
                  <a:srgbClr val="000000"/>
                </a:solidFill>
                <a:latin typeface="Cambria"/>
                <a:ea typeface="Times New Roman"/>
                <a:cs typeface="Times New Roman"/>
              </a:rPr>
              <a:t> NASA TLX </a:t>
            </a:r>
            <a:r>
              <a:rPr lang="en-US" sz="2400" kern="100" dirty="0" err="1">
                <a:solidFill>
                  <a:srgbClr val="000000"/>
                </a:solidFill>
                <a:latin typeface="Cambria"/>
                <a:ea typeface="Times New Roman"/>
                <a:cs typeface="Times New Roman"/>
              </a:rPr>
              <a:t>уочено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су</a:t>
            </a:r>
            <a:r>
              <a:rPr lang="en-US" sz="2400"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возачи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приликом</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вожње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ручним</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командама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имали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значајно</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већи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ниво</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возачког</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оптерећења</a:t>
            </a:r>
            <a:r>
              <a:rPr lang="en-US" sz="2400" b="1" kern="100" dirty="0">
                <a:solidFill>
                  <a:srgbClr val="000000"/>
                </a:solidFill>
                <a:latin typeface="Cambria"/>
                <a:ea typeface="Times New Roman"/>
                <a:cs typeface="Times New Roman"/>
              </a:rPr>
              <a:t> у </a:t>
            </a:r>
            <a:r>
              <a:rPr lang="en-US" sz="2400" b="1" kern="100" dirty="0" err="1">
                <a:solidFill>
                  <a:srgbClr val="000000"/>
                </a:solidFill>
                <a:latin typeface="Cambria"/>
                <a:ea typeface="Times New Roman"/>
                <a:cs typeface="Times New Roman"/>
              </a:rPr>
              <a:t>односу</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на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конвенционални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начин</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вожње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Ове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разлике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остале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статистички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значајне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чак</a:t>
            </a:r>
            <a:r>
              <a:rPr lang="en-US" sz="2400" kern="100" dirty="0">
                <a:solidFill>
                  <a:srgbClr val="000000"/>
                </a:solidFill>
                <a:latin typeface="Cambria"/>
                <a:ea typeface="Times New Roman"/>
                <a:cs typeface="Times New Roman"/>
              </a:rPr>
              <a:t> и </a:t>
            </a:r>
            <a:r>
              <a:rPr lang="en-US" sz="2400" kern="100" dirty="0" err="1">
                <a:solidFill>
                  <a:srgbClr val="000000"/>
                </a:solidFill>
                <a:latin typeface="Cambria"/>
                <a:ea typeface="Times New Roman"/>
                <a:cs typeface="Times New Roman"/>
              </a:rPr>
              <a:t>након</a:t>
            </a:r>
            <a:r>
              <a:rPr lang="en-US" sz="2400" kern="100" dirty="0">
                <a:solidFill>
                  <a:srgbClr val="000000"/>
                </a:solidFill>
                <a:latin typeface="Cambria"/>
                <a:ea typeface="Times New Roman"/>
                <a:cs typeface="Times New Roman"/>
              </a:rPr>
              <a:t> 30 </a:t>
            </a:r>
            <a:r>
              <a:rPr lang="en-US" sz="2400" kern="100" dirty="0" err="1">
                <a:solidFill>
                  <a:srgbClr val="000000"/>
                </a:solidFill>
                <a:latin typeface="Cambria"/>
                <a:ea typeface="Times New Roman"/>
                <a:cs typeface="Times New Roman"/>
              </a:rPr>
              <a:t>пређених</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километара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Аутори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закључују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овакви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резултати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указују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a:t>
            </a:r>
            <a:r>
              <a:rPr lang="en-US" sz="2400"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потребу</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процеса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поновне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обуке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када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возач</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мора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да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пређе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конвенционалног</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управљања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возилом</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на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управљање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ручним</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командама</a:t>
            </a:r>
            <a:r>
              <a:rPr lang="en-US" sz="2400" kern="100" dirty="0">
                <a:solidFill>
                  <a:srgbClr val="000000"/>
                </a:solidFill>
                <a:latin typeface="Cambria"/>
                <a:ea typeface="Times New Roman"/>
                <a:cs typeface="Times New Roman"/>
              </a:rPr>
              <a:t>.</a:t>
            </a:r>
            <a:endParaRPr lang="en-US" sz="2400" kern="100" dirty="0">
              <a:latin typeface="Cambria"/>
              <a:ea typeface="Calibri"/>
              <a:cs typeface="Times New Roman"/>
            </a:endParaRPr>
          </a:p>
          <a:p>
            <a:pPr algn="just">
              <a:lnSpc>
                <a:spcPct val="107000"/>
              </a:lnSpc>
              <a:spcBef>
                <a:spcPts val="600"/>
              </a:spcBef>
              <a:spcAft>
                <a:spcPts val="600"/>
              </a:spcAft>
            </a:pPr>
            <a:endParaRPr lang="sr-Cyrl-RS" sz="2400" kern="100" dirty="0">
              <a:solidFill>
                <a:srgbClr val="000000"/>
              </a:solidFill>
              <a:latin typeface="Cambria"/>
              <a:ea typeface="Times New Roman"/>
              <a:cs typeface="Times New Roman"/>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CE820569-9368-3409-1B14-1BC260D98785}"/>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2</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23</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i="1" dirty="0" err="1"/>
              <a:t>Активна</a:t>
            </a:r>
            <a:r>
              <a:rPr lang="sr-Cyrl-RS" sz="2400" b="1" i="1" dirty="0"/>
              <a:t> безбедност</a:t>
            </a:r>
            <a:endParaRPr lang="en-US" sz="2400" b="1" i="1" dirty="0"/>
          </a:p>
        </p:txBody>
      </p:sp>
      <p:sp>
        <p:nvSpPr>
          <p:cNvPr id="31746" name="Rectangle 2"/>
          <p:cNvSpPr>
            <a:spLocks noChangeArrowheads="1"/>
          </p:cNvSpPr>
          <p:nvPr/>
        </p:nvSpPr>
        <p:spPr bwMode="auto">
          <a:xfrm>
            <a:off x="261259" y="1352306"/>
            <a:ext cx="11639004" cy="56624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600"/>
              </a:spcBef>
              <a:spcAft>
                <a:spcPts val="600"/>
              </a:spcAft>
            </a:pPr>
            <a:r>
              <a:rPr lang="en-US" sz="2400" kern="100" dirty="0" err="1">
                <a:latin typeface="Cambria"/>
                <a:ea typeface="Calibri"/>
                <a:cs typeface="Times New Roman"/>
              </a:rPr>
              <a:t>Употребом</a:t>
            </a:r>
            <a:r>
              <a:rPr lang="en-US" sz="2400" kern="100" dirty="0">
                <a:latin typeface="Cambria"/>
                <a:ea typeface="Calibri"/>
                <a:cs typeface="Times New Roman"/>
              </a:rPr>
              <a:t> </a:t>
            </a:r>
            <a:r>
              <a:rPr lang="en-US" sz="2400" kern="100" dirty="0" err="1">
                <a:latin typeface="Cambria"/>
                <a:ea typeface="Calibri"/>
                <a:cs typeface="Times New Roman"/>
              </a:rPr>
              <a:t>симулатора</a:t>
            </a:r>
            <a:r>
              <a:rPr lang="en-US" sz="2400" kern="100" dirty="0">
                <a:latin typeface="Cambria"/>
                <a:ea typeface="Calibri"/>
                <a:cs typeface="Times New Roman"/>
              </a:rPr>
              <a:t> </a:t>
            </a:r>
            <a:r>
              <a:rPr lang="en-US" sz="2400" kern="100" dirty="0" err="1">
                <a:latin typeface="Cambria"/>
                <a:ea typeface="Calibri"/>
                <a:cs typeface="Times New Roman"/>
              </a:rPr>
              <a:t>вожње</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Универзитету</a:t>
            </a:r>
            <a:r>
              <a:rPr lang="en-US" sz="2400" kern="100" dirty="0">
                <a:latin typeface="Cambria"/>
                <a:ea typeface="Calibri"/>
                <a:cs typeface="Times New Roman"/>
              </a:rPr>
              <a:t> у </a:t>
            </a:r>
            <a:r>
              <a:rPr lang="en-US" sz="2400" kern="100" dirty="0" err="1">
                <a:latin typeface="Cambria"/>
                <a:ea typeface="Calibri"/>
                <a:cs typeface="Times New Roman"/>
              </a:rPr>
              <a:t>Сао</a:t>
            </a:r>
            <a:r>
              <a:rPr lang="en-US" sz="2400" kern="100" dirty="0">
                <a:latin typeface="Cambria"/>
                <a:ea typeface="Calibri"/>
                <a:cs typeface="Times New Roman"/>
              </a:rPr>
              <a:t> </a:t>
            </a:r>
            <a:r>
              <a:rPr lang="en-US" sz="2400" kern="100" dirty="0" err="1">
                <a:latin typeface="Cambria"/>
                <a:ea typeface="Calibri"/>
                <a:cs typeface="Times New Roman"/>
              </a:rPr>
              <a:t>Паолу</a:t>
            </a:r>
            <a:r>
              <a:rPr lang="en-US" sz="2400" kern="100" dirty="0">
                <a:latin typeface="Cambria"/>
                <a:ea typeface="Calibri"/>
                <a:cs typeface="Times New Roman"/>
              </a:rPr>
              <a:t>, </a:t>
            </a:r>
            <a:r>
              <a:rPr lang="en-US" sz="2400" kern="100" dirty="0" err="1">
                <a:latin typeface="Cambria"/>
                <a:ea typeface="Calibri"/>
                <a:cs typeface="Times New Roman"/>
              </a:rPr>
              <a:t>Бразил</a:t>
            </a:r>
            <a:r>
              <a:rPr lang="en-US" sz="2400" kern="100" dirty="0">
                <a:latin typeface="Cambria"/>
                <a:ea typeface="Calibri"/>
                <a:cs typeface="Times New Roman"/>
              </a:rPr>
              <a:t>, Santos et al. </a:t>
            </a:r>
            <a:r>
              <a:rPr lang="en-US" sz="2400" kern="100" dirty="0">
                <a:solidFill>
                  <a:srgbClr val="000000"/>
                </a:solidFill>
                <a:latin typeface="Cambria"/>
                <a:ea typeface="Calibri"/>
                <a:cs typeface="Times New Roman"/>
              </a:rPr>
              <a:t>(2021)</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b="1" kern="100" dirty="0" err="1">
                <a:latin typeface="Cambria"/>
                <a:ea typeface="Calibri"/>
                <a:cs typeface="Times New Roman"/>
              </a:rPr>
              <a:t>упоређивали</a:t>
            </a:r>
            <a:r>
              <a:rPr lang="en-US" sz="2400" b="1" kern="100" dirty="0">
                <a:latin typeface="Cambria"/>
                <a:ea typeface="Calibri"/>
                <a:cs typeface="Times New Roman"/>
              </a:rPr>
              <a:t> </a:t>
            </a:r>
            <a:r>
              <a:rPr lang="en-US" sz="2400" b="1" kern="100" dirty="0" err="1">
                <a:latin typeface="Cambria"/>
                <a:ea typeface="Calibri"/>
                <a:cs typeface="Times New Roman"/>
              </a:rPr>
              <a:t>времена</a:t>
            </a:r>
            <a:r>
              <a:rPr lang="en-US" sz="2400" b="1" kern="100" dirty="0">
                <a:latin typeface="Cambria"/>
                <a:ea typeface="Calibri"/>
                <a:cs typeface="Times New Roman"/>
              </a:rPr>
              <a:t> </a:t>
            </a:r>
            <a:r>
              <a:rPr lang="en-US" sz="2400" b="1" kern="100" dirty="0" err="1">
                <a:latin typeface="Cambria"/>
                <a:ea typeface="Calibri"/>
                <a:cs typeface="Times New Roman"/>
              </a:rPr>
              <a:t>реакције</a:t>
            </a:r>
            <a:r>
              <a:rPr lang="en-US" sz="2400" b="1" kern="100" dirty="0">
                <a:latin typeface="Cambria"/>
                <a:ea typeface="Calibri"/>
                <a:cs typeface="Times New Roman"/>
              </a:rPr>
              <a:t> </a:t>
            </a:r>
            <a:r>
              <a:rPr lang="en-US" sz="2400" b="1" kern="100" dirty="0" err="1">
                <a:latin typeface="Cambria"/>
                <a:ea typeface="Calibri"/>
                <a:cs typeface="Times New Roman"/>
              </a:rPr>
              <a:t>кочења</a:t>
            </a:r>
            <a:r>
              <a:rPr lang="en-US" sz="2400" b="1" kern="100" dirty="0">
                <a:latin typeface="Cambria"/>
                <a:ea typeface="Calibri"/>
                <a:cs typeface="Times New Roman"/>
              </a:rPr>
              <a:t> </a:t>
            </a:r>
            <a:r>
              <a:rPr lang="en-US" sz="2400" b="1" kern="100" dirty="0" err="1">
                <a:latin typeface="Cambria"/>
                <a:ea typeface="Calibri"/>
                <a:cs typeface="Times New Roman"/>
              </a:rPr>
              <a:t>за</a:t>
            </a:r>
            <a:r>
              <a:rPr lang="en-US" sz="2400" b="1" kern="100" dirty="0">
                <a:latin typeface="Cambria"/>
                <a:ea typeface="Calibri"/>
                <a:cs typeface="Times New Roman"/>
              </a:rPr>
              <a:t> 20 </a:t>
            </a:r>
            <a:r>
              <a:rPr lang="en-US" sz="2400" b="1" kern="100" dirty="0" err="1">
                <a:latin typeface="Cambria"/>
                <a:ea typeface="Calibri"/>
                <a:cs typeface="Times New Roman"/>
              </a:rPr>
              <a:t>возача</a:t>
            </a:r>
            <a:r>
              <a:rPr lang="en-US" sz="2400" b="1" kern="100" dirty="0">
                <a:latin typeface="Cambria"/>
                <a:ea typeface="Calibri"/>
                <a:cs typeface="Times New Roman"/>
              </a:rPr>
              <a:t> </a:t>
            </a:r>
            <a:r>
              <a:rPr lang="en-US" sz="2400" b="1" kern="100" dirty="0" err="1">
                <a:latin typeface="Cambria"/>
                <a:ea typeface="Calibri"/>
                <a:cs typeface="Times New Roman"/>
              </a:rPr>
              <a:t>са</a:t>
            </a:r>
            <a:r>
              <a:rPr lang="en-US" sz="2400" b="1" kern="100" dirty="0">
                <a:latin typeface="Cambria"/>
                <a:ea typeface="Calibri"/>
                <a:cs typeface="Times New Roman"/>
              </a:rPr>
              <a:t> </a:t>
            </a:r>
            <a:r>
              <a:rPr lang="en-US" sz="2400" b="1" kern="100" dirty="0" err="1">
                <a:latin typeface="Cambria"/>
                <a:ea typeface="Calibri"/>
                <a:cs typeface="Times New Roman"/>
              </a:rPr>
              <a:t>инвалидитетом</a:t>
            </a:r>
            <a:r>
              <a:rPr lang="en-US" sz="2400" b="1" kern="100" dirty="0">
                <a:latin typeface="Cambria"/>
                <a:ea typeface="Calibri"/>
                <a:cs typeface="Times New Roman"/>
              </a:rPr>
              <a:t> и 20 </a:t>
            </a:r>
            <a:r>
              <a:rPr lang="en-US" sz="2400" b="1" kern="100" dirty="0" err="1">
                <a:latin typeface="Cambria"/>
                <a:ea typeface="Calibri"/>
                <a:cs typeface="Times New Roman"/>
              </a:rPr>
              <a:t>возача</a:t>
            </a:r>
            <a:r>
              <a:rPr lang="en-US" sz="2400" b="1" kern="100" dirty="0">
                <a:latin typeface="Cambria"/>
                <a:ea typeface="Calibri"/>
                <a:cs typeface="Times New Roman"/>
              </a:rPr>
              <a:t> </a:t>
            </a:r>
            <a:r>
              <a:rPr lang="en-US" sz="2400" b="1" kern="100" dirty="0" err="1">
                <a:latin typeface="Cambria"/>
                <a:ea typeface="Calibri"/>
                <a:cs typeface="Times New Roman"/>
              </a:rPr>
              <a:t>без</a:t>
            </a:r>
            <a:r>
              <a:rPr lang="en-US" sz="2400" b="1" kern="100" dirty="0">
                <a:latin typeface="Cambria"/>
                <a:ea typeface="Calibri"/>
                <a:cs typeface="Times New Roman"/>
              </a:rPr>
              <a:t> </a:t>
            </a:r>
            <a:r>
              <a:rPr lang="en-US" sz="2400" b="1" kern="100" dirty="0" err="1">
                <a:latin typeface="Cambria"/>
                <a:ea typeface="Calibri"/>
                <a:cs typeface="Times New Roman"/>
              </a:rPr>
              <a:t>инвалидитета</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600"/>
              </a:spcBef>
              <a:spcAft>
                <a:spcPts val="600"/>
              </a:spcAft>
            </a:pPr>
            <a:r>
              <a:rPr lang="en-US" sz="2400" kern="100" dirty="0" err="1">
                <a:latin typeface="Cambria"/>
                <a:ea typeface="Calibri"/>
                <a:cs typeface="Times New Roman"/>
              </a:rPr>
              <a:t>Карактеристично</a:t>
            </a:r>
            <a:r>
              <a:rPr lang="en-US" sz="2400" kern="100" dirty="0">
                <a:latin typeface="Cambria"/>
                <a:ea typeface="Calibri"/>
                <a:cs typeface="Times New Roman"/>
              </a:rPr>
              <a:t> </a:t>
            </a:r>
            <a:r>
              <a:rPr lang="en-US" sz="2400" kern="100" dirty="0" err="1">
                <a:latin typeface="Cambria"/>
                <a:ea typeface="Calibri"/>
                <a:cs typeface="Times New Roman"/>
              </a:rPr>
              <a:t>за</a:t>
            </a:r>
            <a:r>
              <a:rPr lang="en-US" sz="2400" kern="100" dirty="0">
                <a:latin typeface="Cambria"/>
                <a:ea typeface="Calibri"/>
                <a:cs typeface="Times New Roman"/>
              </a:rPr>
              <a:t> </a:t>
            </a:r>
            <a:r>
              <a:rPr lang="en-US" sz="2400" kern="100" dirty="0" err="1">
                <a:latin typeface="Cambria"/>
                <a:ea typeface="Calibri"/>
                <a:cs typeface="Times New Roman"/>
              </a:rPr>
              <a:t>возаче</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инвалидитетом</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чињеница</a:t>
            </a:r>
            <a:r>
              <a:rPr lang="en-US" sz="2400" kern="100" dirty="0">
                <a:latin typeface="Cambria"/>
                <a:ea typeface="Calibri"/>
                <a:cs typeface="Times New Roman"/>
              </a:rPr>
              <a:t> </a:t>
            </a:r>
            <a:r>
              <a:rPr lang="en-US" sz="2400" kern="100" dirty="0" err="1">
                <a:latin typeface="Cambria"/>
                <a:ea typeface="Calibri"/>
                <a:cs typeface="Times New Roman"/>
              </a:rPr>
              <a:t>да</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били</a:t>
            </a:r>
            <a:r>
              <a:rPr lang="en-US" sz="2400" kern="100" dirty="0">
                <a:latin typeface="Cambria"/>
                <a:ea typeface="Calibri"/>
                <a:cs typeface="Times New Roman"/>
              </a:rPr>
              <a:t> у </a:t>
            </a:r>
            <a:r>
              <a:rPr lang="en-US" sz="2400" kern="100" dirty="0" err="1">
                <a:latin typeface="Cambria"/>
                <a:ea typeface="Calibri"/>
                <a:cs typeface="Times New Roman"/>
              </a:rPr>
              <a:t>питању</a:t>
            </a:r>
            <a:r>
              <a:rPr lang="en-US" sz="2400" kern="100" dirty="0">
                <a:latin typeface="Cambria"/>
                <a:ea typeface="Calibri"/>
                <a:cs typeface="Times New Roman"/>
              </a:rPr>
              <a:t> </a:t>
            </a:r>
            <a:r>
              <a:rPr lang="en-US" sz="2400" kern="100" dirty="0" err="1">
                <a:latin typeface="Cambria"/>
                <a:ea typeface="Calibri"/>
                <a:cs typeface="Times New Roman"/>
              </a:rPr>
              <a:t>возачи</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параплегијом</a:t>
            </a:r>
            <a:r>
              <a:rPr lang="en-US" sz="2400" kern="100" dirty="0">
                <a:latin typeface="Cambria"/>
                <a:ea typeface="Calibri"/>
                <a:cs typeface="Times New Roman"/>
              </a:rPr>
              <a:t> </a:t>
            </a:r>
            <a:r>
              <a:rPr lang="en-US" sz="2400" kern="100" dirty="0" err="1">
                <a:latin typeface="Cambria"/>
                <a:ea typeface="Calibri"/>
                <a:cs typeface="Times New Roman"/>
              </a:rPr>
              <a:t>који</a:t>
            </a:r>
            <a:r>
              <a:rPr lang="en-US" sz="2400" kern="100" dirty="0">
                <a:latin typeface="Cambria"/>
                <a:ea typeface="Calibri"/>
                <a:cs typeface="Times New Roman"/>
              </a:rPr>
              <a:t> </a:t>
            </a:r>
            <a:r>
              <a:rPr lang="en-US" sz="2400" kern="100" dirty="0" err="1">
                <a:latin typeface="Cambria"/>
                <a:ea typeface="Calibri"/>
                <a:cs typeface="Times New Roman"/>
              </a:rPr>
              <a:t>током</a:t>
            </a:r>
            <a:r>
              <a:rPr lang="en-US" sz="2400" kern="100" dirty="0">
                <a:latin typeface="Cambria"/>
                <a:ea typeface="Calibri"/>
                <a:cs typeface="Times New Roman"/>
              </a:rPr>
              <a:t> </a:t>
            </a:r>
            <a:r>
              <a:rPr lang="en-US" sz="2400" kern="100" dirty="0" err="1">
                <a:latin typeface="Cambria"/>
                <a:ea typeface="Calibri"/>
                <a:cs typeface="Times New Roman"/>
              </a:rPr>
              <a:t>своје</a:t>
            </a:r>
            <a:r>
              <a:rPr lang="en-US" sz="2400" kern="100" dirty="0">
                <a:latin typeface="Cambria"/>
                <a:ea typeface="Calibri"/>
                <a:cs typeface="Times New Roman"/>
              </a:rPr>
              <a:t> </a:t>
            </a:r>
            <a:r>
              <a:rPr lang="en-US" sz="2400" kern="100" dirty="0" err="1">
                <a:latin typeface="Cambria"/>
                <a:ea typeface="Calibri"/>
                <a:cs typeface="Times New Roman"/>
              </a:rPr>
              <a:t>свакодневне</a:t>
            </a:r>
            <a:r>
              <a:rPr lang="en-US" sz="2400" kern="100" dirty="0">
                <a:latin typeface="Cambria"/>
                <a:ea typeface="Calibri"/>
                <a:cs typeface="Times New Roman"/>
              </a:rPr>
              <a:t> </a:t>
            </a:r>
            <a:r>
              <a:rPr lang="en-US" sz="2400" kern="100" dirty="0" err="1">
                <a:latin typeface="Cambria"/>
                <a:ea typeface="Calibri"/>
                <a:cs typeface="Times New Roman"/>
              </a:rPr>
              <a:t>вожње</a:t>
            </a:r>
            <a:r>
              <a:rPr lang="en-US" sz="2400" kern="100" dirty="0">
                <a:latin typeface="Cambria"/>
                <a:ea typeface="Calibri"/>
                <a:cs typeface="Times New Roman"/>
              </a:rPr>
              <a:t> </a:t>
            </a:r>
            <a:r>
              <a:rPr lang="en-US" sz="2400" kern="100" dirty="0" err="1">
                <a:latin typeface="Cambria"/>
                <a:ea typeface="Calibri"/>
                <a:cs typeface="Times New Roman"/>
              </a:rPr>
              <a:t>користе</a:t>
            </a:r>
            <a:r>
              <a:rPr lang="en-US" sz="2400" kern="100" dirty="0">
                <a:latin typeface="Cambria"/>
                <a:ea typeface="Calibri"/>
                <a:cs typeface="Times New Roman"/>
              </a:rPr>
              <a:t> </a:t>
            </a:r>
            <a:r>
              <a:rPr lang="en-US" sz="2400" kern="100" dirty="0" err="1">
                <a:latin typeface="Cambria"/>
                <a:ea typeface="Calibri"/>
                <a:cs typeface="Times New Roman"/>
              </a:rPr>
              <a:t>ручне</a:t>
            </a:r>
            <a:r>
              <a:rPr lang="en-US" sz="2400" kern="100" dirty="0">
                <a:latin typeface="Cambria"/>
                <a:ea typeface="Calibri"/>
                <a:cs typeface="Times New Roman"/>
              </a:rPr>
              <a:t> </a:t>
            </a:r>
            <a:r>
              <a:rPr lang="en-US" sz="2400" kern="100" dirty="0" err="1">
                <a:latin typeface="Cambria"/>
                <a:ea typeface="Calibri"/>
                <a:cs typeface="Times New Roman"/>
              </a:rPr>
              <a:t>команде</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600"/>
              </a:spcBef>
              <a:spcAft>
                <a:spcPts val="600"/>
              </a:spcAft>
            </a:pPr>
            <a:r>
              <a:rPr lang="en-US" sz="2400" kern="100" dirty="0" err="1">
                <a:latin typeface="Cambria"/>
                <a:ea typeface="Calibri"/>
                <a:cs typeface="Times New Roman"/>
              </a:rPr>
              <a:t>Упоређивањем</a:t>
            </a:r>
            <a:r>
              <a:rPr lang="en-US" sz="2400" kern="100" dirty="0">
                <a:latin typeface="Cambria"/>
                <a:ea typeface="Calibri"/>
                <a:cs typeface="Times New Roman"/>
              </a:rPr>
              <a:t> </a:t>
            </a:r>
            <a:r>
              <a:rPr lang="en-US" sz="2400" kern="100" dirty="0" err="1">
                <a:latin typeface="Cambria"/>
                <a:ea typeface="Calibri"/>
                <a:cs typeface="Times New Roman"/>
              </a:rPr>
              <a:t>резултата</a:t>
            </a:r>
            <a:r>
              <a:rPr lang="en-US" sz="2400" kern="100" dirty="0">
                <a:latin typeface="Cambria"/>
                <a:ea typeface="Calibri"/>
                <a:cs typeface="Times New Roman"/>
              </a:rPr>
              <a:t> </a:t>
            </a:r>
            <a:r>
              <a:rPr lang="en-US" sz="2400" kern="100" dirty="0" err="1">
                <a:latin typeface="Cambria"/>
                <a:ea typeface="Calibri"/>
                <a:cs typeface="Times New Roman"/>
              </a:rPr>
              <a:t>времена</a:t>
            </a:r>
            <a:r>
              <a:rPr lang="en-US" sz="2400" kern="100" dirty="0">
                <a:latin typeface="Cambria"/>
                <a:ea typeface="Calibri"/>
                <a:cs typeface="Times New Roman"/>
              </a:rPr>
              <a:t> </a:t>
            </a:r>
            <a:r>
              <a:rPr lang="en-US" sz="2400" kern="100" dirty="0" err="1">
                <a:latin typeface="Cambria"/>
                <a:ea typeface="Calibri"/>
                <a:cs typeface="Times New Roman"/>
              </a:rPr>
              <a:t>реакције</a:t>
            </a:r>
            <a:r>
              <a:rPr lang="en-US" sz="2400" kern="100" dirty="0">
                <a:latin typeface="Cambria"/>
                <a:ea typeface="Calibri"/>
                <a:cs typeface="Times New Roman"/>
              </a:rPr>
              <a:t> </a:t>
            </a:r>
            <a:r>
              <a:rPr lang="en-US" sz="2400" kern="100" dirty="0" err="1">
                <a:latin typeface="Cambria"/>
                <a:ea typeface="Calibri"/>
                <a:cs typeface="Times New Roman"/>
              </a:rPr>
              <a:t>кочења</a:t>
            </a:r>
            <a:r>
              <a:rPr lang="en-US" sz="2400" kern="100" dirty="0">
                <a:latin typeface="Cambria"/>
                <a:ea typeface="Calibri"/>
                <a:cs typeface="Times New Roman"/>
              </a:rPr>
              <a:t> </a:t>
            </a:r>
            <a:r>
              <a:rPr lang="en-US" sz="2400" b="1" kern="100" dirty="0" err="1">
                <a:latin typeface="Cambria"/>
                <a:ea typeface="Calibri"/>
                <a:cs typeface="Times New Roman"/>
              </a:rPr>
              <a:t>аутори</a:t>
            </a:r>
            <a:r>
              <a:rPr lang="en-US" sz="2400" b="1" kern="100" dirty="0">
                <a:latin typeface="Cambria"/>
                <a:ea typeface="Calibri"/>
                <a:cs typeface="Times New Roman"/>
              </a:rPr>
              <a:t> </a:t>
            </a:r>
            <a:r>
              <a:rPr lang="en-US" sz="2400" b="1" kern="100" dirty="0" err="1">
                <a:latin typeface="Cambria"/>
                <a:ea typeface="Calibri"/>
                <a:cs typeface="Times New Roman"/>
              </a:rPr>
              <a:t>нису</a:t>
            </a:r>
            <a:r>
              <a:rPr lang="en-US" sz="2400" b="1" kern="100" dirty="0">
                <a:latin typeface="Cambria"/>
                <a:ea typeface="Calibri"/>
                <a:cs typeface="Times New Roman"/>
              </a:rPr>
              <a:t> </a:t>
            </a:r>
            <a:r>
              <a:rPr lang="en-US" sz="2400" b="1" kern="100" dirty="0" err="1">
                <a:latin typeface="Cambria"/>
                <a:ea typeface="Calibri"/>
                <a:cs typeface="Times New Roman"/>
              </a:rPr>
              <a:t>пронашли</a:t>
            </a:r>
            <a:r>
              <a:rPr lang="en-US" sz="2400" b="1" kern="100" dirty="0">
                <a:latin typeface="Cambria"/>
                <a:ea typeface="Calibri"/>
                <a:cs typeface="Times New Roman"/>
              </a:rPr>
              <a:t> </a:t>
            </a:r>
            <a:r>
              <a:rPr lang="en-US" sz="2400" b="1" kern="100" dirty="0" err="1">
                <a:latin typeface="Cambria"/>
                <a:ea typeface="Calibri"/>
                <a:cs typeface="Times New Roman"/>
              </a:rPr>
              <a:t>статистички</a:t>
            </a:r>
            <a:r>
              <a:rPr lang="en-US" sz="2400" b="1" kern="100" dirty="0">
                <a:latin typeface="Cambria"/>
                <a:ea typeface="Calibri"/>
                <a:cs typeface="Times New Roman"/>
              </a:rPr>
              <a:t> </a:t>
            </a:r>
            <a:r>
              <a:rPr lang="en-US" sz="2400" b="1" kern="100" dirty="0" err="1">
                <a:latin typeface="Cambria"/>
                <a:ea typeface="Calibri"/>
                <a:cs typeface="Times New Roman"/>
              </a:rPr>
              <a:t>значајну</a:t>
            </a:r>
            <a:r>
              <a:rPr lang="en-US" sz="2400" b="1" kern="100" dirty="0">
                <a:latin typeface="Cambria"/>
                <a:ea typeface="Calibri"/>
                <a:cs typeface="Times New Roman"/>
              </a:rPr>
              <a:t> </a:t>
            </a:r>
            <a:r>
              <a:rPr lang="en-US" sz="2400" b="1" kern="100" dirty="0" err="1">
                <a:latin typeface="Cambria"/>
                <a:ea typeface="Calibri"/>
                <a:cs typeface="Times New Roman"/>
              </a:rPr>
              <a:t>разлику</a:t>
            </a:r>
            <a:r>
              <a:rPr lang="en-US" sz="2400" b="1" kern="100" dirty="0">
                <a:latin typeface="Cambria"/>
                <a:ea typeface="Calibri"/>
                <a:cs typeface="Times New Roman"/>
              </a:rPr>
              <a:t> </a:t>
            </a:r>
            <a:r>
              <a:rPr lang="en-US" sz="2400" b="1" kern="100" dirty="0" err="1">
                <a:latin typeface="Cambria"/>
                <a:ea typeface="Calibri"/>
                <a:cs typeface="Times New Roman"/>
              </a:rPr>
              <a:t>између</a:t>
            </a:r>
            <a:r>
              <a:rPr lang="en-US" sz="2400" b="1" kern="100" dirty="0">
                <a:latin typeface="Cambria"/>
                <a:ea typeface="Calibri"/>
                <a:cs typeface="Times New Roman"/>
              </a:rPr>
              <a:t> </a:t>
            </a:r>
            <a:r>
              <a:rPr lang="en-US" sz="2400" b="1" kern="100" dirty="0" err="1">
                <a:latin typeface="Cambria"/>
                <a:ea typeface="Calibri"/>
                <a:cs typeface="Times New Roman"/>
              </a:rPr>
              <a:t>две</a:t>
            </a:r>
            <a:r>
              <a:rPr lang="en-US" sz="2400" b="1" kern="100" dirty="0">
                <a:latin typeface="Cambria"/>
                <a:ea typeface="Calibri"/>
                <a:cs typeface="Times New Roman"/>
              </a:rPr>
              <a:t> </a:t>
            </a:r>
            <a:r>
              <a:rPr lang="en-US" sz="2400" b="1" kern="100" dirty="0" err="1">
                <a:latin typeface="Cambria"/>
                <a:ea typeface="Calibri"/>
                <a:cs typeface="Times New Roman"/>
              </a:rPr>
              <a:t>групе</a:t>
            </a:r>
            <a:r>
              <a:rPr lang="en-US" sz="2400" b="1" kern="100" dirty="0">
                <a:latin typeface="Cambria"/>
                <a:ea typeface="Calibri"/>
                <a:cs typeface="Times New Roman"/>
              </a:rPr>
              <a:t> </a:t>
            </a:r>
            <a:r>
              <a:rPr lang="en-US" sz="2400" b="1" kern="100" dirty="0" err="1">
                <a:latin typeface="Cambria"/>
                <a:ea typeface="Calibri"/>
                <a:cs typeface="Times New Roman"/>
              </a:rPr>
              <a:t>испитаника</a:t>
            </a:r>
            <a:r>
              <a:rPr lang="en-US" sz="2400" kern="100" dirty="0">
                <a:latin typeface="Cambria"/>
                <a:ea typeface="Calibri"/>
                <a:cs typeface="Times New Roman"/>
              </a:rPr>
              <a:t>. </a:t>
            </a:r>
            <a:r>
              <a:rPr lang="en-US" sz="2400" kern="100" dirty="0" err="1">
                <a:latin typeface="Cambria"/>
                <a:ea typeface="Calibri"/>
                <a:cs typeface="Times New Roman"/>
              </a:rPr>
              <a:t>Наиме</a:t>
            </a:r>
            <a:r>
              <a:rPr lang="en-US" sz="2400" kern="100" dirty="0">
                <a:latin typeface="Cambria"/>
                <a:ea typeface="Calibri"/>
                <a:cs typeface="Times New Roman"/>
              </a:rPr>
              <a:t>, </a:t>
            </a:r>
            <a:r>
              <a:rPr lang="en-US" sz="2400" kern="100" dirty="0" err="1">
                <a:latin typeface="Cambria"/>
                <a:ea typeface="Calibri"/>
                <a:cs typeface="Times New Roman"/>
              </a:rPr>
              <a:t>просечно</a:t>
            </a:r>
            <a:r>
              <a:rPr lang="en-US" sz="2400" kern="100" dirty="0">
                <a:latin typeface="Cambria"/>
                <a:ea typeface="Calibri"/>
                <a:cs typeface="Times New Roman"/>
              </a:rPr>
              <a:t> </a:t>
            </a:r>
            <a:r>
              <a:rPr lang="en-US" sz="2400" kern="100" dirty="0" err="1">
                <a:latin typeface="Cambria"/>
                <a:ea typeface="Calibri"/>
                <a:cs typeface="Times New Roman"/>
              </a:rPr>
              <a:t>време</a:t>
            </a:r>
            <a:r>
              <a:rPr lang="en-US" sz="2400" kern="100" dirty="0">
                <a:latin typeface="Cambria"/>
                <a:ea typeface="Calibri"/>
                <a:cs typeface="Times New Roman"/>
              </a:rPr>
              <a:t> </a:t>
            </a:r>
            <a:r>
              <a:rPr lang="en-US" sz="2400" kern="100" dirty="0" err="1">
                <a:latin typeface="Cambria"/>
                <a:ea typeface="Calibri"/>
                <a:cs typeface="Times New Roman"/>
              </a:rPr>
              <a:t>реаговања</a:t>
            </a:r>
            <a:r>
              <a:rPr lang="en-US" sz="2400" kern="100" dirty="0">
                <a:latin typeface="Cambria"/>
                <a:ea typeface="Calibri"/>
                <a:cs typeface="Times New Roman"/>
              </a:rPr>
              <a:t> </a:t>
            </a:r>
            <a:r>
              <a:rPr lang="en-US" sz="2400" kern="100" dirty="0" err="1">
                <a:latin typeface="Cambria"/>
                <a:ea typeface="Calibri"/>
                <a:cs typeface="Times New Roman"/>
              </a:rPr>
              <a:t>кочењем</a:t>
            </a:r>
            <a:r>
              <a:rPr lang="en-US" sz="2400" kern="100" dirty="0">
                <a:latin typeface="Cambria"/>
                <a:ea typeface="Calibri"/>
                <a:cs typeface="Times New Roman"/>
              </a:rPr>
              <a:t> </a:t>
            </a:r>
            <a:r>
              <a:rPr lang="en-US" sz="2400" kern="100" dirty="0" err="1">
                <a:latin typeface="Cambria"/>
                <a:ea typeface="Calibri"/>
                <a:cs typeface="Times New Roman"/>
              </a:rPr>
              <a:t>за</a:t>
            </a:r>
            <a:r>
              <a:rPr lang="en-US" sz="2400" kern="100" dirty="0">
                <a:latin typeface="Cambria"/>
                <a:ea typeface="Calibri"/>
                <a:cs typeface="Times New Roman"/>
              </a:rPr>
              <a:t> </a:t>
            </a:r>
            <a:r>
              <a:rPr lang="en-US" sz="2400" kern="100" dirty="0" err="1">
                <a:latin typeface="Cambria"/>
                <a:ea typeface="Calibri"/>
                <a:cs typeface="Times New Roman"/>
              </a:rPr>
              <a:t>возаче</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инвалидитетом</a:t>
            </a:r>
            <a:r>
              <a:rPr lang="en-US" sz="2400" kern="100" dirty="0">
                <a:latin typeface="Cambria"/>
                <a:ea typeface="Calibri"/>
                <a:cs typeface="Times New Roman"/>
              </a:rPr>
              <a:t> </a:t>
            </a:r>
            <a:r>
              <a:rPr lang="en-US" sz="2400" kern="100" dirty="0" err="1">
                <a:latin typeface="Cambria"/>
                <a:ea typeface="Calibri"/>
                <a:cs typeface="Times New Roman"/>
              </a:rPr>
              <a:t>износило</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0,92 </a:t>
            </a:r>
            <a:r>
              <a:rPr lang="en-US" sz="2400" kern="100" dirty="0" err="1">
                <a:latin typeface="Cambria"/>
                <a:ea typeface="Calibri"/>
                <a:cs typeface="Times New Roman"/>
              </a:rPr>
              <a:t>секунде</a:t>
            </a:r>
            <a:r>
              <a:rPr lang="en-US" sz="2400" kern="100" dirty="0">
                <a:latin typeface="Cambria"/>
                <a:ea typeface="Calibri"/>
                <a:cs typeface="Times New Roman"/>
              </a:rPr>
              <a:t> и </a:t>
            </a:r>
            <a:r>
              <a:rPr lang="en-US" sz="2400" kern="100" dirty="0" err="1">
                <a:latin typeface="Cambria"/>
                <a:ea typeface="Calibri"/>
                <a:cs typeface="Times New Roman"/>
              </a:rPr>
              <a:t>за</a:t>
            </a:r>
            <a:r>
              <a:rPr lang="en-US" sz="2400" kern="100" dirty="0">
                <a:latin typeface="Cambria"/>
                <a:ea typeface="Calibri"/>
                <a:cs typeface="Times New Roman"/>
              </a:rPr>
              <a:t> 0,02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дуже</a:t>
            </a:r>
            <a:r>
              <a:rPr lang="en-US" sz="2400" kern="100" dirty="0">
                <a:latin typeface="Cambria"/>
                <a:ea typeface="Calibri"/>
                <a:cs typeface="Times New Roman"/>
              </a:rPr>
              <a:t> у </a:t>
            </a:r>
            <a:r>
              <a:rPr lang="en-US" sz="2400" kern="100" dirty="0" err="1">
                <a:latin typeface="Cambria"/>
                <a:ea typeface="Calibri"/>
                <a:cs typeface="Times New Roman"/>
              </a:rPr>
              <a:t>односу</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возаче</a:t>
            </a:r>
            <a:r>
              <a:rPr lang="en-US" sz="2400" kern="100" dirty="0">
                <a:latin typeface="Cambria"/>
                <a:ea typeface="Calibri"/>
                <a:cs typeface="Times New Roman"/>
              </a:rPr>
              <a:t> </a:t>
            </a:r>
            <a:r>
              <a:rPr lang="en-US" sz="2400" kern="100" dirty="0" err="1">
                <a:latin typeface="Cambria"/>
                <a:ea typeface="Calibri"/>
                <a:cs typeface="Times New Roman"/>
              </a:rPr>
              <a:t>без</a:t>
            </a:r>
            <a:r>
              <a:rPr lang="en-US" sz="2400" kern="100" dirty="0">
                <a:latin typeface="Cambria"/>
                <a:ea typeface="Calibri"/>
                <a:cs typeface="Times New Roman"/>
              </a:rPr>
              <a:t> </a:t>
            </a:r>
            <a:r>
              <a:rPr lang="en-US" sz="2400" kern="100" dirty="0" err="1">
                <a:latin typeface="Cambria"/>
                <a:ea typeface="Calibri"/>
                <a:cs typeface="Times New Roman"/>
              </a:rPr>
              <a:t>инвалидитета</a:t>
            </a:r>
            <a:r>
              <a:rPr lang="en-US" sz="2400" kern="100" dirty="0">
                <a:latin typeface="Cambria"/>
                <a:ea typeface="Calibri"/>
                <a:cs typeface="Times New Roman"/>
              </a:rPr>
              <a:t>. </a:t>
            </a:r>
            <a:r>
              <a:rPr lang="en-US" sz="2400" kern="100" dirty="0" err="1">
                <a:latin typeface="Cambria"/>
                <a:ea typeface="Calibri"/>
                <a:cs typeface="Times New Roman"/>
              </a:rPr>
              <a:t>Оно</a:t>
            </a:r>
            <a:r>
              <a:rPr lang="en-US" sz="2400" kern="100" dirty="0">
                <a:latin typeface="Cambria"/>
                <a:ea typeface="Calibri"/>
                <a:cs typeface="Times New Roman"/>
              </a:rPr>
              <a:t> </a:t>
            </a:r>
            <a:r>
              <a:rPr lang="en-US" sz="2400" kern="100" dirty="0" err="1">
                <a:latin typeface="Cambria"/>
                <a:ea typeface="Calibri"/>
                <a:cs typeface="Times New Roman"/>
              </a:rPr>
              <a:t>што</a:t>
            </a:r>
            <a:r>
              <a:rPr lang="en-US" sz="2400" kern="100" dirty="0">
                <a:latin typeface="Cambria"/>
                <a:ea typeface="Calibri"/>
                <a:cs typeface="Times New Roman"/>
              </a:rPr>
              <a:t> </a:t>
            </a:r>
            <a:r>
              <a:rPr lang="en-US" sz="2400" kern="100" dirty="0" err="1">
                <a:latin typeface="Cambria"/>
                <a:ea typeface="Calibri"/>
                <a:cs typeface="Times New Roman"/>
              </a:rPr>
              <a:t>брине</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закључак</a:t>
            </a:r>
            <a:r>
              <a:rPr lang="en-US" sz="2400" kern="100" dirty="0">
                <a:latin typeface="Cambria"/>
                <a:ea typeface="Calibri"/>
                <a:cs typeface="Times New Roman"/>
              </a:rPr>
              <a:t> </a:t>
            </a:r>
            <a:r>
              <a:rPr lang="en-US" sz="2400" kern="100" dirty="0" err="1">
                <a:latin typeface="Cambria"/>
                <a:ea typeface="Calibri"/>
                <a:cs typeface="Times New Roman"/>
              </a:rPr>
              <a:t>да</a:t>
            </a:r>
            <a:r>
              <a:rPr lang="en-US" sz="2400" kern="100" dirty="0">
                <a:latin typeface="Cambria"/>
                <a:ea typeface="Calibri"/>
                <a:cs typeface="Times New Roman"/>
              </a:rPr>
              <a:t> </a:t>
            </a:r>
            <a:r>
              <a:rPr lang="en-US" sz="2400" b="1" kern="100" dirty="0" err="1">
                <a:latin typeface="Cambria"/>
                <a:ea typeface="Calibri"/>
                <a:cs typeface="Times New Roman"/>
              </a:rPr>
              <a:t>са</a:t>
            </a:r>
            <a:r>
              <a:rPr lang="en-US" sz="2400" b="1" kern="100" dirty="0">
                <a:latin typeface="Cambria"/>
                <a:ea typeface="Calibri"/>
                <a:cs typeface="Times New Roman"/>
              </a:rPr>
              <a:t> </a:t>
            </a:r>
            <a:r>
              <a:rPr lang="en-US" sz="2400" b="1" kern="100" dirty="0" err="1">
                <a:latin typeface="Cambria"/>
                <a:ea typeface="Calibri"/>
                <a:cs typeface="Times New Roman"/>
              </a:rPr>
              <a:t>порастом</a:t>
            </a:r>
            <a:r>
              <a:rPr lang="en-US" sz="2400" b="1" kern="100" dirty="0">
                <a:latin typeface="Cambria"/>
                <a:ea typeface="Calibri"/>
                <a:cs typeface="Times New Roman"/>
              </a:rPr>
              <a:t> </a:t>
            </a:r>
            <a:r>
              <a:rPr lang="en-US" sz="2400" b="1" kern="100" dirty="0" err="1">
                <a:latin typeface="Cambria"/>
                <a:ea typeface="Calibri"/>
                <a:cs typeface="Times New Roman"/>
              </a:rPr>
              <a:t>возачког</a:t>
            </a:r>
            <a:r>
              <a:rPr lang="en-US" sz="2400" b="1" kern="100" dirty="0">
                <a:latin typeface="Cambria"/>
                <a:ea typeface="Calibri"/>
                <a:cs typeface="Times New Roman"/>
              </a:rPr>
              <a:t> </a:t>
            </a:r>
            <a:r>
              <a:rPr lang="en-US" sz="2400" b="1" kern="100" dirty="0" err="1">
                <a:latin typeface="Cambria"/>
                <a:ea typeface="Calibri"/>
                <a:cs typeface="Times New Roman"/>
              </a:rPr>
              <a:t>стажа</a:t>
            </a:r>
            <a:r>
              <a:rPr lang="en-US" sz="2400" b="1" kern="100" dirty="0">
                <a:latin typeface="Cambria"/>
                <a:ea typeface="Calibri"/>
                <a:cs typeface="Times New Roman"/>
              </a:rPr>
              <a:t> </a:t>
            </a:r>
            <a:r>
              <a:rPr lang="en-US" sz="2400" b="1" kern="100" dirty="0" err="1">
                <a:latin typeface="Cambria"/>
                <a:ea typeface="Calibri"/>
                <a:cs typeface="Times New Roman"/>
              </a:rPr>
              <a:t>возача</a:t>
            </a:r>
            <a:r>
              <a:rPr lang="en-US" sz="2400" b="1" kern="100" dirty="0">
                <a:latin typeface="Cambria"/>
                <a:ea typeface="Calibri"/>
                <a:cs typeface="Times New Roman"/>
              </a:rPr>
              <a:t> </a:t>
            </a:r>
            <a:r>
              <a:rPr lang="en-US" sz="2400" b="1" kern="100" dirty="0" err="1">
                <a:latin typeface="Cambria"/>
                <a:ea typeface="Calibri"/>
                <a:cs typeface="Times New Roman"/>
              </a:rPr>
              <a:t>са</a:t>
            </a:r>
            <a:r>
              <a:rPr lang="en-US" sz="2400" b="1" kern="100" dirty="0">
                <a:latin typeface="Cambria"/>
                <a:ea typeface="Calibri"/>
                <a:cs typeface="Times New Roman"/>
              </a:rPr>
              <a:t> </a:t>
            </a:r>
            <a:r>
              <a:rPr lang="en-US" sz="2400" b="1" kern="100" dirty="0" err="1">
                <a:latin typeface="Cambria"/>
                <a:ea typeface="Calibri"/>
                <a:cs typeface="Times New Roman"/>
              </a:rPr>
              <a:t>параплегијом</a:t>
            </a:r>
            <a:r>
              <a:rPr lang="en-US" sz="2400" b="1" kern="100" dirty="0">
                <a:latin typeface="Cambria"/>
                <a:ea typeface="Calibri"/>
                <a:cs typeface="Times New Roman"/>
              </a:rPr>
              <a:t> </a:t>
            </a:r>
            <a:r>
              <a:rPr lang="en-US" sz="2400" b="1" kern="100" dirty="0" err="1">
                <a:latin typeface="Cambria"/>
                <a:ea typeface="Calibri"/>
                <a:cs typeface="Times New Roman"/>
              </a:rPr>
              <a:t>расте</a:t>
            </a:r>
            <a:r>
              <a:rPr lang="en-US" sz="2400" b="1" kern="100" dirty="0">
                <a:latin typeface="Cambria"/>
                <a:ea typeface="Calibri"/>
                <a:cs typeface="Times New Roman"/>
              </a:rPr>
              <a:t> </a:t>
            </a:r>
            <a:r>
              <a:rPr lang="en-US" sz="2400" b="1" kern="100" dirty="0" err="1">
                <a:latin typeface="Cambria"/>
                <a:ea typeface="Calibri"/>
                <a:cs typeface="Times New Roman"/>
              </a:rPr>
              <a:t>време</a:t>
            </a:r>
            <a:r>
              <a:rPr lang="en-US" sz="2400" b="1" kern="100" dirty="0">
                <a:latin typeface="Cambria"/>
                <a:ea typeface="Calibri"/>
                <a:cs typeface="Times New Roman"/>
              </a:rPr>
              <a:t> </a:t>
            </a:r>
            <a:r>
              <a:rPr lang="en-US" sz="2400" b="1" kern="100" dirty="0" err="1">
                <a:latin typeface="Cambria"/>
                <a:ea typeface="Calibri"/>
                <a:cs typeface="Times New Roman"/>
              </a:rPr>
              <a:t>реакције</a:t>
            </a:r>
            <a:r>
              <a:rPr lang="en-US" sz="2400" b="1" kern="100" dirty="0">
                <a:latin typeface="Cambria"/>
                <a:ea typeface="Calibri"/>
                <a:cs typeface="Times New Roman"/>
              </a:rPr>
              <a:t> </a:t>
            </a:r>
            <a:r>
              <a:rPr lang="en-US" sz="2400" b="1" kern="100" dirty="0" err="1">
                <a:latin typeface="Cambria"/>
                <a:ea typeface="Calibri"/>
                <a:cs typeface="Times New Roman"/>
              </a:rPr>
              <a:t>кочења</a:t>
            </a:r>
            <a:r>
              <a:rPr lang="en-US" sz="2400" b="1" kern="100" dirty="0">
                <a:latin typeface="Cambria"/>
                <a:ea typeface="Calibri"/>
                <a:cs typeface="Times New Roman"/>
              </a:rPr>
              <a:t>, </a:t>
            </a:r>
            <a:r>
              <a:rPr lang="en-US" sz="2400" b="1" kern="100" dirty="0" err="1">
                <a:latin typeface="Cambria"/>
                <a:ea typeface="Calibri"/>
                <a:cs typeface="Times New Roman"/>
              </a:rPr>
              <a:t>просечно</a:t>
            </a:r>
            <a:r>
              <a:rPr lang="en-US" sz="2400" b="1" kern="100" dirty="0">
                <a:latin typeface="Cambria"/>
                <a:ea typeface="Calibri"/>
                <a:cs typeface="Times New Roman"/>
              </a:rPr>
              <a:t> 0,017 </a:t>
            </a:r>
            <a:r>
              <a:rPr lang="en-US" sz="2400" b="1" kern="100" dirty="0" err="1">
                <a:latin typeface="Cambria"/>
                <a:ea typeface="Calibri"/>
                <a:cs typeface="Times New Roman"/>
              </a:rPr>
              <a:t>секунди</a:t>
            </a:r>
            <a:r>
              <a:rPr lang="en-US" sz="2400" b="1" kern="100" dirty="0">
                <a:latin typeface="Cambria"/>
                <a:ea typeface="Calibri"/>
                <a:cs typeface="Times New Roman"/>
              </a:rPr>
              <a:t> </a:t>
            </a:r>
            <a:r>
              <a:rPr lang="en-US" sz="2400" b="1" kern="100" dirty="0" err="1">
                <a:latin typeface="Cambria"/>
                <a:ea typeface="Calibri"/>
                <a:cs typeface="Times New Roman"/>
              </a:rPr>
              <a:t>годишње</a:t>
            </a:r>
            <a:r>
              <a:rPr lang="en-US" sz="2400" kern="100" dirty="0">
                <a:latin typeface="Cambria"/>
                <a:ea typeface="Calibri"/>
                <a:cs typeface="Times New Roman"/>
              </a:rPr>
              <a:t>.</a:t>
            </a:r>
          </a:p>
          <a:p>
            <a:pPr algn="just">
              <a:lnSpc>
                <a:spcPct val="107000"/>
              </a:lnSpc>
              <a:spcBef>
                <a:spcPts val="600"/>
              </a:spcBef>
              <a:spcAft>
                <a:spcPts val="600"/>
              </a:spcAft>
            </a:pPr>
            <a:endParaRPr lang="sr-Cyrl-RS" sz="2400" kern="100" dirty="0">
              <a:solidFill>
                <a:srgbClr val="000000"/>
              </a:solidFill>
              <a:latin typeface="Cambria"/>
              <a:ea typeface="Times New Roman"/>
              <a:cs typeface="Times New Roman"/>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E14362C5-A64F-29DF-F66F-48F1F0A5141C}"/>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3</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24</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i="1" dirty="0" err="1"/>
              <a:t>Активна</a:t>
            </a:r>
            <a:r>
              <a:rPr lang="sr-Cyrl-RS" sz="2400" b="1" i="1" dirty="0"/>
              <a:t> безбедност</a:t>
            </a:r>
            <a:endParaRPr lang="en-US" sz="2400" b="1" i="1" dirty="0"/>
          </a:p>
        </p:txBody>
      </p:sp>
      <p:sp>
        <p:nvSpPr>
          <p:cNvPr id="31746" name="Rectangle 2"/>
          <p:cNvSpPr>
            <a:spLocks noChangeArrowheads="1"/>
          </p:cNvSpPr>
          <p:nvPr/>
        </p:nvSpPr>
        <p:spPr bwMode="auto">
          <a:xfrm>
            <a:off x="274322" y="1868269"/>
            <a:ext cx="11639004" cy="4552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1800"/>
              </a:spcAft>
            </a:pPr>
            <a:r>
              <a:rPr lang="en-US" sz="2400" dirty="0" err="1">
                <a:latin typeface="Cambria" pitchFamily="18" charset="0"/>
                <a:ea typeface="Cambria" pitchFamily="18" charset="0"/>
              </a:rPr>
              <a:t>Применом</a:t>
            </a:r>
            <a:r>
              <a:rPr lang="en-US" sz="2400" dirty="0">
                <a:latin typeface="Cambria" pitchFamily="18" charset="0"/>
                <a:ea typeface="Cambria" pitchFamily="18" charset="0"/>
              </a:rPr>
              <a:t> </a:t>
            </a:r>
            <a:r>
              <a:rPr lang="en-US" sz="2400" dirty="0" err="1">
                <a:latin typeface="Cambria" pitchFamily="18" charset="0"/>
                <a:ea typeface="Cambria" pitchFamily="18" charset="0"/>
              </a:rPr>
              <a:t>симулатора</a:t>
            </a:r>
            <a:r>
              <a:rPr lang="en-US" sz="2400" dirty="0">
                <a:latin typeface="Cambria" pitchFamily="18" charset="0"/>
                <a:ea typeface="Cambria" pitchFamily="18" charset="0"/>
              </a:rPr>
              <a:t> </a:t>
            </a:r>
            <a:r>
              <a:rPr lang="en-US" sz="2400" dirty="0" err="1">
                <a:latin typeface="Cambria" pitchFamily="18" charset="0"/>
                <a:ea typeface="Cambria" pitchFamily="18" charset="0"/>
              </a:rPr>
              <a:t>вожње</a:t>
            </a:r>
            <a:r>
              <a:rPr lang="en-US" sz="2400" dirty="0">
                <a:latin typeface="Cambria" pitchFamily="18" charset="0"/>
                <a:ea typeface="Cambria" pitchFamily="18" charset="0"/>
              </a:rPr>
              <a:t>, </a:t>
            </a:r>
            <a:r>
              <a:rPr lang="en-US" sz="2400" b="1" dirty="0" err="1">
                <a:latin typeface="Cambria" pitchFamily="18" charset="0"/>
                <a:ea typeface="Cambria" pitchFamily="18" charset="0"/>
              </a:rPr>
              <a:t>анализира</a:t>
            </a:r>
            <a:r>
              <a:rPr lang="sr-Cyrl-RS" sz="2400" b="1" dirty="0">
                <a:latin typeface="Cambria" pitchFamily="18" charset="0"/>
                <a:ea typeface="Cambria" pitchFamily="18" charset="0"/>
              </a:rPr>
              <a:t>не су</a:t>
            </a:r>
            <a:r>
              <a:rPr lang="en-US" sz="2400" b="1" dirty="0">
                <a:latin typeface="Cambria" pitchFamily="18" charset="0"/>
                <a:ea typeface="Cambria" pitchFamily="18" charset="0"/>
              </a:rPr>
              <a:t> </a:t>
            </a:r>
            <a:r>
              <a:rPr lang="en-US" sz="2400" b="1" dirty="0" err="1">
                <a:latin typeface="Cambria" pitchFamily="18" charset="0"/>
                <a:ea typeface="Cambria" pitchFamily="18" charset="0"/>
              </a:rPr>
              <a:t>разлике</a:t>
            </a:r>
            <a:r>
              <a:rPr lang="en-US" sz="2400" b="1" dirty="0">
                <a:latin typeface="Cambria" pitchFamily="18" charset="0"/>
                <a:ea typeface="Cambria" pitchFamily="18" charset="0"/>
              </a:rPr>
              <a:t> </a:t>
            </a:r>
            <a:r>
              <a:rPr lang="en-US" sz="2400" b="1" dirty="0" err="1">
                <a:latin typeface="Cambria" pitchFamily="18" charset="0"/>
                <a:ea typeface="Cambria" pitchFamily="18" charset="0"/>
              </a:rPr>
              <a:t>између</a:t>
            </a:r>
            <a:r>
              <a:rPr lang="en-US" sz="2400" b="1" dirty="0">
                <a:latin typeface="Cambria" pitchFamily="18" charset="0"/>
                <a:ea typeface="Cambria" pitchFamily="18" charset="0"/>
              </a:rPr>
              <a:t> </a:t>
            </a:r>
            <a:r>
              <a:rPr lang="en-US" sz="2400" b="1" dirty="0" err="1">
                <a:latin typeface="Cambria" pitchFamily="18" charset="0"/>
                <a:ea typeface="Cambria" pitchFamily="18" charset="0"/>
              </a:rPr>
              <a:t>перформанси</a:t>
            </a:r>
            <a:r>
              <a:rPr lang="en-US" sz="2400" b="1" dirty="0">
                <a:latin typeface="Cambria" pitchFamily="18" charset="0"/>
                <a:ea typeface="Cambria" pitchFamily="18" charset="0"/>
              </a:rPr>
              <a:t> </a:t>
            </a:r>
            <a:r>
              <a:rPr lang="en-US" sz="2400" b="1" dirty="0" err="1">
                <a:latin typeface="Cambria" pitchFamily="18" charset="0"/>
                <a:ea typeface="Cambria" pitchFamily="18" charset="0"/>
              </a:rPr>
              <a:t>вожње</a:t>
            </a:r>
            <a:r>
              <a:rPr lang="en-US" sz="2400" b="1" dirty="0">
                <a:latin typeface="Cambria" pitchFamily="18" charset="0"/>
                <a:ea typeface="Cambria" pitchFamily="18" charset="0"/>
              </a:rPr>
              <a:t> </a:t>
            </a:r>
            <a:r>
              <a:rPr lang="en-US" sz="2400" dirty="0" err="1">
                <a:latin typeface="Cambria" pitchFamily="18" charset="0"/>
                <a:ea typeface="Cambria" pitchFamily="18" charset="0"/>
              </a:rPr>
              <a:t>између</a:t>
            </a:r>
            <a:r>
              <a:rPr lang="en-US" sz="2400" dirty="0">
                <a:latin typeface="Cambria" pitchFamily="18" charset="0"/>
                <a:ea typeface="Cambria" pitchFamily="18" charset="0"/>
              </a:rPr>
              <a:t> 15 </a:t>
            </a:r>
            <a:r>
              <a:rPr lang="en-US" sz="2400" dirty="0" err="1">
                <a:latin typeface="Cambria" pitchFamily="18" charset="0"/>
                <a:ea typeface="Cambria" pitchFamily="18" charset="0"/>
              </a:rPr>
              <a:t>возача</a:t>
            </a:r>
            <a:r>
              <a:rPr lang="en-US" sz="2400" dirty="0">
                <a:latin typeface="Cambria" pitchFamily="18" charset="0"/>
                <a:ea typeface="Cambria" pitchFamily="18" charset="0"/>
              </a:rPr>
              <a:t> </a:t>
            </a:r>
            <a:r>
              <a:rPr lang="en-US" sz="2400" dirty="0" err="1">
                <a:latin typeface="Cambria" pitchFamily="18" charset="0"/>
                <a:ea typeface="Cambria" pitchFamily="18" charset="0"/>
              </a:rPr>
              <a:t>са</a:t>
            </a:r>
            <a:r>
              <a:rPr lang="en-US" sz="2400" dirty="0">
                <a:latin typeface="Cambria" pitchFamily="18" charset="0"/>
                <a:ea typeface="Cambria" pitchFamily="18" charset="0"/>
              </a:rPr>
              <a:t> </a:t>
            </a:r>
            <a:r>
              <a:rPr lang="en-US" sz="2400" dirty="0" err="1">
                <a:latin typeface="Cambria" pitchFamily="18" charset="0"/>
                <a:ea typeface="Cambria" pitchFamily="18" charset="0"/>
              </a:rPr>
              <a:t>инвалидитетом</a:t>
            </a:r>
            <a:r>
              <a:rPr lang="en-US" sz="2400" dirty="0">
                <a:latin typeface="Cambria" pitchFamily="18" charset="0"/>
                <a:ea typeface="Cambria" pitchFamily="18" charset="0"/>
              </a:rPr>
              <a:t> (</a:t>
            </a:r>
            <a:r>
              <a:rPr lang="en-US" sz="2400" dirty="0" err="1">
                <a:latin typeface="Cambria" pitchFamily="18" charset="0"/>
                <a:ea typeface="Cambria" pitchFamily="18" charset="0"/>
              </a:rPr>
              <a:t>повреда</a:t>
            </a:r>
            <a:r>
              <a:rPr lang="en-US" sz="2400" dirty="0">
                <a:latin typeface="Cambria" pitchFamily="18" charset="0"/>
                <a:ea typeface="Cambria" pitchFamily="18" charset="0"/>
              </a:rPr>
              <a:t> </a:t>
            </a:r>
            <a:r>
              <a:rPr lang="en-US" sz="2400" dirty="0" err="1">
                <a:latin typeface="Cambria" pitchFamily="18" charset="0"/>
                <a:ea typeface="Cambria" pitchFamily="18" charset="0"/>
              </a:rPr>
              <a:t>кичмене</a:t>
            </a:r>
            <a:r>
              <a:rPr lang="en-US" sz="2400" dirty="0">
                <a:latin typeface="Cambria" pitchFamily="18" charset="0"/>
                <a:ea typeface="Cambria" pitchFamily="18" charset="0"/>
              </a:rPr>
              <a:t> </a:t>
            </a:r>
            <a:r>
              <a:rPr lang="en-US" sz="2400" dirty="0" err="1">
                <a:latin typeface="Cambria" pitchFamily="18" charset="0"/>
                <a:ea typeface="Cambria" pitchFamily="18" charset="0"/>
              </a:rPr>
              <a:t>мождине</a:t>
            </a:r>
            <a:r>
              <a:rPr lang="en-US" sz="2400" dirty="0">
                <a:latin typeface="Cambria" pitchFamily="18" charset="0"/>
                <a:ea typeface="Cambria" pitchFamily="18" charset="0"/>
              </a:rPr>
              <a:t>) и 10 </a:t>
            </a:r>
            <a:r>
              <a:rPr lang="en-US" sz="2400" dirty="0" err="1">
                <a:latin typeface="Cambria" pitchFamily="18" charset="0"/>
                <a:ea typeface="Cambria" pitchFamily="18" charset="0"/>
              </a:rPr>
              <a:t>возача</a:t>
            </a:r>
            <a:r>
              <a:rPr lang="en-US" sz="2400" dirty="0">
                <a:latin typeface="Cambria" pitchFamily="18" charset="0"/>
                <a:ea typeface="Cambria" pitchFamily="18" charset="0"/>
              </a:rPr>
              <a:t> </a:t>
            </a:r>
            <a:r>
              <a:rPr lang="en-US" sz="2400" dirty="0" err="1">
                <a:latin typeface="Cambria" pitchFamily="18" charset="0"/>
                <a:ea typeface="Cambria" pitchFamily="18" charset="0"/>
              </a:rPr>
              <a:t>без</a:t>
            </a:r>
            <a:r>
              <a:rPr lang="en-US" sz="2400" dirty="0">
                <a:latin typeface="Cambria" pitchFamily="18" charset="0"/>
                <a:ea typeface="Cambria" pitchFamily="18" charset="0"/>
              </a:rPr>
              <a:t> </a:t>
            </a:r>
            <a:r>
              <a:rPr lang="en-US" sz="2400" dirty="0" err="1">
                <a:latin typeface="Cambria" pitchFamily="18" charset="0"/>
                <a:ea typeface="Cambria" pitchFamily="18" charset="0"/>
              </a:rPr>
              <a:t>инвалидитета</a:t>
            </a:r>
            <a:r>
              <a:rPr lang="en-US" sz="2400" dirty="0">
                <a:latin typeface="Cambria" pitchFamily="18" charset="0"/>
                <a:ea typeface="Cambria" pitchFamily="18" charset="0"/>
              </a:rPr>
              <a:t>. </a:t>
            </a:r>
            <a:r>
              <a:rPr lang="en-US" sz="2400" dirty="0" err="1">
                <a:latin typeface="Cambria" pitchFamily="18" charset="0"/>
                <a:ea typeface="Cambria" pitchFamily="18" charset="0"/>
              </a:rPr>
              <a:t>Истраживање</a:t>
            </a:r>
            <a:r>
              <a:rPr lang="en-US" sz="2400" dirty="0">
                <a:latin typeface="Cambria" pitchFamily="18" charset="0"/>
                <a:ea typeface="Cambria" pitchFamily="18" charset="0"/>
              </a:rPr>
              <a:t> </a:t>
            </a:r>
            <a:r>
              <a:rPr lang="en-US" sz="2400" dirty="0" err="1">
                <a:latin typeface="Cambria" pitchFamily="18" charset="0"/>
                <a:ea typeface="Cambria" pitchFamily="18" charset="0"/>
              </a:rPr>
              <a:t>је</a:t>
            </a:r>
            <a:r>
              <a:rPr lang="en-US" sz="2400" dirty="0">
                <a:latin typeface="Cambria" pitchFamily="18" charset="0"/>
                <a:ea typeface="Cambria" pitchFamily="18" charset="0"/>
              </a:rPr>
              <a:t> </a:t>
            </a:r>
            <a:r>
              <a:rPr lang="en-US" sz="2400" dirty="0" err="1">
                <a:latin typeface="Cambria" pitchFamily="18" charset="0"/>
                <a:ea typeface="Cambria" pitchFamily="18" charset="0"/>
              </a:rPr>
              <a:t>реализовано</a:t>
            </a:r>
            <a:r>
              <a:rPr lang="en-US" sz="2400" dirty="0">
                <a:latin typeface="Cambria" pitchFamily="18" charset="0"/>
                <a:ea typeface="Cambria" pitchFamily="18" charset="0"/>
              </a:rPr>
              <a:t> </a:t>
            </a:r>
            <a:r>
              <a:rPr lang="en-US" sz="2400" dirty="0" err="1">
                <a:latin typeface="Cambria" pitchFamily="18" charset="0"/>
                <a:ea typeface="Cambria" pitchFamily="18" charset="0"/>
              </a:rPr>
              <a:t>на</a:t>
            </a:r>
            <a:r>
              <a:rPr lang="en-US" sz="2400" dirty="0">
                <a:latin typeface="Cambria" pitchFamily="18" charset="0"/>
                <a:ea typeface="Cambria" pitchFamily="18" charset="0"/>
              </a:rPr>
              <a:t> </a:t>
            </a:r>
            <a:r>
              <a:rPr lang="en-US" sz="2400" dirty="0" err="1">
                <a:latin typeface="Cambria" pitchFamily="18" charset="0"/>
                <a:ea typeface="Cambria" pitchFamily="18" charset="0"/>
              </a:rPr>
              <a:t>узорку</a:t>
            </a:r>
            <a:r>
              <a:rPr lang="en-US" sz="2400" dirty="0">
                <a:latin typeface="Cambria" pitchFamily="18" charset="0"/>
                <a:ea typeface="Cambria" pitchFamily="18" charset="0"/>
              </a:rPr>
              <a:t> </a:t>
            </a:r>
            <a:r>
              <a:rPr lang="en-US" sz="2400" dirty="0" err="1">
                <a:latin typeface="Cambria" pitchFamily="18" charset="0"/>
                <a:ea typeface="Cambria" pitchFamily="18" charset="0"/>
              </a:rPr>
              <a:t>испитаника</a:t>
            </a:r>
            <a:r>
              <a:rPr lang="en-US" sz="2400" dirty="0">
                <a:latin typeface="Cambria" pitchFamily="18" charset="0"/>
                <a:ea typeface="Cambria" pitchFamily="18" charset="0"/>
              </a:rPr>
              <a:t> </a:t>
            </a:r>
            <a:r>
              <a:rPr lang="en-US" sz="2400" dirty="0" err="1">
                <a:latin typeface="Cambria" pitchFamily="18" charset="0"/>
                <a:ea typeface="Cambria" pitchFamily="18" charset="0"/>
              </a:rPr>
              <a:t>из</a:t>
            </a:r>
            <a:r>
              <a:rPr lang="en-US" sz="2400" dirty="0">
                <a:latin typeface="Cambria" pitchFamily="18" charset="0"/>
                <a:ea typeface="Cambria" pitchFamily="18" charset="0"/>
              </a:rPr>
              <a:t> </a:t>
            </a:r>
            <a:r>
              <a:rPr lang="en-US" sz="2400" u="sng" dirty="0" err="1">
                <a:latin typeface="Cambria" pitchFamily="18" charset="0"/>
                <a:ea typeface="Cambria" pitchFamily="18" charset="0"/>
              </a:rPr>
              <a:t>Јужне</a:t>
            </a:r>
            <a:r>
              <a:rPr lang="en-US" sz="2400" u="sng" dirty="0">
                <a:latin typeface="Cambria" pitchFamily="18" charset="0"/>
                <a:ea typeface="Cambria" pitchFamily="18" charset="0"/>
              </a:rPr>
              <a:t> </a:t>
            </a:r>
            <a:r>
              <a:rPr lang="en-US" sz="2400" u="sng" dirty="0" err="1">
                <a:latin typeface="Cambria" pitchFamily="18" charset="0"/>
                <a:ea typeface="Cambria" pitchFamily="18" charset="0"/>
              </a:rPr>
              <a:t>Кореје</a:t>
            </a:r>
            <a:r>
              <a:rPr lang="en-US" sz="2400" dirty="0">
                <a:latin typeface="Cambria" pitchFamily="18" charset="0"/>
                <a:ea typeface="Cambria" pitchFamily="18" charset="0"/>
              </a:rPr>
              <a:t>. </a:t>
            </a:r>
            <a:endParaRPr lang="sr-Cyrl-RS" sz="2400" dirty="0">
              <a:latin typeface="Cambria" pitchFamily="18" charset="0"/>
              <a:ea typeface="Cambria" pitchFamily="18" charset="0"/>
            </a:endParaRPr>
          </a:p>
          <a:p>
            <a:pPr algn="just">
              <a:spcAft>
                <a:spcPts val="1800"/>
              </a:spcAft>
            </a:pPr>
            <a:r>
              <a:rPr lang="en-US" sz="2400" dirty="0" err="1">
                <a:latin typeface="Cambria" pitchFamily="18" charset="0"/>
                <a:ea typeface="Cambria" pitchFamily="18" charset="0"/>
              </a:rPr>
              <a:t>Возачи</a:t>
            </a:r>
            <a:r>
              <a:rPr lang="en-US" sz="2400" dirty="0">
                <a:latin typeface="Cambria" pitchFamily="18" charset="0"/>
                <a:ea typeface="Cambria" pitchFamily="18" charset="0"/>
              </a:rPr>
              <a:t> </a:t>
            </a:r>
            <a:r>
              <a:rPr lang="en-US" sz="2400" dirty="0" err="1">
                <a:latin typeface="Cambria" pitchFamily="18" charset="0"/>
                <a:ea typeface="Cambria" pitchFamily="18" charset="0"/>
              </a:rPr>
              <a:t>са</a:t>
            </a:r>
            <a:r>
              <a:rPr lang="en-US" sz="2400" dirty="0">
                <a:latin typeface="Cambria" pitchFamily="18" charset="0"/>
                <a:ea typeface="Cambria" pitchFamily="18" charset="0"/>
              </a:rPr>
              <a:t> </a:t>
            </a:r>
            <a:r>
              <a:rPr lang="en-US" sz="2400" dirty="0" err="1">
                <a:latin typeface="Cambria" pitchFamily="18" charset="0"/>
                <a:ea typeface="Cambria" pitchFamily="18" charset="0"/>
              </a:rPr>
              <a:t>инвалидитетом</a:t>
            </a:r>
            <a:r>
              <a:rPr lang="en-US" sz="2400" dirty="0">
                <a:latin typeface="Cambria" pitchFamily="18" charset="0"/>
                <a:ea typeface="Cambria" pitchFamily="18" charset="0"/>
              </a:rPr>
              <a:t> </a:t>
            </a:r>
            <a:r>
              <a:rPr lang="en-US" sz="2400" dirty="0" err="1">
                <a:latin typeface="Cambria" pitchFamily="18" charset="0"/>
                <a:ea typeface="Cambria" pitchFamily="18" charset="0"/>
              </a:rPr>
              <a:t>су</a:t>
            </a:r>
            <a:r>
              <a:rPr lang="en-US" sz="2400" dirty="0">
                <a:latin typeface="Cambria" pitchFamily="18" charset="0"/>
                <a:ea typeface="Cambria" pitchFamily="18" charset="0"/>
              </a:rPr>
              <a:t> </a:t>
            </a:r>
            <a:r>
              <a:rPr lang="en-US" sz="2400" dirty="0" err="1">
                <a:latin typeface="Cambria" pitchFamily="18" charset="0"/>
                <a:ea typeface="Cambria" pitchFamily="18" charset="0"/>
              </a:rPr>
              <a:t>користили</a:t>
            </a:r>
            <a:r>
              <a:rPr lang="en-US" sz="2400" dirty="0">
                <a:latin typeface="Cambria" pitchFamily="18" charset="0"/>
                <a:ea typeface="Cambria" pitchFamily="18" charset="0"/>
              </a:rPr>
              <a:t> </a:t>
            </a:r>
            <a:r>
              <a:rPr lang="en-US" sz="2400" dirty="0" err="1">
                <a:latin typeface="Cambria" pitchFamily="18" charset="0"/>
                <a:ea typeface="Cambria" pitchFamily="18" charset="0"/>
              </a:rPr>
              <a:t>симулатор</a:t>
            </a:r>
            <a:r>
              <a:rPr lang="en-US" sz="2400" dirty="0">
                <a:latin typeface="Cambria" pitchFamily="18" charset="0"/>
                <a:ea typeface="Cambria" pitchFamily="18" charset="0"/>
              </a:rPr>
              <a:t> </a:t>
            </a:r>
            <a:r>
              <a:rPr lang="en-US" sz="2400" dirty="0" err="1">
                <a:latin typeface="Cambria" pitchFamily="18" charset="0"/>
                <a:ea typeface="Cambria" pitchFamily="18" charset="0"/>
              </a:rPr>
              <a:t>применом</a:t>
            </a:r>
            <a:r>
              <a:rPr lang="en-US" sz="2400" dirty="0">
                <a:latin typeface="Cambria" pitchFamily="18" charset="0"/>
                <a:ea typeface="Cambria" pitchFamily="18" charset="0"/>
              </a:rPr>
              <a:t> </a:t>
            </a:r>
            <a:r>
              <a:rPr lang="en-US" sz="2400" dirty="0" err="1">
                <a:latin typeface="Cambria" pitchFamily="18" charset="0"/>
                <a:ea typeface="Cambria" pitchFamily="18" charset="0"/>
              </a:rPr>
              <a:t>ручних</a:t>
            </a:r>
            <a:r>
              <a:rPr lang="en-US" sz="2400" dirty="0">
                <a:latin typeface="Cambria" pitchFamily="18" charset="0"/>
                <a:ea typeface="Cambria" pitchFamily="18" charset="0"/>
              </a:rPr>
              <a:t> </a:t>
            </a:r>
            <a:r>
              <a:rPr lang="en-US" sz="2400" dirty="0" err="1">
                <a:latin typeface="Cambria" pitchFamily="18" charset="0"/>
                <a:ea typeface="Cambria" pitchFamily="18" charset="0"/>
              </a:rPr>
              <a:t>команди</a:t>
            </a:r>
            <a:r>
              <a:rPr lang="en-US" sz="2400" dirty="0">
                <a:latin typeface="Cambria" pitchFamily="18" charset="0"/>
                <a:ea typeface="Cambria" pitchFamily="18" charset="0"/>
              </a:rPr>
              <a:t>, а </a:t>
            </a:r>
            <a:r>
              <a:rPr lang="en-US" sz="2400" dirty="0" err="1">
                <a:latin typeface="Cambria" pitchFamily="18" charset="0"/>
                <a:ea typeface="Cambria" pitchFamily="18" charset="0"/>
              </a:rPr>
              <a:t>возачи</a:t>
            </a:r>
            <a:r>
              <a:rPr lang="en-US" sz="2400" dirty="0">
                <a:latin typeface="Cambria" pitchFamily="18" charset="0"/>
                <a:ea typeface="Cambria" pitchFamily="18" charset="0"/>
              </a:rPr>
              <a:t> </a:t>
            </a:r>
            <a:r>
              <a:rPr lang="en-US" sz="2400" dirty="0" err="1">
                <a:latin typeface="Cambria" pitchFamily="18" charset="0"/>
                <a:ea typeface="Cambria" pitchFamily="18" charset="0"/>
              </a:rPr>
              <a:t>без</a:t>
            </a:r>
            <a:r>
              <a:rPr lang="en-US" sz="2400" dirty="0">
                <a:latin typeface="Cambria" pitchFamily="18" charset="0"/>
                <a:ea typeface="Cambria" pitchFamily="18" charset="0"/>
              </a:rPr>
              <a:t> </a:t>
            </a:r>
            <a:r>
              <a:rPr lang="en-US" sz="2400" dirty="0" err="1">
                <a:latin typeface="Cambria" pitchFamily="18" charset="0"/>
                <a:ea typeface="Cambria" pitchFamily="18" charset="0"/>
              </a:rPr>
              <a:t>инвалидитета</a:t>
            </a:r>
            <a:r>
              <a:rPr lang="en-US" sz="2400" dirty="0">
                <a:latin typeface="Cambria" pitchFamily="18" charset="0"/>
                <a:ea typeface="Cambria" pitchFamily="18" charset="0"/>
              </a:rPr>
              <a:t> </a:t>
            </a:r>
            <a:r>
              <a:rPr lang="en-US" sz="2400" dirty="0" err="1">
                <a:latin typeface="Cambria" pitchFamily="18" charset="0"/>
                <a:ea typeface="Cambria" pitchFamily="18" charset="0"/>
              </a:rPr>
              <a:t>користећи</a:t>
            </a:r>
            <a:r>
              <a:rPr lang="en-US" sz="2400" dirty="0">
                <a:latin typeface="Cambria" pitchFamily="18" charset="0"/>
                <a:ea typeface="Cambria" pitchFamily="18" charset="0"/>
              </a:rPr>
              <a:t> </a:t>
            </a:r>
            <a:r>
              <a:rPr lang="en-US" sz="2400" dirty="0" err="1">
                <a:latin typeface="Cambria" pitchFamily="18" charset="0"/>
                <a:ea typeface="Cambria" pitchFamily="18" charset="0"/>
              </a:rPr>
              <a:t>конвенционалне</a:t>
            </a:r>
            <a:r>
              <a:rPr lang="en-US" sz="2400" dirty="0">
                <a:latin typeface="Cambria" pitchFamily="18" charset="0"/>
                <a:ea typeface="Cambria" pitchFamily="18" charset="0"/>
              </a:rPr>
              <a:t> </a:t>
            </a:r>
            <a:r>
              <a:rPr lang="en-US" sz="2400" dirty="0" err="1">
                <a:latin typeface="Cambria" pitchFamily="18" charset="0"/>
                <a:ea typeface="Cambria" pitchFamily="18" charset="0"/>
              </a:rPr>
              <a:t>команде</a:t>
            </a:r>
            <a:r>
              <a:rPr lang="en-US" sz="2400" dirty="0">
                <a:latin typeface="Cambria" pitchFamily="18" charset="0"/>
                <a:ea typeface="Cambria" pitchFamily="18" charset="0"/>
              </a:rPr>
              <a:t>. </a:t>
            </a:r>
            <a:endParaRPr lang="sr-Cyrl-RS" sz="2400" dirty="0">
              <a:latin typeface="Cambria" pitchFamily="18" charset="0"/>
              <a:ea typeface="Cambria" pitchFamily="18" charset="0"/>
            </a:endParaRPr>
          </a:p>
          <a:p>
            <a:pPr algn="just">
              <a:spcAft>
                <a:spcPts val="1800"/>
              </a:spcAft>
            </a:pPr>
            <a:r>
              <a:rPr lang="en-US" sz="2400" dirty="0" err="1">
                <a:latin typeface="Cambria" pitchFamily="18" charset="0"/>
                <a:ea typeface="Cambria" pitchFamily="18" charset="0"/>
              </a:rPr>
              <a:t>Симулатором</a:t>
            </a:r>
            <a:r>
              <a:rPr lang="en-US" sz="2400" dirty="0">
                <a:latin typeface="Cambria" pitchFamily="18" charset="0"/>
                <a:ea typeface="Cambria" pitchFamily="18" charset="0"/>
              </a:rPr>
              <a:t> </a:t>
            </a:r>
            <a:r>
              <a:rPr lang="en-US" sz="2400" dirty="0" err="1">
                <a:latin typeface="Cambria" pitchFamily="18" charset="0"/>
                <a:ea typeface="Cambria" pitchFamily="18" charset="0"/>
              </a:rPr>
              <a:t>је</a:t>
            </a:r>
            <a:r>
              <a:rPr lang="en-US" sz="2400" dirty="0">
                <a:latin typeface="Cambria" pitchFamily="18" charset="0"/>
                <a:ea typeface="Cambria" pitchFamily="18" charset="0"/>
              </a:rPr>
              <a:t> </a:t>
            </a:r>
            <a:r>
              <a:rPr lang="en-US" sz="2400" dirty="0" err="1">
                <a:latin typeface="Cambria" pitchFamily="18" charset="0"/>
                <a:ea typeface="Cambria" pitchFamily="18" charset="0"/>
              </a:rPr>
              <a:t>обухваћено</a:t>
            </a:r>
            <a:r>
              <a:rPr lang="en-US" sz="2400" dirty="0">
                <a:latin typeface="Cambria" pitchFamily="18" charset="0"/>
                <a:ea typeface="Cambria" pitchFamily="18" charset="0"/>
              </a:rPr>
              <a:t> 18 </a:t>
            </a:r>
            <a:r>
              <a:rPr lang="en-US" sz="2400" dirty="0" err="1">
                <a:latin typeface="Cambria" pitchFamily="18" charset="0"/>
                <a:ea typeface="Cambria" pitchFamily="18" charset="0"/>
              </a:rPr>
              <a:t>секција</a:t>
            </a:r>
            <a:r>
              <a:rPr lang="en-US" sz="2400" dirty="0">
                <a:latin typeface="Cambria" pitchFamily="18" charset="0"/>
                <a:ea typeface="Cambria" pitchFamily="18" charset="0"/>
              </a:rPr>
              <a:t> </a:t>
            </a:r>
            <a:r>
              <a:rPr lang="en-US" sz="2400" dirty="0" err="1">
                <a:latin typeface="Cambria" pitchFamily="18" charset="0"/>
                <a:ea typeface="Cambria" pitchFamily="18" charset="0"/>
              </a:rPr>
              <a:t>пута</a:t>
            </a:r>
            <a:r>
              <a:rPr lang="en-US" sz="2400" dirty="0">
                <a:latin typeface="Cambria" pitchFamily="18" charset="0"/>
                <a:ea typeface="Cambria" pitchFamily="18" charset="0"/>
              </a:rPr>
              <a:t>, </a:t>
            </a:r>
            <a:r>
              <a:rPr lang="en-US" sz="2400" dirty="0" err="1">
                <a:latin typeface="Cambria" pitchFamily="18" charset="0"/>
                <a:ea typeface="Cambria" pitchFamily="18" charset="0"/>
              </a:rPr>
              <a:t>при</a:t>
            </a:r>
            <a:r>
              <a:rPr lang="en-US" sz="2400" dirty="0">
                <a:latin typeface="Cambria" pitchFamily="18" charset="0"/>
                <a:ea typeface="Cambria" pitchFamily="18" charset="0"/>
              </a:rPr>
              <a:t> </a:t>
            </a:r>
            <a:r>
              <a:rPr lang="en-US" sz="2400" dirty="0" err="1">
                <a:latin typeface="Cambria" pitchFamily="18" charset="0"/>
                <a:ea typeface="Cambria" pitchFamily="18" charset="0"/>
              </a:rPr>
              <a:t>којима</a:t>
            </a:r>
            <a:r>
              <a:rPr lang="en-US" sz="2400" dirty="0">
                <a:latin typeface="Cambria" pitchFamily="18" charset="0"/>
                <a:ea typeface="Cambria" pitchFamily="18" charset="0"/>
              </a:rPr>
              <a:t> </a:t>
            </a:r>
            <a:r>
              <a:rPr lang="en-US" sz="2400" dirty="0" err="1">
                <a:latin typeface="Cambria" pitchFamily="18" charset="0"/>
                <a:ea typeface="Cambria" pitchFamily="18" charset="0"/>
              </a:rPr>
              <a:t>је</a:t>
            </a:r>
            <a:r>
              <a:rPr lang="en-US" sz="2400" dirty="0">
                <a:latin typeface="Cambria" pitchFamily="18" charset="0"/>
                <a:ea typeface="Cambria" pitchFamily="18" charset="0"/>
              </a:rPr>
              <a:t> </a:t>
            </a:r>
            <a:r>
              <a:rPr lang="en-US" sz="2400" dirty="0" err="1">
                <a:latin typeface="Cambria" pitchFamily="18" charset="0"/>
                <a:ea typeface="Cambria" pitchFamily="18" charset="0"/>
              </a:rPr>
              <a:t>вршено</a:t>
            </a:r>
            <a:r>
              <a:rPr lang="en-US" sz="2400" dirty="0">
                <a:latin typeface="Cambria" pitchFamily="18" charset="0"/>
                <a:ea typeface="Cambria" pitchFamily="18" charset="0"/>
              </a:rPr>
              <a:t> </a:t>
            </a:r>
            <a:r>
              <a:rPr lang="en-US" sz="2400" dirty="0" err="1">
                <a:latin typeface="Cambria" pitchFamily="18" charset="0"/>
                <a:ea typeface="Cambria" pitchFamily="18" charset="0"/>
              </a:rPr>
              <a:t>праћење</a:t>
            </a:r>
            <a:r>
              <a:rPr lang="en-US" sz="2400" dirty="0">
                <a:latin typeface="Cambria" pitchFamily="18" charset="0"/>
                <a:ea typeface="Cambria" pitchFamily="18" charset="0"/>
              </a:rPr>
              <a:t> </a:t>
            </a:r>
            <a:r>
              <a:rPr lang="en-US" sz="2400" dirty="0" err="1">
                <a:latin typeface="Cambria" pitchFamily="18" charset="0"/>
                <a:ea typeface="Cambria" pitchFamily="18" charset="0"/>
              </a:rPr>
              <a:t>просечне</a:t>
            </a:r>
            <a:r>
              <a:rPr lang="en-US" sz="2400" dirty="0">
                <a:latin typeface="Cambria" pitchFamily="18" charset="0"/>
                <a:ea typeface="Cambria" pitchFamily="18" charset="0"/>
              </a:rPr>
              <a:t> </a:t>
            </a:r>
            <a:r>
              <a:rPr lang="en-US" sz="2400" dirty="0" err="1">
                <a:latin typeface="Cambria" pitchFamily="18" charset="0"/>
                <a:ea typeface="Cambria" pitchFamily="18" charset="0"/>
              </a:rPr>
              <a:t>брзине</a:t>
            </a:r>
            <a:r>
              <a:rPr lang="en-US" sz="2400" dirty="0">
                <a:latin typeface="Cambria" pitchFamily="18" charset="0"/>
                <a:ea typeface="Cambria" pitchFamily="18" charset="0"/>
              </a:rPr>
              <a:t>, </a:t>
            </a:r>
            <a:r>
              <a:rPr lang="en-US" sz="2400" dirty="0" err="1">
                <a:latin typeface="Cambria" pitchFamily="18" charset="0"/>
                <a:ea typeface="Cambria" pitchFamily="18" charset="0"/>
              </a:rPr>
              <a:t>могућности</a:t>
            </a:r>
            <a:r>
              <a:rPr lang="en-US" sz="2400" dirty="0">
                <a:latin typeface="Cambria" pitchFamily="18" charset="0"/>
                <a:ea typeface="Cambria" pitchFamily="18" charset="0"/>
              </a:rPr>
              <a:t> </a:t>
            </a:r>
            <a:r>
              <a:rPr lang="en-US" sz="2400" dirty="0" err="1">
                <a:latin typeface="Cambria" pitchFamily="18" charset="0"/>
                <a:ea typeface="Cambria" pitchFamily="18" charset="0"/>
              </a:rPr>
              <a:t>управљања</a:t>
            </a:r>
            <a:r>
              <a:rPr lang="en-US" sz="2400" dirty="0">
                <a:latin typeface="Cambria" pitchFamily="18" charset="0"/>
                <a:ea typeface="Cambria" pitchFamily="18" charset="0"/>
              </a:rPr>
              <a:t>, </a:t>
            </a:r>
            <a:r>
              <a:rPr lang="en-US" sz="2400" dirty="0" err="1">
                <a:latin typeface="Cambria" pitchFamily="18" charset="0"/>
                <a:ea typeface="Cambria" pitchFamily="18" charset="0"/>
              </a:rPr>
              <a:t>држање</a:t>
            </a:r>
            <a:r>
              <a:rPr lang="en-US" sz="2400" dirty="0">
                <a:latin typeface="Cambria" pitchFamily="18" charset="0"/>
                <a:ea typeface="Cambria" pitchFamily="18" charset="0"/>
              </a:rPr>
              <a:t> </a:t>
            </a:r>
            <a:r>
              <a:rPr lang="en-US" sz="2400" dirty="0" err="1">
                <a:latin typeface="Cambria" pitchFamily="18" charset="0"/>
                <a:ea typeface="Cambria" pitchFamily="18" charset="0"/>
              </a:rPr>
              <a:t>правца</a:t>
            </a:r>
            <a:r>
              <a:rPr lang="en-US" sz="2400" dirty="0">
                <a:latin typeface="Cambria" pitchFamily="18" charset="0"/>
                <a:ea typeface="Cambria" pitchFamily="18" charset="0"/>
              </a:rPr>
              <a:t>, </a:t>
            </a:r>
            <a:r>
              <a:rPr lang="en-US" sz="2400" dirty="0" err="1">
                <a:latin typeface="Cambria" pitchFamily="18" charset="0"/>
                <a:ea typeface="Cambria" pitchFamily="18" charset="0"/>
              </a:rPr>
              <a:t>поштовање</a:t>
            </a:r>
            <a:r>
              <a:rPr lang="en-US" sz="2400" dirty="0">
                <a:latin typeface="Cambria" pitchFamily="18" charset="0"/>
                <a:ea typeface="Cambria" pitchFamily="18" charset="0"/>
              </a:rPr>
              <a:t> </a:t>
            </a:r>
            <a:r>
              <a:rPr lang="en-US" sz="2400" dirty="0" err="1">
                <a:latin typeface="Cambria" pitchFamily="18" charset="0"/>
                <a:ea typeface="Cambria" pitchFamily="18" charset="0"/>
              </a:rPr>
              <a:t>светлосне</a:t>
            </a:r>
            <a:r>
              <a:rPr lang="en-US" sz="2400" dirty="0">
                <a:latin typeface="Cambria" pitchFamily="18" charset="0"/>
                <a:ea typeface="Cambria" pitchFamily="18" charset="0"/>
              </a:rPr>
              <a:t> </a:t>
            </a:r>
            <a:r>
              <a:rPr lang="en-US" sz="2400" dirty="0" err="1">
                <a:latin typeface="Cambria" pitchFamily="18" charset="0"/>
                <a:ea typeface="Cambria" pitchFamily="18" charset="0"/>
              </a:rPr>
              <a:t>саобраћајне</a:t>
            </a:r>
            <a:r>
              <a:rPr lang="en-US" sz="2400" dirty="0">
                <a:latin typeface="Cambria" pitchFamily="18" charset="0"/>
                <a:ea typeface="Cambria" pitchFamily="18" charset="0"/>
              </a:rPr>
              <a:t> </a:t>
            </a:r>
            <a:r>
              <a:rPr lang="en-US" sz="2400" dirty="0" err="1">
                <a:latin typeface="Cambria" pitchFamily="18" charset="0"/>
                <a:ea typeface="Cambria" pitchFamily="18" charset="0"/>
              </a:rPr>
              <a:t>сигнализације</a:t>
            </a:r>
            <a:r>
              <a:rPr lang="en-US" sz="2400" dirty="0">
                <a:latin typeface="Cambria" pitchFamily="18" charset="0"/>
                <a:ea typeface="Cambria" pitchFamily="18" charset="0"/>
              </a:rPr>
              <a:t> и </a:t>
            </a:r>
            <a:r>
              <a:rPr lang="en-US" sz="2400" dirty="0" err="1">
                <a:latin typeface="Cambria" pitchFamily="18" charset="0"/>
                <a:ea typeface="Cambria" pitchFamily="18" charset="0"/>
              </a:rPr>
              <a:t>трајање</a:t>
            </a:r>
            <a:r>
              <a:rPr lang="en-US" sz="2400" dirty="0">
                <a:latin typeface="Cambria" pitchFamily="18" charset="0"/>
                <a:ea typeface="Cambria" pitchFamily="18" charset="0"/>
              </a:rPr>
              <a:t> </a:t>
            </a:r>
            <a:r>
              <a:rPr lang="en-US" sz="2400" dirty="0" err="1">
                <a:latin typeface="Cambria" pitchFamily="18" charset="0"/>
                <a:ea typeface="Cambria" pitchFamily="18" charset="0"/>
              </a:rPr>
              <a:t>вожње</a:t>
            </a:r>
            <a:r>
              <a:rPr lang="en-US" sz="2400" dirty="0">
                <a:latin typeface="Cambria" pitchFamily="18" charset="0"/>
                <a:ea typeface="Cambria" pitchFamily="18" charset="0"/>
              </a:rPr>
              <a:t>. </a:t>
            </a:r>
          </a:p>
          <a:p>
            <a:pPr algn="just">
              <a:lnSpc>
                <a:spcPct val="107000"/>
              </a:lnSpc>
              <a:spcBef>
                <a:spcPts val="600"/>
              </a:spcBef>
              <a:spcAft>
                <a:spcPts val="600"/>
              </a:spcAft>
            </a:pPr>
            <a:endParaRPr lang="sr-Cyrl-RS" sz="2400" kern="100" dirty="0">
              <a:solidFill>
                <a:srgbClr val="000000"/>
              </a:solidFill>
              <a:latin typeface="Cambria"/>
              <a:ea typeface="Times New Roman"/>
              <a:cs typeface="Times New Roman"/>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1FC07D48-271F-7D96-E5A5-F058C0CDC003}"/>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4</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25</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i="1" dirty="0" err="1"/>
              <a:t>Активна</a:t>
            </a:r>
            <a:r>
              <a:rPr lang="sr-Cyrl-RS" sz="2400" b="1" i="1" dirty="0"/>
              <a:t> безбедност</a:t>
            </a:r>
            <a:endParaRPr lang="en-US" sz="2400" b="1" i="1" dirty="0"/>
          </a:p>
        </p:txBody>
      </p:sp>
      <p:sp>
        <p:nvSpPr>
          <p:cNvPr id="31746" name="Rectangle 2"/>
          <p:cNvSpPr>
            <a:spLocks noChangeArrowheads="1"/>
          </p:cNvSpPr>
          <p:nvPr/>
        </p:nvSpPr>
        <p:spPr bwMode="auto">
          <a:xfrm>
            <a:off x="274322" y="2309125"/>
            <a:ext cx="1163900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1800"/>
              </a:spcAft>
            </a:pPr>
            <a:r>
              <a:rPr lang="en-US" sz="2400" dirty="0" err="1">
                <a:latin typeface="Cambria" pitchFamily="18" charset="0"/>
                <a:ea typeface="Cambria" pitchFamily="18" charset="0"/>
              </a:rPr>
              <a:t>Упоређивањем</a:t>
            </a:r>
            <a:r>
              <a:rPr lang="en-US" sz="2400" dirty="0">
                <a:latin typeface="Cambria" pitchFamily="18" charset="0"/>
                <a:ea typeface="Cambria" pitchFamily="18" charset="0"/>
              </a:rPr>
              <a:t> </a:t>
            </a:r>
            <a:r>
              <a:rPr lang="en-US" sz="2400" dirty="0" err="1">
                <a:latin typeface="Cambria" pitchFamily="18" charset="0"/>
                <a:ea typeface="Cambria" pitchFamily="18" charset="0"/>
              </a:rPr>
              <a:t>резултата</a:t>
            </a:r>
            <a:r>
              <a:rPr lang="en-US" sz="2400" dirty="0">
                <a:latin typeface="Cambria" pitchFamily="18" charset="0"/>
                <a:ea typeface="Cambria" pitchFamily="18" charset="0"/>
              </a:rPr>
              <a:t> </a:t>
            </a:r>
            <a:r>
              <a:rPr lang="en-US" sz="2400" dirty="0" err="1">
                <a:latin typeface="Cambria" pitchFamily="18" charset="0"/>
                <a:ea typeface="Cambria" pitchFamily="18" charset="0"/>
              </a:rPr>
              <a:t>за</a:t>
            </a:r>
            <a:r>
              <a:rPr lang="en-US" sz="2400" dirty="0">
                <a:latin typeface="Cambria" pitchFamily="18" charset="0"/>
                <a:ea typeface="Cambria" pitchFamily="18" charset="0"/>
              </a:rPr>
              <a:t> </a:t>
            </a:r>
            <a:r>
              <a:rPr lang="en-US" sz="2400" dirty="0" err="1">
                <a:latin typeface="Cambria" pitchFamily="18" charset="0"/>
                <a:ea typeface="Cambria" pitchFamily="18" charset="0"/>
              </a:rPr>
              <a:t>ове</a:t>
            </a:r>
            <a:r>
              <a:rPr lang="en-US" sz="2400" dirty="0">
                <a:latin typeface="Cambria" pitchFamily="18" charset="0"/>
                <a:ea typeface="Cambria" pitchFamily="18" charset="0"/>
              </a:rPr>
              <a:t> </a:t>
            </a:r>
            <a:r>
              <a:rPr lang="en-US" sz="2400" dirty="0" err="1">
                <a:latin typeface="Cambria" pitchFamily="18" charset="0"/>
                <a:ea typeface="Cambria" pitchFamily="18" charset="0"/>
              </a:rPr>
              <a:t>параметре</a:t>
            </a:r>
            <a:r>
              <a:rPr lang="en-US" sz="2400" dirty="0">
                <a:latin typeface="Cambria" pitchFamily="18" charset="0"/>
                <a:ea typeface="Cambria" pitchFamily="18" charset="0"/>
              </a:rPr>
              <a:t> </a:t>
            </a:r>
            <a:r>
              <a:rPr lang="en-US" sz="2400" dirty="0" err="1">
                <a:latin typeface="Cambria" pitchFamily="18" charset="0"/>
                <a:ea typeface="Cambria" pitchFamily="18" charset="0"/>
              </a:rPr>
              <a:t>утврђено</a:t>
            </a:r>
            <a:r>
              <a:rPr lang="en-US" sz="2400" dirty="0">
                <a:latin typeface="Cambria" pitchFamily="18" charset="0"/>
                <a:ea typeface="Cambria" pitchFamily="18" charset="0"/>
              </a:rPr>
              <a:t> </a:t>
            </a:r>
            <a:r>
              <a:rPr lang="en-US" sz="2400" dirty="0" err="1">
                <a:latin typeface="Cambria" pitchFamily="18" charset="0"/>
                <a:ea typeface="Cambria" pitchFamily="18" charset="0"/>
              </a:rPr>
              <a:t>је</a:t>
            </a:r>
            <a:r>
              <a:rPr lang="en-US" sz="2400" dirty="0">
                <a:latin typeface="Cambria" pitchFamily="18" charset="0"/>
                <a:ea typeface="Cambria" pitchFamily="18" charset="0"/>
              </a:rPr>
              <a:t> </a:t>
            </a:r>
            <a:r>
              <a:rPr lang="en-US" sz="2400" dirty="0" err="1">
                <a:latin typeface="Cambria" pitchFamily="18" charset="0"/>
                <a:ea typeface="Cambria" pitchFamily="18" charset="0"/>
              </a:rPr>
              <a:t>да</a:t>
            </a:r>
            <a:r>
              <a:rPr lang="en-US" sz="2400" dirty="0">
                <a:latin typeface="Cambria" pitchFamily="18" charset="0"/>
                <a:ea typeface="Cambria" pitchFamily="18" charset="0"/>
              </a:rPr>
              <a:t> </a:t>
            </a:r>
            <a:r>
              <a:rPr lang="en-US" sz="2400" dirty="0" err="1">
                <a:latin typeface="Cambria" pitchFamily="18" charset="0"/>
                <a:ea typeface="Cambria" pitchFamily="18" charset="0"/>
              </a:rPr>
              <a:t>не</a:t>
            </a:r>
            <a:r>
              <a:rPr lang="en-US" sz="2400" dirty="0">
                <a:latin typeface="Cambria" pitchFamily="18" charset="0"/>
                <a:ea typeface="Cambria" pitchFamily="18" charset="0"/>
              </a:rPr>
              <a:t> </a:t>
            </a:r>
            <a:r>
              <a:rPr lang="en-US" sz="2400" dirty="0" err="1">
                <a:latin typeface="Cambria" pitchFamily="18" charset="0"/>
                <a:ea typeface="Cambria" pitchFamily="18" charset="0"/>
              </a:rPr>
              <a:t>постоји</a:t>
            </a:r>
            <a:r>
              <a:rPr lang="en-US" sz="2400" dirty="0">
                <a:latin typeface="Cambria" pitchFamily="18" charset="0"/>
                <a:ea typeface="Cambria" pitchFamily="18" charset="0"/>
              </a:rPr>
              <a:t> </a:t>
            </a:r>
            <a:r>
              <a:rPr lang="en-US" sz="2400" dirty="0" err="1">
                <a:latin typeface="Cambria" pitchFamily="18" charset="0"/>
                <a:ea typeface="Cambria" pitchFamily="18" charset="0"/>
              </a:rPr>
              <a:t>статистички</a:t>
            </a:r>
            <a:r>
              <a:rPr lang="en-US" sz="2400" dirty="0">
                <a:latin typeface="Cambria" pitchFamily="18" charset="0"/>
                <a:ea typeface="Cambria" pitchFamily="18" charset="0"/>
              </a:rPr>
              <a:t> </a:t>
            </a:r>
            <a:r>
              <a:rPr lang="en-US" sz="2400" dirty="0" err="1">
                <a:latin typeface="Cambria" pitchFamily="18" charset="0"/>
                <a:ea typeface="Cambria" pitchFamily="18" charset="0"/>
              </a:rPr>
              <a:t>значајна</a:t>
            </a:r>
            <a:r>
              <a:rPr lang="en-US" sz="2400" dirty="0">
                <a:latin typeface="Cambria" pitchFamily="18" charset="0"/>
                <a:ea typeface="Cambria" pitchFamily="18" charset="0"/>
              </a:rPr>
              <a:t> </a:t>
            </a:r>
            <a:r>
              <a:rPr lang="en-US" sz="2400" dirty="0" err="1">
                <a:latin typeface="Cambria" pitchFamily="18" charset="0"/>
                <a:ea typeface="Cambria" pitchFamily="18" charset="0"/>
              </a:rPr>
              <a:t>разлика</a:t>
            </a:r>
            <a:r>
              <a:rPr lang="en-US" sz="2400" dirty="0">
                <a:latin typeface="Cambria" pitchFamily="18" charset="0"/>
                <a:ea typeface="Cambria" pitchFamily="18" charset="0"/>
              </a:rPr>
              <a:t> </a:t>
            </a:r>
            <a:r>
              <a:rPr lang="en-US" sz="2400" dirty="0" err="1">
                <a:latin typeface="Cambria" pitchFamily="18" charset="0"/>
                <a:ea typeface="Cambria" pitchFamily="18" charset="0"/>
              </a:rPr>
              <a:t>између</a:t>
            </a:r>
            <a:r>
              <a:rPr lang="en-US" sz="2400" dirty="0">
                <a:latin typeface="Cambria" pitchFamily="18" charset="0"/>
                <a:ea typeface="Cambria" pitchFamily="18" charset="0"/>
              </a:rPr>
              <a:t> </a:t>
            </a:r>
            <a:r>
              <a:rPr lang="en-US" sz="2400" dirty="0" err="1">
                <a:latin typeface="Cambria" pitchFamily="18" charset="0"/>
                <a:ea typeface="Cambria" pitchFamily="18" charset="0"/>
              </a:rPr>
              <a:t>две</a:t>
            </a:r>
            <a:r>
              <a:rPr lang="en-US" sz="2400" dirty="0">
                <a:latin typeface="Cambria" pitchFamily="18" charset="0"/>
                <a:ea typeface="Cambria" pitchFamily="18" charset="0"/>
              </a:rPr>
              <a:t> </a:t>
            </a:r>
            <a:r>
              <a:rPr lang="en-US" sz="2400" dirty="0" err="1">
                <a:latin typeface="Cambria" pitchFamily="18" charset="0"/>
                <a:ea typeface="Cambria" pitchFamily="18" charset="0"/>
              </a:rPr>
              <a:t>посматране</a:t>
            </a:r>
            <a:r>
              <a:rPr lang="en-US" sz="2400" dirty="0">
                <a:latin typeface="Cambria" pitchFamily="18" charset="0"/>
                <a:ea typeface="Cambria" pitchFamily="18" charset="0"/>
              </a:rPr>
              <a:t> </a:t>
            </a:r>
            <a:r>
              <a:rPr lang="en-US" sz="2400" dirty="0" err="1">
                <a:latin typeface="Cambria" pitchFamily="18" charset="0"/>
                <a:ea typeface="Cambria" pitchFamily="18" charset="0"/>
              </a:rPr>
              <a:t>групе</a:t>
            </a:r>
            <a:r>
              <a:rPr lang="en-US" sz="2400" dirty="0">
                <a:latin typeface="Cambria" pitchFamily="18" charset="0"/>
                <a:ea typeface="Cambria" pitchFamily="18" charset="0"/>
              </a:rPr>
              <a:t>. </a:t>
            </a:r>
            <a:r>
              <a:rPr lang="en-US" sz="2400" dirty="0" err="1">
                <a:latin typeface="Cambria" pitchFamily="18" charset="0"/>
                <a:ea typeface="Cambria" pitchFamily="18" charset="0"/>
              </a:rPr>
              <a:t>Међутим</a:t>
            </a:r>
            <a:r>
              <a:rPr lang="en-US" sz="2400" dirty="0">
                <a:latin typeface="Cambria" pitchFamily="18" charset="0"/>
                <a:ea typeface="Cambria" pitchFamily="18" charset="0"/>
              </a:rPr>
              <a:t>, </a:t>
            </a:r>
            <a:r>
              <a:rPr lang="en-US" sz="2400" b="1" dirty="0" err="1">
                <a:latin typeface="Cambria" pitchFamily="18" charset="0"/>
                <a:ea typeface="Cambria" pitchFamily="18" charset="0"/>
              </a:rPr>
              <a:t>на</a:t>
            </a:r>
            <a:r>
              <a:rPr lang="en-US" sz="2400" b="1" dirty="0">
                <a:latin typeface="Cambria" pitchFamily="18" charset="0"/>
                <a:ea typeface="Cambria" pitchFamily="18" charset="0"/>
              </a:rPr>
              <a:t> 9 </a:t>
            </a:r>
            <a:r>
              <a:rPr lang="en-US" sz="2400" b="1" dirty="0" err="1">
                <a:latin typeface="Cambria" pitchFamily="18" charset="0"/>
                <a:ea typeface="Cambria" pitchFamily="18" charset="0"/>
              </a:rPr>
              <a:t>од</a:t>
            </a:r>
            <a:r>
              <a:rPr lang="en-US" sz="2400" b="1" dirty="0">
                <a:latin typeface="Cambria" pitchFamily="18" charset="0"/>
                <a:ea typeface="Cambria" pitchFamily="18" charset="0"/>
              </a:rPr>
              <a:t> 18 </a:t>
            </a:r>
            <a:r>
              <a:rPr lang="en-US" sz="2400" b="1" dirty="0" err="1">
                <a:latin typeface="Cambria" pitchFamily="18" charset="0"/>
                <a:ea typeface="Cambria" pitchFamily="18" charset="0"/>
              </a:rPr>
              <a:t>анализираних</a:t>
            </a:r>
            <a:r>
              <a:rPr lang="en-US" sz="2400" b="1" dirty="0">
                <a:latin typeface="Cambria" pitchFamily="18" charset="0"/>
                <a:ea typeface="Cambria" pitchFamily="18" charset="0"/>
              </a:rPr>
              <a:t> </a:t>
            </a:r>
            <a:r>
              <a:rPr lang="en-US" sz="2400" b="1" dirty="0" err="1">
                <a:latin typeface="Cambria" pitchFamily="18" charset="0"/>
                <a:ea typeface="Cambria" pitchFamily="18" charset="0"/>
              </a:rPr>
              <a:t>сегмената</a:t>
            </a:r>
            <a:r>
              <a:rPr lang="en-US" sz="2400" b="1" dirty="0">
                <a:latin typeface="Cambria" pitchFamily="18" charset="0"/>
                <a:ea typeface="Cambria" pitchFamily="18" charset="0"/>
              </a:rPr>
              <a:t> </a:t>
            </a:r>
            <a:r>
              <a:rPr lang="en-US" sz="2400" b="1" dirty="0" err="1">
                <a:latin typeface="Cambria" pitchFamily="18" charset="0"/>
                <a:ea typeface="Cambria" pitchFamily="18" charset="0"/>
              </a:rPr>
              <a:t>утврђено</a:t>
            </a:r>
            <a:r>
              <a:rPr lang="en-US" sz="2400" b="1" dirty="0">
                <a:latin typeface="Cambria" pitchFamily="18" charset="0"/>
                <a:ea typeface="Cambria" pitchFamily="18" charset="0"/>
              </a:rPr>
              <a:t> </a:t>
            </a:r>
            <a:r>
              <a:rPr lang="en-US" sz="2400" b="1" dirty="0" err="1">
                <a:latin typeface="Cambria" pitchFamily="18" charset="0"/>
                <a:ea typeface="Cambria" pitchFamily="18" charset="0"/>
              </a:rPr>
              <a:t>је</a:t>
            </a:r>
            <a:r>
              <a:rPr lang="en-US" sz="2400" b="1" dirty="0">
                <a:latin typeface="Cambria" pitchFamily="18" charset="0"/>
                <a:ea typeface="Cambria" pitchFamily="18" charset="0"/>
              </a:rPr>
              <a:t> </a:t>
            </a:r>
            <a:r>
              <a:rPr lang="en-US" sz="2400" b="1" dirty="0" err="1">
                <a:latin typeface="Cambria" pitchFamily="18" charset="0"/>
                <a:ea typeface="Cambria" pitchFamily="18" charset="0"/>
              </a:rPr>
              <a:t>да</a:t>
            </a:r>
            <a:r>
              <a:rPr lang="en-US" sz="2400" b="1" dirty="0">
                <a:latin typeface="Cambria" pitchFamily="18" charset="0"/>
                <a:ea typeface="Cambria" pitchFamily="18" charset="0"/>
              </a:rPr>
              <a:t> </a:t>
            </a:r>
            <a:r>
              <a:rPr lang="en-US" sz="2400" b="1" dirty="0" err="1">
                <a:latin typeface="Cambria" pitchFamily="18" charset="0"/>
                <a:ea typeface="Cambria" pitchFamily="18" charset="0"/>
              </a:rPr>
              <a:t>особе</a:t>
            </a:r>
            <a:r>
              <a:rPr lang="en-US" sz="2400" b="1" dirty="0">
                <a:latin typeface="Cambria" pitchFamily="18" charset="0"/>
                <a:ea typeface="Cambria" pitchFamily="18" charset="0"/>
              </a:rPr>
              <a:t> </a:t>
            </a:r>
            <a:r>
              <a:rPr lang="en-US" sz="2400" b="1" dirty="0" err="1">
                <a:latin typeface="Cambria" pitchFamily="18" charset="0"/>
                <a:ea typeface="Cambria" pitchFamily="18" charset="0"/>
              </a:rPr>
              <a:t>које</a:t>
            </a:r>
            <a:r>
              <a:rPr lang="en-US" sz="2400" b="1" dirty="0">
                <a:latin typeface="Cambria" pitchFamily="18" charset="0"/>
                <a:ea typeface="Cambria" pitchFamily="18" charset="0"/>
              </a:rPr>
              <a:t> </a:t>
            </a:r>
            <a:r>
              <a:rPr lang="en-US" sz="2400" b="1" dirty="0" err="1">
                <a:latin typeface="Cambria" pitchFamily="18" charset="0"/>
                <a:ea typeface="Cambria" pitchFamily="18" charset="0"/>
              </a:rPr>
              <a:t>управљају</a:t>
            </a:r>
            <a:r>
              <a:rPr lang="en-US" sz="2400" b="1" dirty="0">
                <a:latin typeface="Cambria" pitchFamily="18" charset="0"/>
                <a:ea typeface="Cambria" pitchFamily="18" charset="0"/>
              </a:rPr>
              <a:t> </a:t>
            </a:r>
            <a:r>
              <a:rPr lang="en-US" sz="2400" b="1" dirty="0" err="1">
                <a:latin typeface="Cambria" pitchFamily="18" charset="0"/>
                <a:ea typeface="Cambria" pitchFamily="18" charset="0"/>
              </a:rPr>
              <a:t>возилом</a:t>
            </a:r>
            <a:r>
              <a:rPr lang="en-US" sz="2400" b="1" dirty="0">
                <a:latin typeface="Cambria" pitchFamily="18" charset="0"/>
                <a:ea typeface="Cambria" pitchFamily="18" charset="0"/>
              </a:rPr>
              <a:t> </a:t>
            </a:r>
            <a:r>
              <a:rPr lang="en-US" sz="2400" b="1" dirty="0" err="1">
                <a:latin typeface="Cambria" pitchFamily="18" charset="0"/>
                <a:ea typeface="Cambria" pitchFamily="18" charset="0"/>
              </a:rPr>
              <a:t>ручним</a:t>
            </a:r>
            <a:r>
              <a:rPr lang="en-US" sz="2400" b="1" dirty="0">
                <a:latin typeface="Cambria" pitchFamily="18" charset="0"/>
                <a:ea typeface="Cambria" pitchFamily="18" charset="0"/>
              </a:rPr>
              <a:t> </a:t>
            </a:r>
            <a:r>
              <a:rPr lang="en-US" sz="2400" b="1" dirty="0" err="1">
                <a:latin typeface="Cambria" pitchFamily="18" charset="0"/>
                <a:ea typeface="Cambria" pitchFamily="18" charset="0"/>
              </a:rPr>
              <a:t>командама</a:t>
            </a:r>
            <a:r>
              <a:rPr lang="en-US" sz="2400" b="1" dirty="0">
                <a:latin typeface="Cambria" pitchFamily="18" charset="0"/>
                <a:ea typeface="Cambria" pitchFamily="18" charset="0"/>
              </a:rPr>
              <a:t> </a:t>
            </a:r>
            <a:r>
              <a:rPr lang="en-US" sz="2400" b="1" dirty="0" err="1">
                <a:latin typeface="Cambria" pitchFamily="18" charset="0"/>
                <a:ea typeface="Cambria" pitchFamily="18" charset="0"/>
              </a:rPr>
              <a:t>возе</a:t>
            </a:r>
            <a:r>
              <a:rPr lang="en-US" sz="2400" b="1" dirty="0">
                <a:latin typeface="Cambria" pitchFamily="18" charset="0"/>
                <a:ea typeface="Cambria" pitchFamily="18" charset="0"/>
              </a:rPr>
              <a:t> </a:t>
            </a:r>
            <a:r>
              <a:rPr lang="en-US" sz="2400" b="1" dirty="0" err="1">
                <a:latin typeface="Cambria" pitchFamily="18" charset="0"/>
                <a:ea typeface="Cambria" pitchFamily="18" charset="0"/>
              </a:rPr>
              <a:t>значајно</a:t>
            </a:r>
            <a:r>
              <a:rPr lang="en-US" sz="2400" b="1" dirty="0">
                <a:latin typeface="Cambria" pitchFamily="18" charset="0"/>
                <a:ea typeface="Cambria" pitchFamily="18" charset="0"/>
              </a:rPr>
              <a:t> </a:t>
            </a:r>
            <a:r>
              <a:rPr lang="en-US" sz="2400" b="1" dirty="0" err="1">
                <a:latin typeface="Cambria" pitchFamily="18" charset="0"/>
                <a:ea typeface="Cambria" pitchFamily="18" charset="0"/>
              </a:rPr>
              <a:t>мањом</a:t>
            </a:r>
            <a:r>
              <a:rPr lang="en-US" sz="2400" b="1" dirty="0">
                <a:latin typeface="Cambria" pitchFamily="18" charset="0"/>
                <a:ea typeface="Cambria" pitchFamily="18" charset="0"/>
              </a:rPr>
              <a:t> </a:t>
            </a:r>
            <a:r>
              <a:rPr lang="en-US" sz="2400" b="1" dirty="0" err="1">
                <a:latin typeface="Cambria" pitchFamily="18" charset="0"/>
                <a:ea typeface="Cambria" pitchFamily="18" charset="0"/>
              </a:rPr>
              <a:t>брзином</a:t>
            </a:r>
            <a:r>
              <a:rPr lang="en-US" sz="2400" b="1" dirty="0">
                <a:latin typeface="Cambria" pitchFamily="18" charset="0"/>
                <a:ea typeface="Cambria" pitchFamily="18" charset="0"/>
              </a:rPr>
              <a:t> у </a:t>
            </a:r>
            <a:r>
              <a:rPr lang="en-US" sz="2400" b="1" dirty="0" err="1">
                <a:latin typeface="Cambria" pitchFamily="18" charset="0"/>
                <a:ea typeface="Cambria" pitchFamily="18" charset="0"/>
              </a:rPr>
              <a:t>односу</a:t>
            </a:r>
            <a:r>
              <a:rPr lang="en-US" sz="2400" b="1" dirty="0">
                <a:latin typeface="Cambria" pitchFamily="18" charset="0"/>
                <a:ea typeface="Cambria" pitchFamily="18" charset="0"/>
              </a:rPr>
              <a:t> </a:t>
            </a:r>
            <a:r>
              <a:rPr lang="en-US" sz="2400" b="1" dirty="0" err="1">
                <a:latin typeface="Cambria" pitchFamily="18" charset="0"/>
                <a:ea typeface="Cambria" pitchFamily="18" charset="0"/>
              </a:rPr>
              <a:t>на</a:t>
            </a:r>
            <a:r>
              <a:rPr lang="en-US" sz="2400" b="1" dirty="0">
                <a:latin typeface="Cambria" pitchFamily="18" charset="0"/>
                <a:ea typeface="Cambria" pitchFamily="18" charset="0"/>
              </a:rPr>
              <a:t> </a:t>
            </a:r>
            <a:r>
              <a:rPr lang="en-US" sz="2400" b="1" dirty="0" err="1">
                <a:latin typeface="Cambria" pitchFamily="18" charset="0"/>
                <a:ea typeface="Cambria" pitchFamily="18" charset="0"/>
              </a:rPr>
              <a:t>општу</a:t>
            </a:r>
            <a:r>
              <a:rPr lang="en-US" sz="2400" b="1" dirty="0">
                <a:latin typeface="Cambria" pitchFamily="18" charset="0"/>
                <a:ea typeface="Cambria" pitchFamily="18" charset="0"/>
              </a:rPr>
              <a:t> </a:t>
            </a:r>
            <a:r>
              <a:rPr lang="en-US" sz="2400" b="1" dirty="0" err="1">
                <a:latin typeface="Cambria" pitchFamily="18" charset="0"/>
                <a:ea typeface="Cambria" pitchFamily="18" charset="0"/>
              </a:rPr>
              <a:t>популацију</a:t>
            </a:r>
            <a:r>
              <a:rPr lang="en-US" sz="2400" dirty="0">
                <a:latin typeface="Cambria" pitchFamily="18" charset="0"/>
                <a:ea typeface="Cambria" pitchFamily="18" charset="0"/>
              </a:rPr>
              <a:t>, </a:t>
            </a:r>
            <a:r>
              <a:rPr lang="en-US" sz="2400" dirty="0" err="1">
                <a:latin typeface="Cambria" pitchFamily="18" charset="0"/>
                <a:ea typeface="Cambria" pitchFamily="18" charset="0"/>
              </a:rPr>
              <a:t>али</a:t>
            </a:r>
            <a:r>
              <a:rPr lang="en-US" sz="2400" dirty="0">
                <a:latin typeface="Cambria" pitchFamily="18" charset="0"/>
                <a:ea typeface="Cambria" pitchFamily="18" charset="0"/>
              </a:rPr>
              <a:t> </a:t>
            </a:r>
            <a:r>
              <a:rPr lang="en-US" sz="2400" dirty="0" err="1">
                <a:latin typeface="Cambria" pitchFamily="18" charset="0"/>
                <a:ea typeface="Cambria" pitchFamily="18" charset="0"/>
              </a:rPr>
              <a:t>то</a:t>
            </a:r>
            <a:r>
              <a:rPr lang="en-US" sz="2400" dirty="0">
                <a:latin typeface="Cambria" pitchFamily="18" charset="0"/>
                <a:ea typeface="Cambria" pitchFamily="18" charset="0"/>
              </a:rPr>
              <a:t> </a:t>
            </a:r>
            <a:r>
              <a:rPr lang="en-US" sz="2400" dirty="0" err="1">
                <a:latin typeface="Cambria" pitchFamily="18" charset="0"/>
                <a:ea typeface="Cambria" pitchFamily="18" charset="0"/>
              </a:rPr>
              <a:t>не</a:t>
            </a:r>
            <a:r>
              <a:rPr lang="en-US" sz="2400" dirty="0">
                <a:latin typeface="Cambria" pitchFamily="18" charset="0"/>
                <a:ea typeface="Cambria" pitchFamily="18" charset="0"/>
              </a:rPr>
              <a:t> </a:t>
            </a:r>
            <a:r>
              <a:rPr lang="en-US" sz="2400" dirty="0" err="1">
                <a:latin typeface="Cambria" pitchFamily="18" charset="0"/>
                <a:ea typeface="Cambria" pitchFamily="18" charset="0"/>
              </a:rPr>
              <a:t>утиче</a:t>
            </a:r>
            <a:r>
              <a:rPr lang="en-US" sz="2400" dirty="0">
                <a:latin typeface="Cambria" pitchFamily="18" charset="0"/>
                <a:ea typeface="Cambria" pitchFamily="18" charset="0"/>
              </a:rPr>
              <a:t> </a:t>
            </a:r>
            <a:r>
              <a:rPr lang="en-US" sz="2400" dirty="0" err="1">
                <a:latin typeface="Cambria" pitchFamily="18" charset="0"/>
                <a:ea typeface="Cambria" pitchFamily="18" charset="0"/>
              </a:rPr>
              <a:t>на</a:t>
            </a:r>
            <a:r>
              <a:rPr lang="en-US" sz="2400" dirty="0">
                <a:latin typeface="Cambria" pitchFamily="18" charset="0"/>
                <a:ea typeface="Cambria" pitchFamily="18" charset="0"/>
              </a:rPr>
              <a:t> </a:t>
            </a:r>
            <a:r>
              <a:rPr lang="en-US" sz="2400" dirty="0" err="1">
                <a:latin typeface="Cambria" pitchFamily="18" charset="0"/>
                <a:ea typeface="Cambria" pitchFamily="18" charset="0"/>
              </a:rPr>
              <a:t>укупне</a:t>
            </a:r>
            <a:r>
              <a:rPr lang="en-US" sz="2400" dirty="0">
                <a:latin typeface="Cambria" pitchFamily="18" charset="0"/>
                <a:ea typeface="Cambria" pitchFamily="18" charset="0"/>
              </a:rPr>
              <a:t> </a:t>
            </a:r>
            <a:r>
              <a:rPr lang="en-US" sz="2400" dirty="0" err="1">
                <a:latin typeface="Cambria" pitchFamily="18" charset="0"/>
                <a:ea typeface="Cambria" pitchFamily="18" charset="0"/>
              </a:rPr>
              <a:t>резултате</a:t>
            </a:r>
            <a:r>
              <a:rPr lang="en-US" sz="2400" dirty="0">
                <a:latin typeface="Cambria" pitchFamily="18" charset="0"/>
                <a:ea typeface="Cambria" pitchFamily="18" charset="0"/>
              </a:rPr>
              <a:t>. </a:t>
            </a:r>
            <a:r>
              <a:rPr lang="en-US" sz="2400" dirty="0" err="1">
                <a:latin typeface="Cambria" pitchFamily="18" charset="0"/>
                <a:ea typeface="Cambria" pitchFamily="18" charset="0"/>
              </a:rPr>
              <a:t>Аутори</a:t>
            </a:r>
            <a:r>
              <a:rPr lang="en-US" sz="2400" dirty="0">
                <a:latin typeface="Cambria" pitchFamily="18" charset="0"/>
                <a:ea typeface="Cambria" pitchFamily="18" charset="0"/>
              </a:rPr>
              <a:t> </a:t>
            </a:r>
            <a:r>
              <a:rPr lang="en-US" sz="2400" dirty="0" err="1">
                <a:latin typeface="Cambria" pitchFamily="18" charset="0"/>
                <a:ea typeface="Cambria" pitchFamily="18" charset="0"/>
              </a:rPr>
              <a:t>посебно</a:t>
            </a:r>
            <a:r>
              <a:rPr lang="en-US" sz="2400" dirty="0">
                <a:latin typeface="Cambria" pitchFamily="18" charset="0"/>
                <a:ea typeface="Cambria" pitchFamily="18" charset="0"/>
              </a:rPr>
              <a:t> </a:t>
            </a:r>
            <a:r>
              <a:rPr lang="en-US" sz="2400" dirty="0" err="1">
                <a:latin typeface="Cambria" pitchFamily="18" charset="0"/>
                <a:ea typeface="Cambria" pitchFamily="18" charset="0"/>
              </a:rPr>
              <a:t>истичу</a:t>
            </a:r>
            <a:r>
              <a:rPr lang="en-US" sz="2400" dirty="0">
                <a:latin typeface="Cambria" pitchFamily="18" charset="0"/>
                <a:ea typeface="Cambria" pitchFamily="18" charset="0"/>
              </a:rPr>
              <a:t> </a:t>
            </a:r>
            <a:r>
              <a:rPr lang="en-US" sz="2400" dirty="0" err="1">
                <a:latin typeface="Cambria" pitchFamily="18" charset="0"/>
                <a:ea typeface="Cambria" pitchFamily="18" charset="0"/>
              </a:rPr>
              <a:t>велику</a:t>
            </a:r>
            <a:r>
              <a:rPr lang="en-US" sz="2400" dirty="0">
                <a:latin typeface="Cambria" pitchFamily="18" charset="0"/>
                <a:ea typeface="Cambria" pitchFamily="18" charset="0"/>
              </a:rPr>
              <a:t> </a:t>
            </a:r>
            <a:r>
              <a:rPr lang="en-US" sz="2400" dirty="0" err="1">
                <a:latin typeface="Cambria" pitchFamily="18" charset="0"/>
                <a:ea typeface="Cambria" pitchFamily="18" charset="0"/>
              </a:rPr>
              <a:t>корист</a:t>
            </a:r>
            <a:r>
              <a:rPr lang="en-US" sz="2400" dirty="0">
                <a:latin typeface="Cambria" pitchFamily="18" charset="0"/>
                <a:ea typeface="Cambria" pitchFamily="18" charset="0"/>
              </a:rPr>
              <a:t> </a:t>
            </a:r>
            <a:r>
              <a:rPr lang="en-US" sz="2400" dirty="0" err="1">
                <a:latin typeface="Cambria" pitchFamily="18" charset="0"/>
                <a:ea typeface="Cambria" pitchFamily="18" charset="0"/>
              </a:rPr>
              <a:t>оваквог</a:t>
            </a:r>
            <a:r>
              <a:rPr lang="en-US" sz="2400" dirty="0">
                <a:latin typeface="Cambria" pitchFamily="18" charset="0"/>
                <a:ea typeface="Cambria" pitchFamily="18" charset="0"/>
              </a:rPr>
              <a:t> </a:t>
            </a:r>
            <a:r>
              <a:rPr lang="en-US" sz="2400" dirty="0" err="1">
                <a:latin typeface="Cambria" pitchFamily="18" charset="0"/>
                <a:ea typeface="Cambria" pitchFamily="18" charset="0"/>
              </a:rPr>
              <a:t>начина</a:t>
            </a:r>
            <a:r>
              <a:rPr lang="en-US" sz="2400" dirty="0">
                <a:latin typeface="Cambria" pitchFamily="18" charset="0"/>
                <a:ea typeface="Cambria" pitchFamily="18" charset="0"/>
              </a:rPr>
              <a:t> </a:t>
            </a:r>
            <a:r>
              <a:rPr lang="en-US" sz="2400" dirty="0" err="1">
                <a:latin typeface="Cambria" pitchFamily="18" charset="0"/>
                <a:ea typeface="Cambria" pitchFamily="18" charset="0"/>
              </a:rPr>
              <a:t>обуке</a:t>
            </a:r>
            <a:r>
              <a:rPr lang="en-US" sz="2400" dirty="0">
                <a:latin typeface="Cambria" pitchFamily="18" charset="0"/>
                <a:ea typeface="Cambria" pitchFamily="18" charset="0"/>
              </a:rPr>
              <a:t> у </a:t>
            </a:r>
            <a:r>
              <a:rPr lang="en-US" sz="2400" dirty="0" err="1">
                <a:latin typeface="Cambria" pitchFamily="18" charset="0"/>
                <a:ea typeface="Cambria" pitchFamily="18" charset="0"/>
              </a:rPr>
              <a:t>смислу</a:t>
            </a:r>
            <a:r>
              <a:rPr lang="en-US" sz="2400" dirty="0">
                <a:latin typeface="Cambria" pitchFamily="18" charset="0"/>
                <a:ea typeface="Cambria" pitchFamily="18" charset="0"/>
              </a:rPr>
              <a:t> </a:t>
            </a:r>
            <a:r>
              <a:rPr lang="en-US" sz="2400" dirty="0" err="1">
                <a:latin typeface="Cambria" pitchFamily="18" charset="0"/>
                <a:ea typeface="Cambria" pitchFamily="18" charset="0"/>
              </a:rPr>
              <a:t>смањења</a:t>
            </a:r>
            <a:r>
              <a:rPr lang="en-US" sz="2400" dirty="0">
                <a:latin typeface="Cambria" pitchFamily="18" charset="0"/>
                <a:ea typeface="Cambria" pitchFamily="18" charset="0"/>
              </a:rPr>
              <a:t> </a:t>
            </a:r>
            <a:r>
              <a:rPr lang="en-US" sz="2400" dirty="0" err="1">
                <a:latin typeface="Cambria" pitchFamily="18" charset="0"/>
                <a:ea typeface="Cambria" pitchFamily="18" charset="0"/>
              </a:rPr>
              <a:t>страха</a:t>
            </a:r>
            <a:r>
              <a:rPr lang="en-US" sz="2400" dirty="0">
                <a:latin typeface="Cambria" pitchFamily="18" charset="0"/>
                <a:ea typeface="Cambria" pitchFamily="18" charset="0"/>
              </a:rPr>
              <a:t> </a:t>
            </a:r>
            <a:r>
              <a:rPr lang="en-US" sz="2400" dirty="0" err="1">
                <a:latin typeface="Cambria" pitchFamily="18" charset="0"/>
                <a:ea typeface="Cambria" pitchFamily="18" charset="0"/>
              </a:rPr>
              <a:t>возача</a:t>
            </a:r>
            <a:r>
              <a:rPr lang="en-US" sz="2400" dirty="0">
                <a:latin typeface="Cambria" pitchFamily="18" charset="0"/>
                <a:ea typeface="Cambria" pitchFamily="18" charset="0"/>
              </a:rPr>
              <a:t> </a:t>
            </a:r>
            <a:r>
              <a:rPr lang="en-US" sz="2400" dirty="0" err="1">
                <a:latin typeface="Cambria" pitchFamily="18" charset="0"/>
                <a:ea typeface="Cambria" pitchFamily="18" charset="0"/>
              </a:rPr>
              <a:t>са</a:t>
            </a:r>
            <a:r>
              <a:rPr lang="en-US" sz="2400" dirty="0">
                <a:latin typeface="Cambria" pitchFamily="18" charset="0"/>
                <a:ea typeface="Cambria" pitchFamily="18" charset="0"/>
              </a:rPr>
              <a:t> </a:t>
            </a:r>
            <a:r>
              <a:rPr lang="en-US" sz="2400" dirty="0" err="1">
                <a:latin typeface="Cambria" pitchFamily="18" charset="0"/>
                <a:ea typeface="Cambria" pitchFamily="18" charset="0"/>
              </a:rPr>
              <a:t>инвалидитетом</a:t>
            </a:r>
            <a:r>
              <a:rPr lang="en-US" sz="2400" dirty="0">
                <a:latin typeface="Cambria" pitchFamily="18" charset="0"/>
                <a:ea typeface="Cambria" pitchFamily="18" charset="0"/>
              </a:rPr>
              <a:t> у </a:t>
            </a:r>
            <a:r>
              <a:rPr lang="en-US" sz="2400" dirty="0" err="1">
                <a:latin typeface="Cambria" pitchFamily="18" charset="0"/>
                <a:ea typeface="Cambria" pitchFamily="18" charset="0"/>
              </a:rPr>
              <a:t>вожњи</a:t>
            </a:r>
            <a:r>
              <a:rPr lang="en-US" sz="2400" dirty="0">
                <a:latin typeface="Cambria" pitchFamily="18" charset="0"/>
                <a:ea typeface="Cambria" pitchFamily="18" charset="0"/>
              </a:rPr>
              <a:t>.</a:t>
            </a:r>
            <a:endParaRPr lang="sr-Cyrl-RS" sz="2400" kern="100" dirty="0">
              <a:solidFill>
                <a:srgbClr val="000000"/>
              </a:solidFill>
              <a:latin typeface="Cambria"/>
              <a:ea typeface="Times New Roman"/>
              <a:cs typeface="Times New Roman"/>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30A044A1-77AE-ABCC-F9E1-0D82B31F985D}"/>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4</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26</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i="1" dirty="0" err="1"/>
              <a:t>Активна</a:t>
            </a:r>
            <a:r>
              <a:rPr lang="sr-Cyrl-RS" sz="2400" b="1" i="1" dirty="0"/>
              <a:t> безбедност</a:t>
            </a:r>
            <a:endParaRPr lang="en-US" sz="2400" b="1" i="1" dirty="0"/>
          </a:p>
        </p:txBody>
      </p:sp>
      <p:sp>
        <p:nvSpPr>
          <p:cNvPr id="31746" name="Rectangle 2"/>
          <p:cNvSpPr>
            <a:spLocks noChangeArrowheads="1"/>
          </p:cNvSpPr>
          <p:nvPr/>
        </p:nvSpPr>
        <p:spPr bwMode="auto">
          <a:xfrm>
            <a:off x="370116" y="1257999"/>
            <a:ext cx="11639004" cy="53546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600"/>
              </a:spcBef>
              <a:spcAft>
                <a:spcPts val="600"/>
              </a:spcAft>
            </a:pPr>
            <a:r>
              <a:rPr lang="en-US" sz="2400" kern="100" dirty="0">
                <a:latin typeface="Cambria"/>
                <a:ea typeface="Calibri"/>
                <a:cs typeface="Times New Roman"/>
              </a:rPr>
              <a:t>У </a:t>
            </a:r>
            <a:r>
              <a:rPr lang="en-US" sz="2400" kern="100" dirty="0" err="1">
                <a:latin typeface="Cambria"/>
                <a:ea typeface="Calibri"/>
                <a:cs typeface="Times New Roman"/>
              </a:rPr>
              <a:t>студији</a:t>
            </a:r>
            <a:r>
              <a:rPr lang="en-US" sz="2400" kern="100" dirty="0">
                <a:latin typeface="Cambria"/>
                <a:ea typeface="Calibri"/>
                <a:cs typeface="Times New Roman"/>
              </a:rPr>
              <a:t> </a:t>
            </a:r>
            <a:r>
              <a:rPr lang="en-US" sz="2400" kern="100" dirty="0" err="1">
                <a:latin typeface="Cambria"/>
                <a:ea typeface="Calibri"/>
                <a:cs typeface="Times New Roman"/>
              </a:rPr>
              <a:t>која</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имала</a:t>
            </a:r>
            <a:r>
              <a:rPr lang="en-US" sz="2400" kern="100" dirty="0">
                <a:latin typeface="Cambria"/>
                <a:ea typeface="Calibri"/>
                <a:cs typeface="Times New Roman"/>
              </a:rPr>
              <a:t> </a:t>
            </a:r>
            <a:r>
              <a:rPr lang="en-US" sz="2400" kern="100" dirty="0" err="1">
                <a:latin typeface="Cambria"/>
                <a:ea typeface="Calibri"/>
                <a:cs typeface="Times New Roman"/>
              </a:rPr>
              <a:t>за</a:t>
            </a:r>
            <a:r>
              <a:rPr lang="en-US" sz="2400" kern="100" dirty="0">
                <a:latin typeface="Cambria"/>
                <a:ea typeface="Calibri"/>
                <a:cs typeface="Times New Roman"/>
              </a:rPr>
              <a:t> </a:t>
            </a:r>
            <a:r>
              <a:rPr lang="en-US" sz="2400" kern="100" dirty="0" err="1">
                <a:latin typeface="Cambria"/>
                <a:ea typeface="Calibri"/>
                <a:cs typeface="Times New Roman"/>
              </a:rPr>
              <a:t>циљ</a:t>
            </a:r>
            <a:r>
              <a:rPr lang="en-US" sz="2400" kern="100" dirty="0">
                <a:latin typeface="Cambria"/>
                <a:ea typeface="Calibri"/>
                <a:cs typeface="Times New Roman"/>
              </a:rPr>
              <a:t> </a:t>
            </a:r>
            <a:r>
              <a:rPr lang="en-US" sz="2400" kern="100" dirty="0" err="1">
                <a:latin typeface="Cambria"/>
                <a:ea typeface="Calibri"/>
                <a:cs typeface="Times New Roman"/>
              </a:rPr>
              <a:t>истраживање</a:t>
            </a:r>
            <a:r>
              <a:rPr lang="en-US" sz="2400" kern="100" dirty="0">
                <a:latin typeface="Cambria"/>
                <a:ea typeface="Calibri"/>
                <a:cs typeface="Times New Roman"/>
              </a:rPr>
              <a:t> </a:t>
            </a:r>
            <a:r>
              <a:rPr lang="en-US" sz="2400" kern="100" dirty="0" err="1">
                <a:latin typeface="Cambria"/>
                <a:ea typeface="Calibri"/>
                <a:cs typeface="Times New Roman"/>
              </a:rPr>
              <a:t>разлика</a:t>
            </a:r>
            <a:r>
              <a:rPr lang="en-US" sz="2400" kern="100" dirty="0">
                <a:latin typeface="Cambria"/>
                <a:ea typeface="Calibri"/>
                <a:cs typeface="Times New Roman"/>
              </a:rPr>
              <a:t> у </a:t>
            </a:r>
            <a:r>
              <a:rPr lang="en-US" sz="2400" kern="100" dirty="0" err="1">
                <a:latin typeface="Cambria"/>
                <a:ea typeface="Calibri"/>
                <a:cs typeface="Times New Roman"/>
              </a:rPr>
              <a:t>укупном</a:t>
            </a:r>
            <a:r>
              <a:rPr lang="en-US" sz="2400" kern="100" dirty="0">
                <a:latin typeface="Cambria"/>
                <a:ea typeface="Calibri"/>
                <a:cs typeface="Times New Roman"/>
              </a:rPr>
              <a:t> </a:t>
            </a:r>
            <a:r>
              <a:rPr lang="en-US" sz="2400" kern="100" dirty="0" err="1">
                <a:latin typeface="Cambria"/>
                <a:ea typeface="Calibri"/>
                <a:cs typeface="Times New Roman"/>
              </a:rPr>
              <a:t>времену</a:t>
            </a:r>
            <a:r>
              <a:rPr lang="en-US" sz="2400" kern="100" dirty="0">
                <a:latin typeface="Cambria"/>
                <a:ea typeface="Calibri"/>
                <a:cs typeface="Times New Roman"/>
              </a:rPr>
              <a:t> </a:t>
            </a:r>
            <a:r>
              <a:rPr lang="en-US" sz="2400" kern="100" dirty="0" err="1">
                <a:latin typeface="Cambria"/>
                <a:ea typeface="Calibri"/>
                <a:cs typeface="Times New Roman"/>
              </a:rPr>
              <a:t>реакције</a:t>
            </a:r>
            <a:r>
              <a:rPr lang="en-US" sz="2400" kern="100" dirty="0">
                <a:latin typeface="Cambria"/>
                <a:ea typeface="Calibri"/>
                <a:cs typeface="Times New Roman"/>
              </a:rPr>
              <a:t> </a:t>
            </a:r>
            <a:r>
              <a:rPr lang="en-US" sz="2400" kern="100" dirty="0" err="1">
                <a:latin typeface="Cambria"/>
                <a:ea typeface="Calibri"/>
                <a:cs typeface="Times New Roman"/>
              </a:rPr>
              <a:t>између</a:t>
            </a:r>
            <a:r>
              <a:rPr lang="en-US" sz="2400" kern="100" dirty="0">
                <a:latin typeface="Cambria"/>
                <a:ea typeface="Calibri"/>
                <a:cs typeface="Times New Roman"/>
              </a:rPr>
              <a:t> </a:t>
            </a:r>
            <a:r>
              <a:rPr lang="en-US" sz="2400" kern="100" dirty="0" err="1">
                <a:latin typeface="Cambria"/>
                <a:ea typeface="Calibri"/>
                <a:cs typeface="Times New Roman"/>
              </a:rPr>
              <a:t>популације</a:t>
            </a:r>
            <a:r>
              <a:rPr lang="en-US" sz="2400" kern="100" dirty="0">
                <a:latin typeface="Cambria"/>
                <a:ea typeface="Calibri"/>
                <a:cs typeface="Times New Roman"/>
              </a:rPr>
              <a:t> </a:t>
            </a:r>
            <a:r>
              <a:rPr lang="en-US" sz="2400" kern="100" dirty="0" err="1">
                <a:latin typeface="Cambria"/>
                <a:ea typeface="Calibri"/>
                <a:cs typeface="Times New Roman"/>
              </a:rPr>
              <a:t>возача</a:t>
            </a:r>
            <a:r>
              <a:rPr lang="en-US" sz="2400" kern="100" dirty="0">
                <a:latin typeface="Cambria"/>
                <a:ea typeface="Calibri"/>
                <a:cs typeface="Times New Roman"/>
              </a:rPr>
              <a:t> </a:t>
            </a:r>
            <a:r>
              <a:rPr lang="en-US" sz="2400" kern="100" dirty="0" err="1">
                <a:latin typeface="Cambria"/>
                <a:ea typeface="Calibri"/>
                <a:cs typeface="Times New Roman"/>
              </a:rPr>
              <a:t>које</a:t>
            </a:r>
            <a:r>
              <a:rPr lang="en-US" sz="2400" kern="100" dirty="0">
                <a:latin typeface="Cambria"/>
                <a:ea typeface="Calibri"/>
                <a:cs typeface="Times New Roman"/>
              </a:rPr>
              <a:t> </a:t>
            </a:r>
            <a:r>
              <a:rPr lang="en-US" sz="2400" kern="100" dirty="0" err="1">
                <a:latin typeface="Cambria"/>
                <a:ea typeface="Calibri"/>
                <a:cs typeface="Times New Roman"/>
              </a:rPr>
              <a:t>користе</a:t>
            </a:r>
            <a:r>
              <a:rPr lang="en-US" sz="2400" kern="100" dirty="0">
                <a:latin typeface="Cambria"/>
                <a:ea typeface="Calibri"/>
                <a:cs typeface="Times New Roman"/>
              </a:rPr>
              <a:t> </a:t>
            </a:r>
            <a:r>
              <a:rPr lang="en-US" sz="2400" kern="100" dirty="0" err="1">
                <a:latin typeface="Cambria"/>
                <a:ea typeface="Calibri"/>
                <a:cs typeface="Times New Roman"/>
              </a:rPr>
              <a:t>протезе</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месту</a:t>
            </a:r>
            <a:r>
              <a:rPr lang="en-US" sz="2400" kern="100" dirty="0">
                <a:latin typeface="Cambria"/>
                <a:ea typeface="Calibri"/>
                <a:cs typeface="Times New Roman"/>
              </a:rPr>
              <a:t> </a:t>
            </a:r>
            <a:r>
              <a:rPr lang="en-US" sz="2400" kern="100" dirty="0" err="1">
                <a:latin typeface="Cambria"/>
                <a:ea typeface="Calibri"/>
                <a:cs typeface="Times New Roman"/>
              </a:rPr>
              <a:t>доњих</a:t>
            </a:r>
            <a:r>
              <a:rPr lang="en-US" sz="2400" kern="100" dirty="0">
                <a:latin typeface="Cambria"/>
                <a:ea typeface="Calibri"/>
                <a:cs typeface="Times New Roman"/>
              </a:rPr>
              <a:t> </a:t>
            </a:r>
            <a:r>
              <a:rPr lang="en-US" sz="2400" kern="100" dirty="0" err="1">
                <a:latin typeface="Cambria"/>
                <a:ea typeface="Calibri"/>
                <a:cs typeface="Times New Roman"/>
              </a:rPr>
              <a:t>екстремитета</a:t>
            </a:r>
            <a:r>
              <a:rPr lang="en-US" sz="2400" kern="100" dirty="0">
                <a:latin typeface="Cambria"/>
                <a:ea typeface="Calibri"/>
                <a:cs typeface="Times New Roman"/>
              </a:rPr>
              <a:t> и </a:t>
            </a:r>
            <a:r>
              <a:rPr lang="en-US" sz="2400" kern="100" dirty="0" err="1">
                <a:latin typeface="Cambria"/>
                <a:ea typeface="Calibri"/>
                <a:cs typeface="Times New Roman"/>
              </a:rPr>
              <a:t>опште</a:t>
            </a:r>
            <a:r>
              <a:rPr lang="en-US" sz="2400" kern="100" dirty="0">
                <a:latin typeface="Cambria"/>
                <a:ea typeface="Calibri"/>
                <a:cs typeface="Times New Roman"/>
              </a:rPr>
              <a:t> </a:t>
            </a:r>
            <a:r>
              <a:rPr lang="en-US" sz="2400" kern="100" dirty="0" err="1">
                <a:latin typeface="Cambria"/>
                <a:ea typeface="Calibri"/>
                <a:cs typeface="Times New Roman"/>
              </a:rPr>
              <a:t>популације</a:t>
            </a:r>
            <a:r>
              <a:rPr lang="en-US" sz="2400" kern="100" dirty="0">
                <a:latin typeface="Cambria"/>
                <a:ea typeface="Calibri"/>
                <a:cs typeface="Times New Roman"/>
              </a:rPr>
              <a:t>,</a:t>
            </a:r>
            <a:r>
              <a:rPr lang="sr-Cyrl-RS" sz="2400" kern="100" dirty="0">
                <a:latin typeface="Cambria"/>
                <a:ea typeface="Calibri"/>
                <a:cs typeface="Times New Roman"/>
              </a:rPr>
              <a:t> </a:t>
            </a:r>
            <a:r>
              <a:rPr lang="en-US" sz="2400" kern="100" dirty="0" err="1">
                <a:latin typeface="Cambria"/>
                <a:ea typeface="Calibri"/>
                <a:cs typeface="Times New Roman"/>
              </a:rPr>
              <a:t>реализова</a:t>
            </a:r>
            <a:r>
              <a:rPr lang="sr-Cyrl-RS" sz="2400" kern="100" dirty="0">
                <a:latin typeface="Cambria"/>
                <a:ea typeface="Calibri"/>
                <a:cs typeface="Times New Roman"/>
              </a:rPr>
              <a:t>но је</a:t>
            </a:r>
            <a:r>
              <a:rPr lang="en-US" sz="2400" kern="100" dirty="0">
                <a:latin typeface="Cambria"/>
                <a:ea typeface="Calibri"/>
                <a:cs typeface="Times New Roman"/>
              </a:rPr>
              <a:t> </a:t>
            </a:r>
            <a:r>
              <a:rPr lang="en-US" sz="2400" kern="100" dirty="0" err="1">
                <a:latin typeface="Cambria"/>
                <a:ea typeface="Calibri"/>
                <a:cs typeface="Times New Roman"/>
              </a:rPr>
              <a:t>експериментално</a:t>
            </a:r>
            <a:r>
              <a:rPr lang="en-US" sz="2400" kern="100" dirty="0">
                <a:latin typeface="Cambria"/>
                <a:ea typeface="Calibri"/>
                <a:cs typeface="Times New Roman"/>
              </a:rPr>
              <a:t> </a:t>
            </a:r>
            <a:r>
              <a:rPr lang="en-US" sz="2400" kern="100" dirty="0" err="1">
                <a:latin typeface="Cambria"/>
                <a:ea typeface="Calibri"/>
                <a:cs typeface="Times New Roman"/>
              </a:rPr>
              <a:t>истраживање</a:t>
            </a:r>
            <a:r>
              <a:rPr lang="en-US" sz="2400" kern="100" dirty="0">
                <a:latin typeface="Cambria"/>
                <a:ea typeface="Calibri"/>
                <a:cs typeface="Times New Roman"/>
              </a:rPr>
              <a:t> </a:t>
            </a:r>
            <a:r>
              <a:rPr lang="en-US" sz="2400" kern="100" dirty="0" err="1">
                <a:latin typeface="Cambria"/>
                <a:ea typeface="Calibri"/>
                <a:cs typeface="Times New Roman"/>
              </a:rPr>
              <a:t>које</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анализирало</a:t>
            </a:r>
            <a:r>
              <a:rPr lang="en-US" sz="2400" kern="100" dirty="0">
                <a:latin typeface="Cambria"/>
                <a:ea typeface="Calibri"/>
                <a:cs typeface="Times New Roman"/>
              </a:rPr>
              <a:t> 10 </a:t>
            </a:r>
            <a:r>
              <a:rPr lang="en-US" sz="2400" kern="100" dirty="0" err="1">
                <a:latin typeface="Cambria"/>
                <a:ea typeface="Calibri"/>
                <a:cs typeface="Times New Roman"/>
              </a:rPr>
              <a:t>возача</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инвалидитетом</a:t>
            </a:r>
            <a:r>
              <a:rPr lang="en-US" sz="2400" kern="100" dirty="0">
                <a:latin typeface="Cambria"/>
                <a:ea typeface="Calibri"/>
                <a:cs typeface="Times New Roman"/>
              </a:rPr>
              <a:t> и 13 </a:t>
            </a:r>
            <a:r>
              <a:rPr lang="en-US" sz="2400" kern="100" dirty="0" err="1">
                <a:latin typeface="Cambria"/>
                <a:ea typeface="Calibri"/>
                <a:cs typeface="Times New Roman"/>
              </a:rPr>
              <a:t>возача</a:t>
            </a:r>
            <a:r>
              <a:rPr lang="en-US" sz="2400" kern="100" dirty="0">
                <a:latin typeface="Cambria"/>
                <a:ea typeface="Calibri"/>
                <a:cs typeface="Times New Roman"/>
              </a:rPr>
              <a:t> </a:t>
            </a:r>
            <a:r>
              <a:rPr lang="en-US" sz="2400" kern="100" dirty="0" err="1">
                <a:latin typeface="Cambria"/>
                <a:ea typeface="Calibri"/>
                <a:cs typeface="Times New Roman"/>
              </a:rPr>
              <a:t>без</a:t>
            </a:r>
            <a:r>
              <a:rPr lang="en-US" sz="2400" kern="100" dirty="0">
                <a:latin typeface="Cambria"/>
                <a:ea typeface="Calibri"/>
                <a:cs typeface="Times New Roman"/>
              </a:rPr>
              <a:t> </a:t>
            </a:r>
            <a:r>
              <a:rPr lang="en-US" sz="2400" kern="100" dirty="0" err="1">
                <a:latin typeface="Cambria"/>
                <a:ea typeface="Calibri"/>
                <a:cs typeface="Times New Roman"/>
              </a:rPr>
              <a:t>инвалидитета</a:t>
            </a:r>
            <a:r>
              <a:rPr lang="en-US" sz="2400" kern="100" dirty="0">
                <a:latin typeface="Cambria"/>
                <a:ea typeface="Calibri"/>
                <a:cs typeface="Times New Roman"/>
              </a:rPr>
              <a:t> (</a:t>
            </a:r>
            <a:r>
              <a:rPr lang="en-US" sz="2400" kern="100" dirty="0" err="1">
                <a:latin typeface="Cambria"/>
                <a:ea typeface="Calibri"/>
                <a:cs typeface="Times New Roman"/>
              </a:rPr>
              <a:t>контролна</a:t>
            </a:r>
            <a:r>
              <a:rPr lang="en-US" sz="2400" kern="100" dirty="0">
                <a:latin typeface="Cambria"/>
                <a:ea typeface="Calibri"/>
                <a:cs typeface="Times New Roman"/>
              </a:rPr>
              <a:t> </a:t>
            </a:r>
            <a:r>
              <a:rPr lang="en-US" sz="2400" kern="100" dirty="0" err="1">
                <a:latin typeface="Cambria"/>
                <a:ea typeface="Calibri"/>
                <a:cs typeface="Times New Roman"/>
              </a:rPr>
              <a:t>група</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600"/>
              </a:spcBef>
              <a:spcAft>
                <a:spcPts val="600"/>
              </a:spcAft>
            </a:pPr>
            <a:r>
              <a:rPr lang="en-US" sz="2400" kern="100" dirty="0" err="1">
                <a:latin typeface="Cambria"/>
                <a:ea typeface="Calibri"/>
                <a:cs typeface="Times New Roman"/>
              </a:rPr>
              <a:t>Истраживање</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реализовано</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узорку</a:t>
            </a:r>
            <a:r>
              <a:rPr lang="en-US" sz="2400" kern="100" dirty="0">
                <a:latin typeface="Cambria"/>
                <a:ea typeface="Calibri"/>
                <a:cs typeface="Times New Roman"/>
              </a:rPr>
              <a:t> </a:t>
            </a:r>
            <a:r>
              <a:rPr lang="en-US" sz="2400" kern="100" dirty="0" err="1">
                <a:latin typeface="Cambria"/>
                <a:ea typeface="Calibri"/>
                <a:cs typeface="Times New Roman"/>
              </a:rPr>
              <a:t>испитаника</a:t>
            </a:r>
            <a:r>
              <a:rPr lang="en-US" sz="2400" kern="100" dirty="0">
                <a:latin typeface="Cambria"/>
                <a:ea typeface="Calibri"/>
                <a:cs typeface="Times New Roman"/>
              </a:rPr>
              <a:t> </a:t>
            </a:r>
            <a:r>
              <a:rPr lang="en-US" sz="2400" kern="100" dirty="0" err="1">
                <a:latin typeface="Cambria"/>
                <a:ea typeface="Calibri"/>
                <a:cs typeface="Times New Roman"/>
              </a:rPr>
              <a:t>из</a:t>
            </a:r>
            <a:r>
              <a:rPr lang="en-US" sz="2400" kern="100" dirty="0">
                <a:latin typeface="Cambria"/>
                <a:ea typeface="Calibri"/>
                <a:cs typeface="Times New Roman"/>
              </a:rPr>
              <a:t> </a:t>
            </a:r>
            <a:r>
              <a:rPr lang="en-US" sz="2400" kern="100" dirty="0" err="1">
                <a:latin typeface="Cambria"/>
                <a:ea typeface="Calibri"/>
                <a:cs typeface="Times New Roman"/>
              </a:rPr>
              <a:t>Канаде</a:t>
            </a:r>
            <a:r>
              <a:rPr lang="en-US" sz="2400" kern="100" dirty="0">
                <a:latin typeface="Cambria"/>
                <a:ea typeface="Calibri"/>
                <a:cs typeface="Times New Roman"/>
              </a:rPr>
              <a:t> </a:t>
            </a:r>
            <a:r>
              <a:rPr lang="en-US" sz="2400" kern="100" dirty="0" err="1">
                <a:latin typeface="Cambria"/>
                <a:ea typeface="Calibri"/>
                <a:cs typeface="Times New Roman"/>
              </a:rPr>
              <a:t>који</a:t>
            </a:r>
            <a:r>
              <a:rPr lang="en-US" sz="2400" kern="100" dirty="0">
                <a:latin typeface="Cambria"/>
                <a:ea typeface="Calibri"/>
                <a:cs typeface="Times New Roman"/>
              </a:rPr>
              <a:t> </a:t>
            </a:r>
            <a:r>
              <a:rPr lang="en-US" sz="2400" kern="100" dirty="0" err="1">
                <a:latin typeface="Cambria"/>
                <a:ea typeface="Calibri"/>
                <a:cs typeface="Times New Roman"/>
              </a:rPr>
              <a:t>користе</a:t>
            </a:r>
            <a:r>
              <a:rPr lang="en-US" sz="2400" kern="100" dirty="0">
                <a:latin typeface="Cambria"/>
                <a:ea typeface="Calibri"/>
                <a:cs typeface="Times New Roman"/>
              </a:rPr>
              <a:t> </a:t>
            </a:r>
            <a:r>
              <a:rPr lang="en-US" sz="2400" kern="100" dirty="0" err="1">
                <a:latin typeface="Cambria"/>
                <a:ea typeface="Calibri"/>
                <a:cs typeface="Times New Roman"/>
              </a:rPr>
              <a:t>протезу</a:t>
            </a:r>
            <a:r>
              <a:rPr lang="en-US" sz="2400" kern="100" dirty="0">
                <a:latin typeface="Cambria"/>
                <a:ea typeface="Calibri"/>
                <a:cs typeface="Times New Roman"/>
              </a:rPr>
              <a:t> </a:t>
            </a:r>
            <a:r>
              <a:rPr lang="en-US" sz="2400" kern="100" dirty="0" err="1">
                <a:latin typeface="Cambria"/>
                <a:ea typeface="Calibri"/>
                <a:cs typeface="Times New Roman"/>
              </a:rPr>
              <a:t>најмање</a:t>
            </a:r>
            <a:r>
              <a:rPr lang="en-US" sz="2400" kern="100" dirty="0">
                <a:latin typeface="Cambria"/>
                <a:ea typeface="Calibri"/>
                <a:cs typeface="Times New Roman"/>
              </a:rPr>
              <a:t> </a:t>
            </a:r>
            <a:r>
              <a:rPr lang="en-US" sz="2400" kern="100" dirty="0" err="1">
                <a:latin typeface="Cambria"/>
                <a:ea typeface="Calibri"/>
                <a:cs typeface="Times New Roman"/>
              </a:rPr>
              <a:t>годину</a:t>
            </a:r>
            <a:r>
              <a:rPr lang="en-US" sz="2400" kern="100" dirty="0">
                <a:latin typeface="Cambria"/>
                <a:ea typeface="Calibri"/>
                <a:cs typeface="Times New Roman"/>
              </a:rPr>
              <a:t> </a:t>
            </a:r>
            <a:r>
              <a:rPr lang="en-US" sz="2400" kern="100" dirty="0" err="1">
                <a:latin typeface="Cambria"/>
                <a:ea typeface="Calibri"/>
                <a:cs typeface="Times New Roman"/>
              </a:rPr>
              <a:t>дана</a:t>
            </a:r>
            <a:r>
              <a:rPr lang="en-US" sz="2400" kern="100" dirty="0">
                <a:latin typeface="Cambria"/>
                <a:ea typeface="Calibri"/>
                <a:cs typeface="Times New Roman"/>
              </a:rPr>
              <a:t>. У </a:t>
            </a:r>
            <a:r>
              <a:rPr lang="en-US" sz="2400" kern="100" dirty="0" err="1">
                <a:latin typeface="Cambria"/>
                <a:ea typeface="Calibri"/>
                <a:cs typeface="Times New Roman"/>
              </a:rPr>
              <a:t>склопу</a:t>
            </a:r>
            <a:r>
              <a:rPr lang="en-US" sz="2400" kern="100" dirty="0">
                <a:latin typeface="Cambria"/>
                <a:ea typeface="Calibri"/>
                <a:cs typeface="Times New Roman"/>
              </a:rPr>
              <a:t> </a:t>
            </a:r>
            <a:r>
              <a:rPr lang="en-US" sz="2400" kern="100" dirty="0" err="1">
                <a:latin typeface="Cambria"/>
                <a:ea typeface="Calibri"/>
                <a:cs typeface="Times New Roman"/>
              </a:rPr>
              <a:t>експеримента</a:t>
            </a:r>
            <a:r>
              <a:rPr lang="en-US" sz="2400" kern="100" dirty="0">
                <a:latin typeface="Cambria"/>
                <a:ea typeface="Calibri"/>
                <a:cs typeface="Times New Roman"/>
              </a:rPr>
              <a:t>, </a:t>
            </a:r>
            <a:r>
              <a:rPr lang="en-US" sz="2400" kern="100" dirty="0" err="1">
                <a:latin typeface="Cambria"/>
                <a:ea typeface="Calibri"/>
                <a:cs typeface="Times New Roman"/>
              </a:rPr>
              <a:t>мерено</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време</a:t>
            </a:r>
            <a:r>
              <a:rPr lang="en-US" sz="2400" kern="100" dirty="0">
                <a:latin typeface="Cambria"/>
                <a:ea typeface="Calibri"/>
                <a:cs typeface="Times New Roman"/>
              </a:rPr>
              <a:t> </a:t>
            </a:r>
            <a:r>
              <a:rPr lang="en-US" sz="2400" kern="100" dirty="0" err="1">
                <a:latin typeface="Cambria"/>
                <a:ea typeface="Calibri"/>
                <a:cs typeface="Times New Roman"/>
              </a:rPr>
              <a:t>реакције</a:t>
            </a:r>
            <a:r>
              <a:rPr lang="en-US" sz="2400" kern="100" dirty="0">
                <a:latin typeface="Cambria"/>
                <a:ea typeface="Calibri"/>
                <a:cs typeface="Times New Roman"/>
              </a:rPr>
              <a:t> у </a:t>
            </a:r>
            <a:r>
              <a:rPr lang="en-US" sz="2400" kern="100" dirty="0" err="1">
                <a:latin typeface="Cambria"/>
                <a:ea typeface="Calibri"/>
                <a:cs typeface="Times New Roman"/>
              </a:rPr>
              <a:t>два</a:t>
            </a:r>
            <a:r>
              <a:rPr lang="en-US" sz="2400" kern="100" dirty="0">
                <a:latin typeface="Cambria"/>
                <a:ea typeface="Calibri"/>
                <a:cs typeface="Times New Roman"/>
              </a:rPr>
              <a:t> </a:t>
            </a:r>
            <a:r>
              <a:rPr lang="en-US" sz="2400" kern="100" dirty="0" err="1">
                <a:latin typeface="Cambria"/>
                <a:ea typeface="Calibri"/>
                <a:cs typeface="Times New Roman"/>
              </a:rPr>
              <a:t>случаја</a:t>
            </a:r>
            <a:r>
              <a:rPr lang="en-US" sz="2400" kern="100" dirty="0">
                <a:latin typeface="Cambria"/>
                <a:ea typeface="Calibri"/>
                <a:cs typeface="Times New Roman"/>
              </a:rPr>
              <a:t>. </a:t>
            </a:r>
            <a:r>
              <a:rPr lang="en-US" sz="2400" kern="100" dirty="0" err="1">
                <a:latin typeface="Cambria"/>
                <a:ea typeface="Calibri"/>
                <a:cs typeface="Times New Roman"/>
              </a:rPr>
              <a:t>Време</a:t>
            </a:r>
            <a:r>
              <a:rPr lang="en-US" sz="2400" kern="100" dirty="0">
                <a:latin typeface="Cambria"/>
                <a:ea typeface="Calibri"/>
                <a:cs typeface="Times New Roman"/>
              </a:rPr>
              <a:t> </a:t>
            </a:r>
            <a:r>
              <a:rPr lang="en-US" sz="2400" kern="100" dirty="0" err="1">
                <a:latin typeface="Cambria"/>
                <a:ea typeface="Calibri"/>
                <a:cs typeface="Times New Roman"/>
              </a:rPr>
              <a:t>реакције</a:t>
            </a:r>
            <a:r>
              <a:rPr lang="en-US" sz="2400" kern="100" dirty="0">
                <a:latin typeface="Cambria"/>
                <a:ea typeface="Calibri"/>
                <a:cs typeface="Times New Roman"/>
              </a:rPr>
              <a:t> </a:t>
            </a:r>
            <a:r>
              <a:rPr lang="en-US" sz="2400" kern="100" dirty="0" err="1">
                <a:latin typeface="Cambria"/>
                <a:ea typeface="Calibri"/>
                <a:cs typeface="Times New Roman"/>
              </a:rPr>
              <a:t>испитаника</a:t>
            </a:r>
            <a:r>
              <a:rPr lang="en-US" sz="2400" kern="100" dirty="0">
                <a:latin typeface="Cambria"/>
                <a:ea typeface="Calibri"/>
                <a:cs typeface="Times New Roman"/>
              </a:rPr>
              <a:t> </a:t>
            </a:r>
            <a:r>
              <a:rPr lang="en-US" sz="2400" kern="100" dirty="0" err="1">
                <a:latin typeface="Cambria"/>
                <a:ea typeface="Calibri"/>
                <a:cs typeface="Times New Roman"/>
              </a:rPr>
              <a:t>када</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фокусирани</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само</a:t>
            </a:r>
            <a:r>
              <a:rPr lang="en-US" sz="2400" kern="100" dirty="0">
                <a:latin typeface="Cambria"/>
                <a:ea typeface="Calibri"/>
                <a:cs typeface="Times New Roman"/>
              </a:rPr>
              <a:t> </a:t>
            </a:r>
            <a:r>
              <a:rPr lang="en-US" sz="2400" kern="100" dirty="0" err="1">
                <a:latin typeface="Cambria"/>
                <a:ea typeface="Calibri"/>
                <a:cs typeface="Times New Roman"/>
              </a:rPr>
              <a:t>једну</a:t>
            </a:r>
            <a:r>
              <a:rPr lang="en-US" sz="2400" kern="100" dirty="0">
                <a:latin typeface="Cambria"/>
                <a:ea typeface="Calibri"/>
                <a:cs typeface="Times New Roman"/>
              </a:rPr>
              <a:t> </a:t>
            </a:r>
            <a:r>
              <a:rPr lang="en-US" sz="2400" kern="100" dirty="0" err="1">
                <a:latin typeface="Cambria"/>
                <a:ea typeface="Calibri"/>
                <a:cs typeface="Times New Roman"/>
              </a:rPr>
              <a:t>активност</a:t>
            </a:r>
            <a:r>
              <a:rPr lang="en-US" sz="2400" kern="100" dirty="0">
                <a:latin typeface="Cambria"/>
                <a:ea typeface="Calibri"/>
                <a:cs typeface="Times New Roman"/>
              </a:rPr>
              <a:t> и </a:t>
            </a:r>
            <a:r>
              <a:rPr lang="en-US" sz="2400" kern="100" dirty="0" err="1">
                <a:latin typeface="Cambria"/>
                <a:ea typeface="Calibri"/>
                <a:cs typeface="Times New Roman"/>
              </a:rPr>
              <a:t>време</a:t>
            </a:r>
            <a:r>
              <a:rPr lang="en-US" sz="2400" kern="100" dirty="0">
                <a:latin typeface="Cambria"/>
                <a:ea typeface="Calibri"/>
                <a:cs typeface="Times New Roman"/>
              </a:rPr>
              <a:t> </a:t>
            </a:r>
            <a:r>
              <a:rPr lang="en-US" sz="2400" kern="100" dirty="0" err="1">
                <a:latin typeface="Cambria"/>
                <a:ea typeface="Calibri"/>
                <a:cs typeface="Times New Roman"/>
              </a:rPr>
              <a:t>реакције</a:t>
            </a:r>
            <a:r>
              <a:rPr lang="en-US" sz="2400" kern="100" dirty="0">
                <a:latin typeface="Cambria"/>
                <a:ea typeface="Calibri"/>
                <a:cs typeface="Times New Roman"/>
              </a:rPr>
              <a:t> </a:t>
            </a:r>
            <a:r>
              <a:rPr lang="en-US" sz="2400" kern="100" dirty="0" err="1">
                <a:latin typeface="Cambria"/>
                <a:ea typeface="Calibri"/>
                <a:cs typeface="Times New Roman"/>
              </a:rPr>
              <a:t>када</a:t>
            </a:r>
            <a:r>
              <a:rPr lang="en-US" sz="2400" kern="100" dirty="0">
                <a:latin typeface="Cambria"/>
                <a:ea typeface="Calibri"/>
                <a:cs typeface="Times New Roman"/>
              </a:rPr>
              <a:t> </a:t>
            </a:r>
            <a:r>
              <a:rPr lang="en-US" sz="2400" kern="100" dirty="0" err="1">
                <a:latin typeface="Cambria"/>
                <a:ea typeface="Calibri"/>
                <a:cs typeface="Times New Roman"/>
              </a:rPr>
              <a:t>постоје</a:t>
            </a:r>
            <a:r>
              <a:rPr lang="en-US" sz="2400" kern="100" dirty="0">
                <a:latin typeface="Cambria"/>
                <a:ea typeface="Calibri"/>
                <a:cs typeface="Times New Roman"/>
              </a:rPr>
              <a:t> </a:t>
            </a:r>
            <a:r>
              <a:rPr lang="en-US" sz="2400" kern="100" dirty="0" err="1">
                <a:latin typeface="Cambria"/>
                <a:ea typeface="Calibri"/>
                <a:cs typeface="Times New Roman"/>
              </a:rPr>
              <a:t>две</a:t>
            </a:r>
            <a:r>
              <a:rPr lang="en-US" sz="2400" kern="100" dirty="0">
                <a:latin typeface="Cambria"/>
                <a:ea typeface="Calibri"/>
                <a:cs typeface="Times New Roman"/>
              </a:rPr>
              <a:t> </a:t>
            </a:r>
            <a:r>
              <a:rPr lang="en-US" sz="2400" kern="100" dirty="0" err="1">
                <a:latin typeface="Cambria"/>
                <a:ea typeface="Calibri"/>
                <a:cs typeface="Times New Roman"/>
              </a:rPr>
              <a:t>активности</a:t>
            </a:r>
            <a:r>
              <a:rPr lang="en-US" sz="2400" kern="100" dirty="0">
                <a:latin typeface="Cambria"/>
                <a:ea typeface="Calibri"/>
                <a:cs typeface="Times New Roman"/>
              </a:rPr>
              <a:t>. У </a:t>
            </a:r>
            <a:r>
              <a:rPr lang="en-US" sz="2400" kern="100" dirty="0" err="1">
                <a:latin typeface="Cambria"/>
                <a:ea typeface="Calibri"/>
                <a:cs typeface="Times New Roman"/>
              </a:rPr>
              <a:t>случају</a:t>
            </a:r>
            <a:r>
              <a:rPr lang="en-US" sz="2400" kern="100" dirty="0">
                <a:latin typeface="Cambria"/>
                <a:ea typeface="Calibri"/>
                <a:cs typeface="Times New Roman"/>
              </a:rPr>
              <a:t> </a:t>
            </a:r>
            <a:r>
              <a:rPr lang="en-US" sz="2400" kern="100" dirty="0" err="1">
                <a:latin typeface="Cambria"/>
                <a:ea typeface="Calibri"/>
                <a:cs typeface="Times New Roman"/>
              </a:rPr>
              <a:t>када</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возачи</a:t>
            </a:r>
            <a:r>
              <a:rPr lang="en-US" sz="2400" kern="100" dirty="0">
                <a:latin typeface="Cambria"/>
                <a:ea typeface="Calibri"/>
                <a:cs typeface="Times New Roman"/>
              </a:rPr>
              <a:t> </a:t>
            </a:r>
            <a:r>
              <a:rPr lang="en-US" sz="2400" kern="100" dirty="0" err="1">
                <a:latin typeface="Cambria"/>
                <a:ea typeface="Calibri"/>
                <a:cs typeface="Times New Roman"/>
              </a:rPr>
              <a:t>фокусирани</a:t>
            </a:r>
            <a:r>
              <a:rPr lang="en-US" sz="2400" kern="100" dirty="0">
                <a:latin typeface="Cambria"/>
                <a:ea typeface="Calibri"/>
                <a:cs typeface="Times New Roman"/>
              </a:rPr>
              <a:t> </a:t>
            </a:r>
            <a:r>
              <a:rPr lang="en-US" sz="2400" kern="100" dirty="0" err="1">
                <a:latin typeface="Cambria"/>
                <a:ea typeface="Calibri"/>
                <a:cs typeface="Times New Roman"/>
              </a:rPr>
              <a:t>само</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једну</a:t>
            </a:r>
            <a:r>
              <a:rPr lang="en-US" sz="2400" kern="100" dirty="0">
                <a:latin typeface="Cambria"/>
                <a:ea typeface="Calibri"/>
                <a:cs typeface="Times New Roman"/>
              </a:rPr>
              <a:t> </a:t>
            </a:r>
            <a:r>
              <a:rPr lang="en-US" sz="2400" kern="100" dirty="0" err="1">
                <a:latin typeface="Cambria"/>
                <a:ea typeface="Calibri"/>
                <a:cs typeface="Times New Roman"/>
              </a:rPr>
              <a:t>активност</a:t>
            </a:r>
            <a:r>
              <a:rPr lang="en-US" sz="2400" kern="100" dirty="0">
                <a:latin typeface="Cambria"/>
                <a:ea typeface="Calibri"/>
                <a:cs typeface="Times New Roman"/>
              </a:rPr>
              <a:t>, </a:t>
            </a:r>
            <a:r>
              <a:rPr lang="en-US" sz="2400" kern="100" dirty="0" err="1">
                <a:latin typeface="Cambria"/>
                <a:ea typeface="Calibri"/>
                <a:cs typeface="Times New Roman"/>
              </a:rPr>
              <a:t>нису</a:t>
            </a:r>
            <a:r>
              <a:rPr lang="en-US" sz="2400" kern="100" dirty="0">
                <a:latin typeface="Cambria"/>
                <a:ea typeface="Calibri"/>
                <a:cs typeface="Times New Roman"/>
              </a:rPr>
              <a:t> </a:t>
            </a:r>
            <a:r>
              <a:rPr lang="en-US" sz="2400" kern="100" dirty="0" err="1">
                <a:latin typeface="Cambria"/>
                <a:ea typeface="Calibri"/>
                <a:cs typeface="Times New Roman"/>
              </a:rPr>
              <a:t>уочене</a:t>
            </a:r>
            <a:r>
              <a:rPr lang="en-US" sz="2400" kern="100" dirty="0">
                <a:latin typeface="Cambria"/>
                <a:ea typeface="Calibri"/>
                <a:cs typeface="Times New Roman"/>
              </a:rPr>
              <a:t> </a:t>
            </a:r>
            <a:r>
              <a:rPr lang="en-US" sz="2400" kern="100" dirty="0" err="1">
                <a:latin typeface="Cambria"/>
                <a:ea typeface="Calibri"/>
                <a:cs typeface="Times New Roman"/>
              </a:rPr>
              <a:t>статистички</a:t>
            </a:r>
            <a:r>
              <a:rPr lang="en-US" sz="2400" kern="100" dirty="0">
                <a:latin typeface="Cambria"/>
                <a:ea typeface="Calibri"/>
                <a:cs typeface="Times New Roman"/>
              </a:rPr>
              <a:t> </a:t>
            </a:r>
            <a:r>
              <a:rPr lang="en-US" sz="2400" kern="100" dirty="0" err="1">
                <a:latin typeface="Cambria"/>
                <a:ea typeface="Calibri"/>
                <a:cs typeface="Times New Roman"/>
              </a:rPr>
              <a:t>значајне</a:t>
            </a:r>
            <a:r>
              <a:rPr lang="en-US" sz="2400" kern="100" dirty="0">
                <a:latin typeface="Cambria"/>
                <a:ea typeface="Calibri"/>
                <a:cs typeface="Times New Roman"/>
              </a:rPr>
              <a:t> </a:t>
            </a:r>
            <a:r>
              <a:rPr lang="en-US" sz="2400" kern="100" dirty="0" err="1">
                <a:latin typeface="Cambria"/>
                <a:ea typeface="Calibri"/>
                <a:cs typeface="Times New Roman"/>
              </a:rPr>
              <a:t>разлике</a:t>
            </a:r>
            <a:r>
              <a:rPr lang="en-US" sz="2400" kern="100" dirty="0">
                <a:latin typeface="Cambria"/>
                <a:ea typeface="Calibri"/>
                <a:cs typeface="Times New Roman"/>
              </a:rPr>
              <a:t> у </a:t>
            </a:r>
            <a:r>
              <a:rPr lang="en-US" sz="2400" kern="100" dirty="0" err="1">
                <a:latin typeface="Cambria"/>
                <a:ea typeface="Calibri"/>
                <a:cs typeface="Times New Roman"/>
              </a:rPr>
              <a:t>времену</a:t>
            </a:r>
            <a:r>
              <a:rPr lang="en-US" sz="2400" kern="100" dirty="0">
                <a:latin typeface="Cambria"/>
                <a:ea typeface="Calibri"/>
                <a:cs typeface="Times New Roman"/>
              </a:rPr>
              <a:t> </a:t>
            </a:r>
            <a:r>
              <a:rPr lang="en-US" sz="2400" kern="100" dirty="0" err="1">
                <a:latin typeface="Cambria"/>
                <a:ea typeface="Calibri"/>
                <a:cs typeface="Times New Roman"/>
              </a:rPr>
              <a:t>реаговања</a:t>
            </a:r>
            <a:r>
              <a:rPr lang="en-US" sz="2400" kern="100" dirty="0">
                <a:latin typeface="Cambria"/>
                <a:ea typeface="Calibri"/>
                <a:cs typeface="Times New Roman"/>
              </a:rPr>
              <a:t> </a:t>
            </a:r>
            <a:r>
              <a:rPr lang="en-US" sz="2400" kern="100" dirty="0" err="1">
                <a:latin typeface="Cambria"/>
                <a:ea typeface="Calibri"/>
                <a:cs typeface="Times New Roman"/>
              </a:rPr>
              <a:t>међу</a:t>
            </a:r>
            <a:r>
              <a:rPr lang="en-US" sz="2400" kern="100" dirty="0">
                <a:latin typeface="Cambria"/>
                <a:ea typeface="Calibri"/>
                <a:cs typeface="Times New Roman"/>
              </a:rPr>
              <a:t> </a:t>
            </a:r>
            <a:r>
              <a:rPr lang="en-US" sz="2400" kern="100" dirty="0" err="1">
                <a:latin typeface="Cambria"/>
                <a:ea typeface="Calibri"/>
                <a:cs typeface="Times New Roman"/>
              </a:rPr>
              <a:t>групама</a:t>
            </a:r>
            <a:r>
              <a:rPr lang="en-US" sz="2400" kern="100" dirty="0">
                <a:latin typeface="Cambria"/>
                <a:ea typeface="Calibri"/>
                <a:cs typeface="Times New Roman"/>
              </a:rPr>
              <a:t>. </a:t>
            </a:r>
            <a:r>
              <a:rPr lang="en-US" sz="2400" kern="100" dirty="0" err="1">
                <a:latin typeface="Cambria"/>
                <a:ea typeface="Calibri"/>
                <a:cs typeface="Times New Roman"/>
              </a:rPr>
              <a:t>Међутим</a:t>
            </a:r>
            <a:r>
              <a:rPr lang="en-US" sz="2400" kern="100" dirty="0">
                <a:latin typeface="Cambria"/>
                <a:ea typeface="Calibri"/>
                <a:cs typeface="Times New Roman"/>
              </a:rPr>
              <a:t>, </a:t>
            </a:r>
            <a:r>
              <a:rPr lang="en-US" sz="2400" b="1" kern="100" dirty="0" err="1">
                <a:latin typeface="Cambria"/>
                <a:ea typeface="Calibri"/>
                <a:cs typeface="Times New Roman"/>
              </a:rPr>
              <a:t>када</a:t>
            </a:r>
            <a:r>
              <a:rPr lang="en-US" sz="2400" b="1" kern="100" dirty="0">
                <a:latin typeface="Cambria"/>
                <a:ea typeface="Calibri"/>
                <a:cs typeface="Times New Roman"/>
              </a:rPr>
              <a:t> </a:t>
            </a:r>
            <a:r>
              <a:rPr lang="en-US" sz="2400" b="1" kern="100" dirty="0" err="1">
                <a:latin typeface="Cambria"/>
                <a:ea typeface="Calibri"/>
                <a:cs typeface="Times New Roman"/>
              </a:rPr>
              <a:t>је</a:t>
            </a:r>
            <a:r>
              <a:rPr lang="en-US" sz="2400" b="1" kern="100" dirty="0">
                <a:latin typeface="Cambria"/>
                <a:ea typeface="Calibri"/>
                <a:cs typeface="Times New Roman"/>
              </a:rPr>
              <a:t> </a:t>
            </a:r>
            <a:r>
              <a:rPr lang="en-US" sz="2400" b="1" kern="100" dirty="0" err="1">
                <a:latin typeface="Cambria"/>
                <a:ea typeface="Calibri"/>
                <a:cs typeface="Times New Roman"/>
              </a:rPr>
              <a:t>фокус</a:t>
            </a:r>
            <a:r>
              <a:rPr lang="en-US" sz="2400" b="1" kern="100" dirty="0">
                <a:latin typeface="Cambria"/>
                <a:ea typeface="Calibri"/>
                <a:cs typeface="Times New Roman"/>
              </a:rPr>
              <a:t> </a:t>
            </a:r>
            <a:r>
              <a:rPr lang="en-US" sz="2400" b="1" kern="100" dirty="0" err="1">
                <a:latin typeface="Cambria"/>
                <a:ea typeface="Calibri"/>
                <a:cs typeface="Times New Roman"/>
              </a:rPr>
              <a:t>усмерен</a:t>
            </a:r>
            <a:r>
              <a:rPr lang="en-US" sz="2400" b="1" kern="100" dirty="0">
                <a:latin typeface="Cambria"/>
                <a:ea typeface="Calibri"/>
                <a:cs typeface="Times New Roman"/>
              </a:rPr>
              <a:t> </a:t>
            </a:r>
            <a:r>
              <a:rPr lang="en-US" sz="2400" b="1" kern="100" dirty="0" err="1">
                <a:latin typeface="Cambria"/>
                <a:ea typeface="Calibri"/>
                <a:cs typeface="Times New Roman"/>
              </a:rPr>
              <a:t>на</a:t>
            </a:r>
            <a:r>
              <a:rPr lang="en-US" sz="2400" b="1" kern="100" dirty="0">
                <a:latin typeface="Cambria"/>
                <a:ea typeface="Calibri"/>
                <a:cs typeface="Times New Roman"/>
              </a:rPr>
              <a:t> </a:t>
            </a:r>
            <a:r>
              <a:rPr lang="en-US" sz="2400" b="1" kern="100" dirty="0" err="1">
                <a:latin typeface="Cambria"/>
                <a:ea typeface="Calibri"/>
                <a:cs typeface="Times New Roman"/>
              </a:rPr>
              <a:t>две</a:t>
            </a:r>
            <a:r>
              <a:rPr lang="en-US" sz="2400" b="1" kern="100" dirty="0">
                <a:latin typeface="Cambria"/>
                <a:ea typeface="Calibri"/>
                <a:cs typeface="Times New Roman"/>
              </a:rPr>
              <a:t> </a:t>
            </a:r>
            <a:r>
              <a:rPr lang="en-US" sz="2400" b="1" kern="100" dirty="0" err="1">
                <a:latin typeface="Cambria"/>
                <a:ea typeface="Calibri"/>
                <a:cs typeface="Times New Roman"/>
              </a:rPr>
              <a:t>активности</a:t>
            </a:r>
            <a:r>
              <a:rPr lang="en-US" sz="2400" b="1" kern="100" dirty="0">
                <a:latin typeface="Cambria"/>
                <a:ea typeface="Calibri"/>
                <a:cs typeface="Times New Roman"/>
              </a:rPr>
              <a:t>, </a:t>
            </a:r>
            <a:r>
              <a:rPr lang="en-US" sz="2400" b="1" kern="100" dirty="0" err="1">
                <a:latin typeface="Cambria"/>
                <a:ea typeface="Calibri"/>
                <a:cs typeface="Times New Roman"/>
              </a:rPr>
              <a:t>особе</a:t>
            </a:r>
            <a:r>
              <a:rPr lang="en-US" sz="2400" b="1" kern="100" dirty="0">
                <a:latin typeface="Cambria"/>
                <a:ea typeface="Calibri"/>
                <a:cs typeface="Times New Roman"/>
              </a:rPr>
              <a:t> </a:t>
            </a:r>
            <a:r>
              <a:rPr lang="en-US" sz="2400" b="1" kern="100" dirty="0" err="1">
                <a:latin typeface="Cambria"/>
                <a:ea typeface="Calibri"/>
                <a:cs typeface="Times New Roman"/>
              </a:rPr>
              <a:t>са</a:t>
            </a:r>
            <a:r>
              <a:rPr lang="en-US" sz="2400" b="1" kern="100" dirty="0">
                <a:latin typeface="Cambria"/>
                <a:ea typeface="Calibri"/>
                <a:cs typeface="Times New Roman"/>
              </a:rPr>
              <a:t> </a:t>
            </a:r>
            <a:r>
              <a:rPr lang="en-US" sz="2400" b="1" kern="100" dirty="0" err="1">
                <a:latin typeface="Cambria"/>
                <a:ea typeface="Calibri"/>
                <a:cs typeface="Times New Roman"/>
              </a:rPr>
              <a:t>ампутираним</a:t>
            </a:r>
            <a:r>
              <a:rPr lang="en-US" sz="2400" b="1" kern="100" dirty="0">
                <a:latin typeface="Cambria"/>
                <a:ea typeface="Calibri"/>
                <a:cs typeface="Times New Roman"/>
              </a:rPr>
              <a:t> </a:t>
            </a:r>
            <a:r>
              <a:rPr lang="en-US" sz="2400" b="1" kern="100" dirty="0" err="1">
                <a:latin typeface="Cambria"/>
                <a:ea typeface="Calibri"/>
                <a:cs typeface="Times New Roman"/>
              </a:rPr>
              <a:t>екстремитетима</a:t>
            </a:r>
            <a:r>
              <a:rPr lang="en-US" sz="2400" b="1" kern="100" dirty="0">
                <a:latin typeface="Cambria"/>
                <a:ea typeface="Calibri"/>
                <a:cs typeface="Times New Roman"/>
              </a:rPr>
              <a:t> </a:t>
            </a:r>
            <a:r>
              <a:rPr lang="en-US" sz="2400" b="1" kern="100" dirty="0" err="1">
                <a:latin typeface="Cambria"/>
                <a:ea typeface="Calibri"/>
                <a:cs typeface="Times New Roman"/>
              </a:rPr>
              <a:t>имали</a:t>
            </a:r>
            <a:r>
              <a:rPr lang="en-US" sz="2400" b="1" kern="100" dirty="0">
                <a:latin typeface="Cambria"/>
                <a:ea typeface="Calibri"/>
                <a:cs typeface="Times New Roman"/>
              </a:rPr>
              <a:t> </a:t>
            </a:r>
            <a:r>
              <a:rPr lang="en-US" sz="2400" b="1" kern="100" dirty="0" err="1">
                <a:latin typeface="Cambria"/>
                <a:ea typeface="Calibri"/>
                <a:cs typeface="Times New Roman"/>
              </a:rPr>
              <a:t>су</a:t>
            </a:r>
            <a:r>
              <a:rPr lang="en-US" sz="2400" b="1" kern="100" dirty="0">
                <a:latin typeface="Cambria"/>
                <a:ea typeface="Calibri"/>
                <a:cs typeface="Times New Roman"/>
              </a:rPr>
              <a:t> </a:t>
            </a:r>
            <a:r>
              <a:rPr lang="en-US" sz="2400" b="1" kern="100" dirty="0" err="1">
                <a:latin typeface="Cambria"/>
                <a:ea typeface="Calibri"/>
                <a:cs typeface="Times New Roman"/>
              </a:rPr>
              <a:t>значајно</a:t>
            </a:r>
            <a:r>
              <a:rPr lang="en-US" sz="2400" b="1" kern="100" dirty="0">
                <a:latin typeface="Cambria"/>
                <a:ea typeface="Calibri"/>
                <a:cs typeface="Times New Roman"/>
              </a:rPr>
              <a:t> </a:t>
            </a:r>
            <a:r>
              <a:rPr lang="en-US" sz="2400" b="1" kern="100" dirty="0" err="1">
                <a:latin typeface="Cambria"/>
                <a:ea typeface="Calibri"/>
                <a:cs typeface="Times New Roman"/>
              </a:rPr>
              <a:t>дуже</a:t>
            </a:r>
            <a:r>
              <a:rPr lang="en-US" sz="2400" b="1" kern="100" dirty="0">
                <a:latin typeface="Cambria"/>
                <a:ea typeface="Calibri"/>
                <a:cs typeface="Times New Roman"/>
              </a:rPr>
              <a:t> </a:t>
            </a:r>
            <a:r>
              <a:rPr lang="en-US" sz="2400" b="1" kern="100" dirty="0" err="1">
                <a:latin typeface="Cambria"/>
                <a:ea typeface="Calibri"/>
                <a:cs typeface="Times New Roman"/>
              </a:rPr>
              <a:t>време</a:t>
            </a:r>
            <a:r>
              <a:rPr lang="en-US" sz="2400" b="1" kern="100" dirty="0">
                <a:latin typeface="Cambria"/>
                <a:ea typeface="Calibri"/>
                <a:cs typeface="Times New Roman"/>
              </a:rPr>
              <a:t> </a:t>
            </a:r>
            <a:r>
              <a:rPr lang="en-US" sz="2400" b="1" kern="100" dirty="0" err="1">
                <a:latin typeface="Cambria"/>
                <a:ea typeface="Calibri"/>
                <a:cs typeface="Times New Roman"/>
              </a:rPr>
              <a:t>реакције</a:t>
            </a:r>
            <a:r>
              <a:rPr lang="en-US" sz="2400" kern="100" dirty="0">
                <a:latin typeface="Cambria"/>
                <a:ea typeface="Calibri"/>
                <a:cs typeface="Times New Roman"/>
              </a:rPr>
              <a:t> (</a:t>
            </a:r>
            <a:r>
              <a:rPr lang="en-US" sz="2400" kern="100" dirty="0" err="1">
                <a:latin typeface="Cambria"/>
                <a:ea typeface="Calibri"/>
                <a:cs typeface="Times New Roman"/>
              </a:rPr>
              <a:t>преко</a:t>
            </a:r>
            <a:r>
              <a:rPr lang="en-US" sz="2400" kern="100" dirty="0">
                <a:latin typeface="Cambria"/>
                <a:ea typeface="Calibri"/>
                <a:cs typeface="Times New Roman"/>
              </a:rPr>
              <a:t> 150 ms). </a:t>
            </a: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DC49BC54-FA6E-011C-E86C-8AAFCF707A63}"/>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5</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27</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sr-Cyrl-RS" sz="2400" b="1" i="1" dirty="0"/>
              <a:t>Пасивна безбедност</a:t>
            </a:r>
            <a:endParaRPr lang="en-US" sz="2400" b="1" i="1" dirty="0"/>
          </a:p>
        </p:txBody>
      </p:sp>
      <p:sp>
        <p:nvSpPr>
          <p:cNvPr id="31746" name="Rectangle 2"/>
          <p:cNvSpPr>
            <a:spLocks noChangeArrowheads="1"/>
          </p:cNvSpPr>
          <p:nvPr/>
        </p:nvSpPr>
        <p:spPr bwMode="auto">
          <a:xfrm>
            <a:off x="378824" y="1408047"/>
            <a:ext cx="11142617" cy="54499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600"/>
              </a:spcBef>
              <a:spcAft>
                <a:spcPts val="600"/>
              </a:spcAft>
            </a:pPr>
            <a:r>
              <a:rPr lang="en-US" sz="2400" dirty="0">
                <a:latin typeface="Cambria"/>
                <a:ea typeface="Calibri"/>
                <a:cs typeface="Times New Roman"/>
              </a:rPr>
              <a:t>У </a:t>
            </a:r>
            <a:r>
              <a:rPr lang="en-US" sz="2400" dirty="0" err="1">
                <a:latin typeface="Cambria"/>
                <a:ea typeface="Calibri"/>
                <a:cs typeface="Times New Roman"/>
              </a:rPr>
              <a:t>великој</a:t>
            </a:r>
            <a:r>
              <a:rPr lang="en-US" sz="2400" dirty="0">
                <a:latin typeface="Cambria"/>
                <a:ea typeface="Calibri"/>
                <a:cs typeface="Times New Roman"/>
              </a:rPr>
              <a:t> </a:t>
            </a:r>
            <a:r>
              <a:rPr lang="en-US" sz="2400" dirty="0" err="1">
                <a:latin typeface="Cambria"/>
                <a:ea typeface="Calibri"/>
                <a:cs typeface="Times New Roman"/>
              </a:rPr>
              <a:t>студији</a:t>
            </a:r>
            <a:r>
              <a:rPr lang="en-US" sz="2400" dirty="0">
                <a:latin typeface="Cambria"/>
                <a:ea typeface="Calibri"/>
                <a:cs typeface="Times New Roman"/>
              </a:rPr>
              <a:t> </a:t>
            </a:r>
            <a:r>
              <a:rPr lang="en-US" sz="2400" dirty="0" err="1">
                <a:latin typeface="Cambria"/>
                <a:ea typeface="Calibri"/>
                <a:cs typeface="Times New Roman"/>
              </a:rPr>
              <a:t>која</a:t>
            </a:r>
            <a:r>
              <a:rPr lang="en-US" sz="2400" dirty="0">
                <a:latin typeface="Cambria"/>
                <a:ea typeface="Calibri"/>
                <a:cs typeface="Times New Roman"/>
              </a:rPr>
              <a:t> </a:t>
            </a:r>
            <a:r>
              <a:rPr lang="en-US" sz="2400" dirty="0" err="1">
                <a:latin typeface="Cambria"/>
                <a:ea typeface="Calibri"/>
                <a:cs typeface="Times New Roman"/>
              </a:rPr>
              <a:t>се</a:t>
            </a:r>
            <a:r>
              <a:rPr lang="en-US" sz="2400" dirty="0">
                <a:latin typeface="Cambria"/>
                <a:ea typeface="Calibri"/>
                <a:cs typeface="Times New Roman"/>
              </a:rPr>
              <a:t> </a:t>
            </a:r>
            <a:r>
              <a:rPr lang="en-US" sz="2400" dirty="0" err="1">
                <a:latin typeface="Cambria"/>
                <a:ea typeface="Calibri"/>
                <a:cs typeface="Times New Roman"/>
              </a:rPr>
              <a:t>бавила</a:t>
            </a:r>
            <a:r>
              <a:rPr lang="en-US" sz="2400" dirty="0">
                <a:latin typeface="Cambria"/>
                <a:ea typeface="Calibri"/>
                <a:cs typeface="Times New Roman"/>
              </a:rPr>
              <a:t> </a:t>
            </a:r>
            <a:r>
              <a:rPr lang="en-US" sz="2400" b="1" dirty="0" err="1">
                <a:latin typeface="Cambria"/>
                <a:ea typeface="Calibri"/>
                <a:cs typeface="Times New Roman"/>
              </a:rPr>
              <a:t>унапређењем</a:t>
            </a:r>
            <a:r>
              <a:rPr lang="en-US" sz="2400" b="1" dirty="0">
                <a:latin typeface="Cambria"/>
                <a:ea typeface="Calibri"/>
                <a:cs typeface="Times New Roman"/>
              </a:rPr>
              <a:t> </a:t>
            </a:r>
            <a:r>
              <a:rPr lang="en-US" sz="2400" b="1" dirty="0" err="1">
                <a:latin typeface="Cambria"/>
                <a:ea typeface="Calibri"/>
                <a:cs typeface="Times New Roman"/>
              </a:rPr>
              <a:t>безбедности</a:t>
            </a:r>
            <a:r>
              <a:rPr lang="en-US" sz="2400" b="1" dirty="0">
                <a:latin typeface="Cambria"/>
                <a:ea typeface="Calibri"/>
                <a:cs typeface="Times New Roman"/>
              </a:rPr>
              <a:t> </a:t>
            </a:r>
            <a:r>
              <a:rPr lang="en-US" sz="2400" b="1" dirty="0" err="1">
                <a:latin typeface="Cambria"/>
                <a:ea typeface="Calibri"/>
                <a:cs typeface="Times New Roman"/>
              </a:rPr>
              <a:t>превоза</a:t>
            </a:r>
            <a:r>
              <a:rPr lang="en-US" sz="2400" b="1" dirty="0">
                <a:latin typeface="Cambria"/>
                <a:ea typeface="Calibri"/>
                <a:cs typeface="Times New Roman"/>
              </a:rPr>
              <a:t> </a:t>
            </a:r>
            <a:r>
              <a:rPr lang="en-US" sz="2400" b="1" dirty="0" err="1">
                <a:latin typeface="Cambria"/>
                <a:ea typeface="Calibri"/>
                <a:cs typeface="Times New Roman"/>
              </a:rPr>
              <a:t>особа</a:t>
            </a:r>
            <a:r>
              <a:rPr lang="en-US" sz="2400" b="1" dirty="0">
                <a:latin typeface="Cambria"/>
                <a:ea typeface="Calibri"/>
                <a:cs typeface="Times New Roman"/>
              </a:rPr>
              <a:t> </a:t>
            </a:r>
            <a:r>
              <a:rPr lang="en-US" sz="2400" b="1" dirty="0" err="1">
                <a:latin typeface="Cambria"/>
                <a:ea typeface="Calibri"/>
                <a:cs typeface="Times New Roman"/>
              </a:rPr>
              <a:t>са</a:t>
            </a:r>
            <a:r>
              <a:rPr lang="en-US" sz="2400" b="1" dirty="0">
                <a:latin typeface="Cambria"/>
                <a:ea typeface="Calibri"/>
                <a:cs typeface="Times New Roman"/>
              </a:rPr>
              <a:t> </a:t>
            </a:r>
            <a:r>
              <a:rPr lang="en-US" sz="2400" b="1" dirty="0" err="1">
                <a:latin typeface="Cambria"/>
                <a:ea typeface="Calibri"/>
                <a:cs typeface="Times New Roman"/>
              </a:rPr>
              <a:t>инвалидитетом</a:t>
            </a:r>
            <a:r>
              <a:rPr lang="en-US" sz="2400" b="1" dirty="0">
                <a:latin typeface="Cambria"/>
                <a:ea typeface="Calibri"/>
                <a:cs typeface="Times New Roman"/>
              </a:rPr>
              <a:t> </a:t>
            </a:r>
            <a:r>
              <a:rPr lang="en-US" sz="2400" b="1" dirty="0" err="1">
                <a:latin typeface="Cambria"/>
                <a:ea typeface="Calibri"/>
                <a:cs typeface="Times New Roman"/>
              </a:rPr>
              <a:t>који</a:t>
            </a:r>
            <a:r>
              <a:rPr lang="en-US" sz="2400" b="1" dirty="0">
                <a:latin typeface="Cambria"/>
                <a:ea typeface="Calibri"/>
                <a:cs typeface="Times New Roman"/>
              </a:rPr>
              <a:t> </a:t>
            </a:r>
            <a:r>
              <a:rPr lang="en-US" sz="2400" b="1" dirty="0" err="1">
                <a:latin typeface="Cambria"/>
                <a:ea typeface="Calibri"/>
                <a:cs typeface="Times New Roman"/>
              </a:rPr>
              <a:t>користе</a:t>
            </a:r>
            <a:r>
              <a:rPr lang="en-US" sz="2400" b="1" dirty="0">
                <a:latin typeface="Cambria"/>
                <a:ea typeface="Calibri"/>
                <a:cs typeface="Times New Roman"/>
              </a:rPr>
              <a:t> </a:t>
            </a:r>
            <a:r>
              <a:rPr lang="en-US" sz="2400" b="1" dirty="0" err="1">
                <a:latin typeface="Cambria"/>
                <a:ea typeface="Calibri"/>
                <a:cs typeface="Times New Roman"/>
              </a:rPr>
              <a:t>инвалидска</a:t>
            </a:r>
            <a:r>
              <a:rPr lang="en-US" sz="2400" b="1" dirty="0">
                <a:latin typeface="Cambria"/>
                <a:ea typeface="Calibri"/>
                <a:cs typeface="Times New Roman"/>
              </a:rPr>
              <a:t> </a:t>
            </a:r>
            <a:r>
              <a:rPr lang="en-US" sz="2400" b="1" dirty="0" err="1">
                <a:latin typeface="Cambria"/>
                <a:ea typeface="Calibri"/>
                <a:cs typeface="Times New Roman"/>
              </a:rPr>
              <a:t>колица</a:t>
            </a:r>
            <a:r>
              <a:rPr lang="en-US" sz="2400" dirty="0">
                <a:latin typeface="Cambria"/>
                <a:ea typeface="Calibri"/>
                <a:cs typeface="Times New Roman"/>
              </a:rPr>
              <a:t>, </a:t>
            </a:r>
            <a:r>
              <a:rPr lang="en-US" sz="2400" dirty="0" err="1">
                <a:latin typeface="Cambria"/>
                <a:ea typeface="Calibri"/>
                <a:cs typeface="Times New Roman"/>
              </a:rPr>
              <a:t>једно</a:t>
            </a:r>
            <a:r>
              <a:rPr lang="en-US" sz="2400" dirty="0">
                <a:latin typeface="Cambria"/>
                <a:ea typeface="Calibri"/>
                <a:cs typeface="Times New Roman"/>
              </a:rPr>
              <a:t> </a:t>
            </a:r>
            <a:r>
              <a:rPr lang="en-US" sz="2400" dirty="0" err="1">
                <a:latin typeface="Cambria"/>
                <a:ea typeface="Calibri"/>
                <a:cs typeface="Times New Roman"/>
              </a:rPr>
              <a:t>од</a:t>
            </a:r>
            <a:r>
              <a:rPr lang="en-US" sz="2400" dirty="0">
                <a:latin typeface="Cambria"/>
                <a:ea typeface="Calibri"/>
                <a:cs typeface="Times New Roman"/>
              </a:rPr>
              <a:t> </a:t>
            </a:r>
            <a:r>
              <a:rPr lang="en-US" sz="2400" dirty="0" err="1">
                <a:latin typeface="Cambria"/>
                <a:ea typeface="Calibri"/>
                <a:cs typeface="Times New Roman"/>
              </a:rPr>
              <a:t>кључних</a:t>
            </a:r>
            <a:r>
              <a:rPr lang="en-US" sz="2400" dirty="0">
                <a:latin typeface="Cambria"/>
                <a:ea typeface="Calibri"/>
                <a:cs typeface="Times New Roman"/>
              </a:rPr>
              <a:t> </a:t>
            </a:r>
            <a:r>
              <a:rPr lang="en-US" sz="2400" dirty="0" err="1">
                <a:latin typeface="Cambria"/>
                <a:ea typeface="Calibri"/>
                <a:cs typeface="Times New Roman"/>
              </a:rPr>
              <a:t>питања</a:t>
            </a:r>
            <a:r>
              <a:rPr lang="en-US" sz="2400" dirty="0">
                <a:latin typeface="Cambria"/>
                <a:ea typeface="Calibri"/>
                <a:cs typeface="Times New Roman"/>
              </a:rPr>
              <a:t> </a:t>
            </a:r>
            <a:r>
              <a:rPr lang="en-US" sz="2400" dirty="0" err="1">
                <a:latin typeface="Cambria"/>
                <a:ea typeface="Calibri"/>
                <a:cs typeface="Times New Roman"/>
              </a:rPr>
              <a:t>било</a:t>
            </a:r>
            <a:r>
              <a:rPr lang="en-US" sz="2400" dirty="0">
                <a:latin typeface="Cambria"/>
                <a:ea typeface="Calibri"/>
                <a:cs typeface="Times New Roman"/>
              </a:rPr>
              <a:t> </a:t>
            </a:r>
            <a:r>
              <a:rPr lang="en-US" sz="2400" dirty="0" err="1">
                <a:latin typeface="Cambria"/>
                <a:ea typeface="Calibri"/>
                <a:cs typeface="Times New Roman"/>
              </a:rPr>
              <a:t>је</a:t>
            </a:r>
            <a:r>
              <a:rPr lang="en-US" sz="2400" dirty="0">
                <a:latin typeface="Cambria"/>
                <a:ea typeface="Calibri"/>
                <a:cs typeface="Times New Roman"/>
              </a:rPr>
              <a:t> </a:t>
            </a:r>
            <a:r>
              <a:rPr lang="en-US" sz="2400" dirty="0" err="1">
                <a:latin typeface="Cambria"/>
                <a:ea typeface="Calibri"/>
                <a:cs typeface="Times New Roman"/>
              </a:rPr>
              <a:t>ефикасност</a:t>
            </a:r>
            <a:r>
              <a:rPr lang="en-US" sz="2400" dirty="0">
                <a:latin typeface="Cambria"/>
                <a:ea typeface="Calibri"/>
                <a:cs typeface="Times New Roman"/>
              </a:rPr>
              <a:t> </a:t>
            </a:r>
            <a:r>
              <a:rPr lang="en-US" sz="2400" dirty="0" err="1">
                <a:latin typeface="Cambria"/>
                <a:ea typeface="Calibri"/>
                <a:cs typeface="Times New Roman"/>
              </a:rPr>
              <a:t>сигурносних</a:t>
            </a:r>
            <a:r>
              <a:rPr lang="en-US" sz="2400" dirty="0">
                <a:latin typeface="Cambria"/>
                <a:ea typeface="Calibri"/>
                <a:cs typeface="Times New Roman"/>
              </a:rPr>
              <a:t> </a:t>
            </a:r>
            <a:r>
              <a:rPr lang="en-US" sz="2400" dirty="0" err="1">
                <a:latin typeface="Cambria"/>
                <a:ea typeface="Calibri"/>
                <a:cs typeface="Times New Roman"/>
              </a:rPr>
              <a:t>појасева</a:t>
            </a:r>
            <a:r>
              <a:rPr lang="en-US" sz="2400" dirty="0">
                <a:latin typeface="Cambria"/>
                <a:ea typeface="Calibri"/>
                <a:cs typeface="Times New Roman"/>
              </a:rPr>
              <a:t> у </a:t>
            </a:r>
            <a:r>
              <a:rPr lang="en-US" sz="2400" dirty="0" err="1">
                <a:latin typeface="Cambria"/>
                <a:ea typeface="Calibri"/>
                <a:cs typeface="Times New Roman"/>
              </a:rPr>
              <a:t>случају</a:t>
            </a:r>
            <a:r>
              <a:rPr lang="en-US" sz="2400" dirty="0">
                <a:latin typeface="Cambria"/>
                <a:ea typeface="Calibri"/>
                <a:cs typeface="Times New Roman"/>
              </a:rPr>
              <a:t> </a:t>
            </a:r>
            <a:r>
              <a:rPr lang="en-US" sz="2400" dirty="0" err="1">
                <a:latin typeface="Cambria"/>
                <a:ea typeface="Calibri"/>
                <a:cs typeface="Times New Roman"/>
              </a:rPr>
              <a:t>саобраћајне</a:t>
            </a:r>
            <a:r>
              <a:rPr lang="en-US" sz="2400" dirty="0">
                <a:latin typeface="Cambria"/>
                <a:ea typeface="Calibri"/>
                <a:cs typeface="Times New Roman"/>
              </a:rPr>
              <a:t> </a:t>
            </a:r>
            <a:r>
              <a:rPr lang="en-US" sz="2400" dirty="0" err="1">
                <a:latin typeface="Cambria"/>
                <a:ea typeface="Calibri"/>
                <a:cs typeface="Times New Roman"/>
              </a:rPr>
              <a:t>незгоде</a:t>
            </a:r>
            <a:r>
              <a:rPr lang="sr-Cyrl-RS" sz="2400" dirty="0">
                <a:latin typeface="Cambria"/>
                <a:ea typeface="Calibri"/>
                <a:cs typeface="Times New Roman"/>
              </a:rPr>
              <a:t>. </a:t>
            </a:r>
          </a:p>
          <a:p>
            <a:pPr algn="just">
              <a:lnSpc>
                <a:spcPct val="107000"/>
              </a:lnSpc>
              <a:spcBef>
                <a:spcPts val="600"/>
              </a:spcBef>
              <a:spcAft>
                <a:spcPts val="600"/>
              </a:spcAft>
            </a:pPr>
            <a:r>
              <a:rPr lang="en-US" sz="2400" dirty="0" err="1">
                <a:latin typeface="Cambria"/>
                <a:ea typeface="Calibri"/>
                <a:cs typeface="Times New Roman"/>
              </a:rPr>
              <a:t>На</a:t>
            </a:r>
            <a:r>
              <a:rPr lang="en-US" sz="2400" dirty="0">
                <a:latin typeface="Cambria"/>
                <a:ea typeface="Calibri"/>
                <a:cs typeface="Times New Roman"/>
              </a:rPr>
              <a:t> </a:t>
            </a:r>
            <a:r>
              <a:rPr lang="en-US" sz="2400" dirty="0" err="1">
                <a:latin typeface="Cambria"/>
                <a:ea typeface="Calibri"/>
                <a:cs typeface="Times New Roman"/>
              </a:rPr>
              <a:t>основу</a:t>
            </a:r>
            <a:r>
              <a:rPr lang="en-US" sz="2400" dirty="0">
                <a:latin typeface="Cambria"/>
                <a:ea typeface="Calibri"/>
                <a:cs typeface="Times New Roman"/>
              </a:rPr>
              <a:t> </a:t>
            </a:r>
            <a:r>
              <a:rPr lang="en-US" sz="2400" dirty="0" err="1">
                <a:latin typeface="Cambria"/>
                <a:ea typeface="Calibri"/>
                <a:cs typeface="Times New Roman"/>
              </a:rPr>
              <a:t>узорка</a:t>
            </a:r>
            <a:r>
              <a:rPr lang="en-US" sz="2400" dirty="0">
                <a:latin typeface="Cambria"/>
                <a:ea typeface="Calibri"/>
                <a:cs typeface="Times New Roman"/>
              </a:rPr>
              <a:t> </a:t>
            </a:r>
            <a:r>
              <a:rPr lang="en-US" sz="2400" dirty="0" err="1">
                <a:latin typeface="Cambria"/>
                <a:ea typeface="Calibri"/>
                <a:cs typeface="Times New Roman"/>
              </a:rPr>
              <a:t>незгода</a:t>
            </a:r>
            <a:r>
              <a:rPr lang="en-US" sz="2400" dirty="0">
                <a:latin typeface="Cambria"/>
                <a:ea typeface="Calibri"/>
                <a:cs typeface="Times New Roman"/>
              </a:rPr>
              <a:t> у </a:t>
            </a:r>
            <a:r>
              <a:rPr lang="en-US" sz="2400" dirty="0" err="1">
                <a:latin typeface="Cambria"/>
                <a:ea typeface="Calibri"/>
                <a:cs typeface="Times New Roman"/>
              </a:rPr>
              <a:t>којима</a:t>
            </a:r>
            <a:r>
              <a:rPr lang="en-US" sz="2400" dirty="0">
                <a:latin typeface="Cambria"/>
                <a:ea typeface="Calibri"/>
                <a:cs typeface="Times New Roman"/>
              </a:rPr>
              <a:t> </a:t>
            </a:r>
            <a:r>
              <a:rPr lang="en-US" sz="2400" dirty="0" err="1">
                <a:latin typeface="Cambria"/>
                <a:ea typeface="Calibri"/>
                <a:cs typeface="Times New Roman"/>
              </a:rPr>
              <a:t>су</a:t>
            </a:r>
            <a:r>
              <a:rPr lang="en-US" sz="2400" dirty="0">
                <a:latin typeface="Cambria"/>
                <a:ea typeface="Calibri"/>
                <a:cs typeface="Times New Roman"/>
              </a:rPr>
              <a:t> </a:t>
            </a:r>
            <a:r>
              <a:rPr lang="en-US" sz="2400" dirty="0" err="1">
                <a:latin typeface="Cambria"/>
                <a:ea typeface="Calibri"/>
                <a:cs typeface="Times New Roman"/>
              </a:rPr>
              <a:t>учествовали</a:t>
            </a:r>
            <a:r>
              <a:rPr lang="en-US" sz="2400" dirty="0">
                <a:latin typeface="Cambria"/>
                <a:ea typeface="Calibri"/>
                <a:cs typeface="Times New Roman"/>
              </a:rPr>
              <a:t> </a:t>
            </a:r>
            <a:r>
              <a:rPr lang="en-US" sz="2400" dirty="0" err="1">
                <a:latin typeface="Cambria"/>
                <a:ea typeface="Calibri"/>
                <a:cs typeface="Times New Roman"/>
              </a:rPr>
              <a:t>возачи</a:t>
            </a:r>
            <a:r>
              <a:rPr lang="en-US" sz="2400" dirty="0">
                <a:latin typeface="Cambria"/>
                <a:ea typeface="Calibri"/>
                <a:cs typeface="Times New Roman"/>
              </a:rPr>
              <a:t> у </a:t>
            </a:r>
            <a:r>
              <a:rPr lang="en-US" sz="2400" dirty="0" err="1">
                <a:latin typeface="Cambria"/>
                <a:ea typeface="Calibri"/>
                <a:cs typeface="Times New Roman"/>
              </a:rPr>
              <a:t>инвалидским</a:t>
            </a:r>
            <a:r>
              <a:rPr lang="en-US" sz="2400" dirty="0">
                <a:latin typeface="Cambria"/>
                <a:ea typeface="Calibri"/>
                <a:cs typeface="Times New Roman"/>
              </a:rPr>
              <a:t> </a:t>
            </a:r>
            <a:r>
              <a:rPr lang="en-US" sz="2400" dirty="0" err="1">
                <a:latin typeface="Cambria"/>
                <a:ea typeface="Calibri"/>
                <a:cs typeface="Times New Roman"/>
              </a:rPr>
              <a:t>колицима</a:t>
            </a:r>
            <a:r>
              <a:rPr lang="en-US" sz="2400" dirty="0">
                <a:latin typeface="Cambria"/>
                <a:ea typeface="Calibri"/>
                <a:cs typeface="Times New Roman"/>
              </a:rPr>
              <a:t> у </a:t>
            </a:r>
            <a:r>
              <a:rPr lang="en-US" sz="2400" dirty="0">
                <a:latin typeface="Cambria"/>
                <a:ea typeface="Times New Roman"/>
                <a:cs typeface="Times New Roman"/>
              </a:rPr>
              <a:t>САД</a:t>
            </a:r>
            <a:r>
              <a:rPr lang="en-US" sz="2400" dirty="0">
                <a:latin typeface="Cambria"/>
                <a:ea typeface="Calibri"/>
                <a:cs typeface="Times New Roman"/>
              </a:rPr>
              <a:t>, </a:t>
            </a:r>
            <a:r>
              <a:rPr lang="en-US" sz="2400" dirty="0" err="1">
                <a:latin typeface="Cambria"/>
                <a:ea typeface="Calibri"/>
                <a:cs typeface="Times New Roman"/>
              </a:rPr>
              <a:t>аутори</a:t>
            </a:r>
            <a:r>
              <a:rPr lang="en-US" sz="2400" dirty="0">
                <a:latin typeface="Cambria"/>
                <a:ea typeface="Calibri"/>
                <a:cs typeface="Times New Roman"/>
              </a:rPr>
              <a:t> </a:t>
            </a:r>
            <a:r>
              <a:rPr lang="en-US" sz="2400" dirty="0" err="1">
                <a:latin typeface="Cambria"/>
                <a:ea typeface="Calibri"/>
                <a:cs typeface="Times New Roman"/>
              </a:rPr>
              <a:t>проналазе</a:t>
            </a:r>
            <a:r>
              <a:rPr lang="en-US" sz="2400" dirty="0">
                <a:latin typeface="Cambria"/>
                <a:ea typeface="Calibri"/>
                <a:cs typeface="Times New Roman"/>
              </a:rPr>
              <a:t> </a:t>
            </a:r>
            <a:r>
              <a:rPr lang="en-US" sz="2400" dirty="0" err="1">
                <a:latin typeface="Cambria"/>
                <a:ea typeface="Calibri"/>
                <a:cs typeface="Times New Roman"/>
              </a:rPr>
              <a:t>да</a:t>
            </a:r>
            <a:r>
              <a:rPr lang="en-US" sz="2400" dirty="0">
                <a:latin typeface="Cambria"/>
                <a:ea typeface="Calibri"/>
                <a:cs typeface="Times New Roman"/>
              </a:rPr>
              <a:t> </a:t>
            </a:r>
            <a:r>
              <a:rPr lang="en-US" sz="2400" dirty="0" err="1">
                <a:latin typeface="Cambria"/>
                <a:ea typeface="Calibri"/>
                <a:cs typeface="Times New Roman"/>
              </a:rPr>
              <a:t>сигурносни</a:t>
            </a:r>
            <a:r>
              <a:rPr lang="en-US" sz="2400" dirty="0">
                <a:latin typeface="Cambria"/>
                <a:ea typeface="Calibri"/>
                <a:cs typeface="Times New Roman"/>
              </a:rPr>
              <a:t> </a:t>
            </a:r>
            <a:r>
              <a:rPr lang="en-US" sz="2400" dirty="0" err="1">
                <a:latin typeface="Cambria"/>
                <a:ea typeface="Calibri"/>
                <a:cs typeface="Times New Roman"/>
              </a:rPr>
              <a:t>појасеви</a:t>
            </a:r>
            <a:r>
              <a:rPr lang="en-US" sz="2400" dirty="0">
                <a:latin typeface="Cambria"/>
                <a:ea typeface="Calibri"/>
                <a:cs typeface="Times New Roman"/>
              </a:rPr>
              <a:t> </a:t>
            </a:r>
            <a:r>
              <a:rPr lang="en-US" sz="2400" dirty="0" err="1">
                <a:latin typeface="Cambria"/>
                <a:ea typeface="Calibri"/>
                <a:cs typeface="Times New Roman"/>
              </a:rPr>
              <a:t>нису</a:t>
            </a:r>
            <a:r>
              <a:rPr lang="en-US" sz="2400" dirty="0">
                <a:latin typeface="Cambria"/>
                <a:ea typeface="Calibri"/>
                <a:cs typeface="Times New Roman"/>
              </a:rPr>
              <a:t> у </a:t>
            </a:r>
            <a:r>
              <a:rPr lang="en-US" sz="2400" dirty="0" err="1">
                <a:latin typeface="Cambria"/>
                <a:ea typeface="Calibri"/>
                <a:cs typeface="Times New Roman"/>
              </a:rPr>
              <a:t>потпуности</a:t>
            </a:r>
            <a:r>
              <a:rPr lang="en-US" sz="2400" dirty="0">
                <a:latin typeface="Cambria"/>
                <a:ea typeface="Calibri"/>
                <a:cs typeface="Times New Roman"/>
              </a:rPr>
              <a:t> </a:t>
            </a:r>
            <a:r>
              <a:rPr lang="en-US" sz="2400" dirty="0" err="1">
                <a:latin typeface="Cambria"/>
                <a:ea typeface="Calibri"/>
                <a:cs typeface="Times New Roman"/>
              </a:rPr>
              <a:t>прилагођени</a:t>
            </a:r>
            <a:r>
              <a:rPr lang="en-US" sz="2400" dirty="0">
                <a:latin typeface="Cambria"/>
                <a:ea typeface="Calibri"/>
                <a:cs typeface="Times New Roman"/>
              </a:rPr>
              <a:t> </a:t>
            </a:r>
            <a:r>
              <a:rPr lang="en-US" sz="2400" dirty="0" err="1">
                <a:latin typeface="Cambria"/>
                <a:ea typeface="Calibri"/>
                <a:cs typeface="Times New Roman"/>
              </a:rPr>
              <a:t>потребама</a:t>
            </a:r>
            <a:r>
              <a:rPr lang="en-US" sz="2400" dirty="0">
                <a:latin typeface="Cambria"/>
                <a:ea typeface="Calibri"/>
                <a:cs typeface="Times New Roman"/>
              </a:rPr>
              <a:t> </a:t>
            </a:r>
            <a:r>
              <a:rPr lang="en-US" sz="2400" dirty="0" err="1">
                <a:latin typeface="Cambria"/>
                <a:ea typeface="Calibri"/>
                <a:cs typeface="Times New Roman"/>
              </a:rPr>
              <a:t>ових</a:t>
            </a:r>
            <a:r>
              <a:rPr lang="en-US" sz="2400" dirty="0">
                <a:latin typeface="Cambria"/>
                <a:ea typeface="Calibri"/>
                <a:cs typeface="Times New Roman"/>
              </a:rPr>
              <a:t> </a:t>
            </a:r>
            <a:r>
              <a:rPr lang="en-US" sz="2400" dirty="0" err="1">
                <a:latin typeface="Cambria"/>
                <a:ea typeface="Calibri"/>
                <a:cs typeface="Times New Roman"/>
              </a:rPr>
              <a:t>особа</a:t>
            </a:r>
            <a:r>
              <a:rPr lang="en-US" sz="2400" dirty="0">
                <a:latin typeface="Cambria"/>
                <a:ea typeface="Calibri"/>
                <a:cs typeface="Times New Roman"/>
              </a:rPr>
              <a:t>. </a:t>
            </a:r>
            <a:r>
              <a:rPr lang="en-US" sz="2400" dirty="0" err="1">
                <a:latin typeface="Cambria"/>
                <a:ea typeface="Calibri"/>
                <a:cs typeface="Times New Roman"/>
              </a:rPr>
              <a:t>Наиме</a:t>
            </a:r>
            <a:r>
              <a:rPr lang="en-US" sz="2400" dirty="0">
                <a:latin typeface="Cambria"/>
                <a:ea typeface="Calibri"/>
                <a:cs typeface="Times New Roman"/>
              </a:rPr>
              <a:t>, </a:t>
            </a:r>
            <a:r>
              <a:rPr lang="en-US" sz="2400" b="1" dirty="0" err="1">
                <a:latin typeface="Cambria"/>
                <a:ea typeface="Calibri"/>
                <a:cs typeface="Times New Roman"/>
              </a:rPr>
              <a:t>од</a:t>
            </a:r>
            <a:r>
              <a:rPr lang="en-US" sz="2400" b="1" dirty="0">
                <a:latin typeface="Cambria"/>
                <a:ea typeface="Calibri"/>
                <a:cs typeface="Times New Roman"/>
              </a:rPr>
              <a:t> </a:t>
            </a:r>
            <a:r>
              <a:rPr lang="en-US" sz="2400" b="1" dirty="0" err="1">
                <a:latin typeface="Cambria"/>
                <a:ea typeface="Calibri"/>
                <a:cs typeface="Times New Roman"/>
              </a:rPr>
              <a:t>укупно</a:t>
            </a:r>
            <a:r>
              <a:rPr lang="en-US" sz="2400" b="1" dirty="0">
                <a:latin typeface="Cambria"/>
                <a:ea typeface="Calibri"/>
                <a:cs typeface="Times New Roman"/>
              </a:rPr>
              <a:t> 69 </a:t>
            </a:r>
            <a:r>
              <a:rPr lang="en-US" sz="2400" b="1" dirty="0" err="1">
                <a:latin typeface="Cambria"/>
                <a:ea typeface="Calibri"/>
                <a:cs typeface="Times New Roman"/>
              </a:rPr>
              <a:t>саобраћајних</a:t>
            </a:r>
            <a:r>
              <a:rPr lang="en-US" sz="2400" b="1" dirty="0">
                <a:latin typeface="Cambria"/>
                <a:ea typeface="Calibri"/>
                <a:cs typeface="Times New Roman"/>
              </a:rPr>
              <a:t> </a:t>
            </a:r>
            <a:r>
              <a:rPr lang="en-US" sz="2400" b="1" dirty="0" err="1">
                <a:latin typeface="Cambria"/>
                <a:ea typeface="Calibri"/>
                <a:cs typeface="Times New Roman"/>
              </a:rPr>
              <a:t>незгода</a:t>
            </a:r>
            <a:r>
              <a:rPr lang="en-US" sz="2400" b="1" dirty="0">
                <a:latin typeface="Cambria"/>
                <a:ea typeface="Calibri"/>
                <a:cs typeface="Times New Roman"/>
              </a:rPr>
              <a:t> </a:t>
            </a:r>
            <a:r>
              <a:rPr lang="en-US" sz="2400" b="1" dirty="0" err="1">
                <a:latin typeface="Cambria"/>
                <a:ea typeface="Calibri"/>
                <a:cs typeface="Times New Roman"/>
              </a:rPr>
              <a:t>или</a:t>
            </a:r>
            <a:r>
              <a:rPr lang="en-US" sz="2400" b="1" dirty="0">
                <a:latin typeface="Cambria"/>
                <a:ea typeface="Calibri"/>
                <a:cs typeface="Times New Roman"/>
              </a:rPr>
              <a:t> </a:t>
            </a:r>
            <a:r>
              <a:rPr lang="en-US" sz="2400" b="1" dirty="0" err="1">
                <a:latin typeface="Cambria"/>
                <a:ea typeface="Calibri"/>
                <a:cs typeface="Times New Roman"/>
              </a:rPr>
              <a:t>конфликата</a:t>
            </a:r>
            <a:r>
              <a:rPr lang="en-US" sz="2400" b="1" dirty="0">
                <a:latin typeface="Cambria"/>
                <a:ea typeface="Calibri"/>
                <a:cs typeface="Times New Roman"/>
              </a:rPr>
              <a:t> у </a:t>
            </a:r>
            <a:r>
              <a:rPr lang="en-US" sz="2400" b="1" dirty="0" err="1">
                <a:latin typeface="Cambria"/>
                <a:ea typeface="Calibri"/>
                <a:cs typeface="Times New Roman"/>
              </a:rPr>
              <a:t>само</a:t>
            </a:r>
            <a:r>
              <a:rPr lang="en-US" sz="2400" b="1" dirty="0">
                <a:latin typeface="Cambria"/>
                <a:ea typeface="Calibri"/>
                <a:cs typeface="Times New Roman"/>
              </a:rPr>
              <a:t> 29% </a:t>
            </a:r>
            <a:r>
              <a:rPr lang="en-US" sz="2400" b="1" dirty="0" err="1">
                <a:latin typeface="Cambria"/>
                <a:ea typeface="Calibri"/>
                <a:cs typeface="Times New Roman"/>
              </a:rPr>
              <a:t>случајева</a:t>
            </a:r>
            <a:r>
              <a:rPr lang="en-US" sz="2400" b="1" dirty="0">
                <a:latin typeface="Cambria"/>
                <a:ea typeface="Calibri"/>
                <a:cs typeface="Times New Roman"/>
              </a:rPr>
              <a:t> </a:t>
            </a:r>
            <a:r>
              <a:rPr lang="en-US" sz="2400" b="1" dirty="0" err="1">
                <a:latin typeface="Cambria"/>
                <a:ea typeface="Calibri"/>
                <a:cs typeface="Times New Roman"/>
              </a:rPr>
              <a:t>су</a:t>
            </a:r>
            <a:r>
              <a:rPr lang="en-US" sz="2400" b="1" dirty="0">
                <a:latin typeface="Cambria"/>
                <a:ea typeface="Calibri"/>
                <a:cs typeface="Times New Roman"/>
              </a:rPr>
              <a:t> </a:t>
            </a:r>
            <a:r>
              <a:rPr lang="en-US" sz="2400" b="1" dirty="0" err="1">
                <a:latin typeface="Cambria"/>
                <a:ea typeface="Calibri"/>
                <a:cs typeface="Times New Roman"/>
              </a:rPr>
              <a:t>особе</a:t>
            </a:r>
            <a:r>
              <a:rPr lang="en-US" sz="2400" b="1" dirty="0">
                <a:latin typeface="Cambria"/>
                <a:ea typeface="Calibri"/>
                <a:cs typeface="Times New Roman"/>
              </a:rPr>
              <a:t> у </a:t>
            </a:r>
            <a:r>
              <a:rPr lang="en-US" sz="2400" b="1" dirty="0" err="1">
                <a:latin typeface="Cambria"/>
                <a:ea typeface="Calibri"/>
                <a:cs typeface="Times New Roman"/>
              </a:rPr>
              <a:t>инвалидским</a:t>
            </a:r>
            <a:r>
              <a:rPr lang="en-US" sz="2400" b="1" dirty="0">
                <a:latin typeface="Cambria"/>
                <a:ea typeface="Calibri"/>
                <a:cs typeface="Times New Roman"/>
              </a:rPr>
              <a:t> </a:t>
            </a:r>
            <a:r>
              <a:rPr lang="en-US" sz="2400" b="1" dirty="0" err="1">
                <a:latin typeface="Cambria"/>
                <a:ea typeface="Calibri"/>
                <a:cs typeface="Times New Roman"/>
              </a:rPr>
              <a:t>колицима</a:t>
            </a:r>
            <a:r>
              <a:rPr lang="en-US" sz="2400" b="1" dirty="0">
                <a:latin typeface="Cambria"/>
                <a:ea typeface="Calibri"/>
                <a:cs typeface="Times New Roman"/>
              </a:rPr>
              <a:t> </a:t>
            </a:r>
            <a:r>
              <a:rPr lang="en-US" sz="2400" b="1" dirty="0" err="1">
                <a:latin typeface="Cambria"/>
                <a:ea typeface="Calibri"/>
                <a:cs typeface="Times New Roman"/>
              </a:rPr>
              <a:t>користиле</a:t>
            </a:r>
            <a:r>
              <a:rPr lang="en-US" sz="2400" b="1" dirty="0">
                <a:latin typeface="Cambria"/>
                <a:ea typeface="Calibri"/>
                <a:cs typeface="Times New Roman"/>
              </a:rPr>
              <a:t> </a:t>
            </a:r>
            <a:r>
              <a:rPr lang="en-US" sz="2400" b="1" dirty="0" err="1">
                <a:latin typeface="Cambria"/>
                <a:ea typeface="Calibri"/>
                <a:cs typeface="Times New Roman"/>
              </a:rPr>
              <a:t>на</a:t>
            </a:r>
            <a:r>
              <a:rPr lang="en-US" sz="2400" b="1" dirty="0">
                <a:latin typeface="Cambria"/>
                <a:ea typeface="Calibri"/>
                <a:cs typeface="Times New Roman"/>
              </a:rPr>
              <a:t> </a:t>
            </a:r>
            <a:r>
              <a:rPr lang="en-US" sz="2400" b="1" dirty="0" err="1">
                <a:latin typeface="Cambria"/>
                <a:ea typeface="Calibri"/>
                <a:cs typeface="Times New Roman"/>
              </a:rPr>
              <a:t>адекватан</a:t>
            </a:r>
            <a:r>
              <a:rPr lang="en-US" sz="2400" b="1" dirty="0">
                <a:latin typeface="Cambria"/>
                <a:ea typeface="Calibri"/>
                <a:cs typeface="Times New Roman"/>
              </a:rPr>
              <a:t> </a:t>
            </a:r>
            <a:r>
              <a:rPr lang="en-US" sz="2400" b="1" dirty="0" err="1">
                <a:latin typeface="Cambria"/>
                <a:ea typeface="Calibri"/>
                <a:cs typeface="Times New Roman"/>
              </a:rPr>
              <a:t>начин</a:t>
            </a:r>
            <a:r>
              <a:rPr lang="en-US" sz="2400" b="1" dirty="0">
                <a:latin typeface="Cambria"/>
                <a:ea typeface="Calibri"/>
                <a:cs typeface="Times New Roman"/>
              </a:rPr>
              <a:t> </a:t>
            </a:r>
            <a:r>
              <a:rPr lang="en-US" sz="2400" b="1" dirty="0" err="1">
                <a:latin typeface="Cambria"/>
                <a:ea typeface="Calibri"/>
                <a:cs typeface="Times New Roman"/>
              </a:rPr>
              <a:t>систем</a:t>
            </a:r>
            <a:r>
              <a:rPr lang="en-US" sz="2400" b="1" dirty="0">
                <a:latin typeface="Cambria"/>
                <a:ea typeface="Calibri"/>
                <a:cs typeface="Times New Roman"/>
              </a:rPr>
              <a:t> </a:t>
            </a:r>
            <a:r>
              <a:rPr lang="en-US" sz="2400" b="1" dirty="0" err="1">
                <a:latin typeface="Cambria"/>
                <a:ea typeface="Calibri"/>
                <a:cs typeface="Times New Roman"/>
              </a:rPr>
              <a:t>пасивне</a:t>
            </a:r>
            <a:r>
              <a:rPr lang="en-US" sz="2400" b="1" dirty="0">
                <a:latin typeface="Cambria"/>
                <a:ea typeface="Calibri"/>
                <a:cs typeface="Times New Roman"/>
              </a:rPr>
              <a:t> </a:t>
            </a:r>
            <a:r>
              <a:rPr lang="en-US" sz="2400" b="1" dirty="0" err="1">
                <a:latin typeface="Cambria"/>
                <a:ea typeface="Calibri"/>
                <a:cs typeface="Times New Roman"/>
              </a:rPr>
              <a:t>заштите</a:t>
            </a:r>
            <a:r>
              <a:rPr lang="en-US" sz="2400" dirty="0">
                <a:latin typeface="Cambria"/>
                <a:ea typeface="Calibri"/>
                <a:cs typeface="Times New Roman"/>
              </a:rPr>
              <a:t>. </a:t>
            </a:r>
            <a:endParaRPr lang="sr-Cyrl-RS" sz="2400" dirty="0">
              <a:latin typeface="Cambria"/>
              <a:ea typeface="Calibri"/>
              <a:cs typeface="Times New Roman"/>
            </a:endParaRPr>
          </a:p>
          <a:p>
            <a:pPr algn="just">
              <a:lnSpc>
                <a:spcPct val="107000"/>
              </a:lnSpc>
              <a:spcBef>
                <a:spcPts val="600"/>
              </a:spcBef>
              <a:spcAft>
                <a:spcPts val="600"/>
              </a:spcAft>
            </a:pPr>
            <a:r>
              <a:rPr lang="en-US" sz="2400" dirty="0" err="1">
                <a:latin typeface="Cambria"/>
                <a:ea typeface="Calibri"/>
                <a:cs typeface="Times New Roman"/>
              </a:rPr>
              <a:t>Важно</a:t>
            </a:r>
            <a:r>
              <a:rPr lang="en-US" sz="2400" dirty="0">
                <a:latin typeface="Cambria"/>
                <a:ea typeface="Calibri"/>
                <a:cs typeface="Times New Roman"/>
              </a:rPr>
              <a:t> </a:t>
            </a:r>
            <a:r>
              <a:rPr lang="en-US" sz="2400" dirty="0" err="1">
                <a:latin typeface="Cambria"/>
                <a:ea typeface="Calibri"/>
                <a:cs typeface="Times New Roman"/>
              </a:rPr>
              <a:t>је</a:t>
            </a:r>
            <a:r>
              <a:rPr lang="en-US" sz="2400" dirty="0">
                <a:latin typeface="Cambria"/>
                <a:ea typeface="Calibri"/>
                <a:cs typeface="Times New Roman"/>
              </a:rPr>
              <a:t> </a:t>
            </a:r>
            <a:r>
              <a:rPr lang="en-US" sz="2400" dirty="0" err="1">
                <a:latin typeface="Cambria"/>
                <a:ea typeface="Calibri"/>
                <a:cs typeface="Times New Roman"/>
              </a:rPr>
              <a:t>истаћи</a:t>
            </a:r>
            <a:r>
              <a:rPr lang="en-US" sz="2400" dirty="0">
                <a:latin typeface="Cambria"/>
                <a:ea typeface="Calibri"/>
                <a:cs typeface="Times New Roman"/>
              </a:rPr>
              <a:t> и </a:t>
            </a:r>
            <a:r>
              <a:rPr lang="en-US" sz="2400" dirty="0" err="1">
                <a:latin typeface="Cambria"/>
                <a:ea typeface="Calibri"/>
                <a:cs typeface="Times New Roman"/>
              </a:rPr>
              <a:t>чињеницу</a:t>
            </a:r>
            <a:r>
              <a:rPr lang="en-US" sz="2400" dirty="0">
                <a:latin typeface="Cambria"/>
                <a:ea typeface="Calibri"/>
                <a:cs typeface="Times New Roman"/>
              </a:rPr>
              <a:t> </a:t>
            </a:r>
            <a:r>
              <a:rPr lang="en-US" sz="2400" dirty="0" err="1">
                <a:latin typeface="Cambria"/>
                <a:ea typeface="Calibri"/>
                <a:cs typeface="Times New Roman"/>
              </a:rPr>
              <a:t>да</a:t>
            </a:r>
            <a:r>
              <a:rPr lang="en-US" sz="2400" dirty="0">
                <a:latin typeface="Cambria"/>
                <a:ea typeface="Calibri"/>
                <a:cs typeface="Times New Roman"/>
              </a:rPr>
              <a:t> </a:t>
            </a:r>
            <a:r>
              <a:rPr lang="en-US" sz="2400" dirty="0" err="1">
                <a:latin typeface="Cambria"/>
                <a:ea typeface="Calibri"/>
                <a:cs typeface="Times New Roman"/>
              </a:rPr>
              <a:t>је</a:t>
            </a:r>
            <a:r>
              <a:rPr lang="en-US" sz="2400" dirty="0">
                <a:latin typeface="Cambria"/>
                <a:ea typeface="Calibri"/>
                <a:cs typeface="Times New Roman"/>
              </a:rPr>
              <a:t> </a:t>
            </a:r>
            <a:r>
              <a:rPr lang="en-US" sz="2400" dirty="0" err="1">
                <a:latin typeface="Cambria"/>
                <a:ea typeface="Calibri"/>
                <a:cs typeface="Times New Roman"/>
              </a:rPr>
              <a:t>већина</a:t>
            </a:r>
            <a:r>
              <a:rPr lang="en-US" sz="2400" dirty="0">
                <a:latin typeface="Cambria"/>
                <a:ea typeface="Calibri"/>
                <a:cs typeface="Times New Roman"/>
              </a:rPr>
              <a:t> </a:t>
            </a:r>
            <a:r>
              <a:rPr lang="en-US" sz="2400" dirty="0" err="1">
                <a:latin typeface="Cambria"/>
                <a:ea typeface="Calibri"/>
                <a:cs typeface="Times New Roman"/>
              </a:rPr>
              <a:t>ситуација</a:t>
            </a:r>
            <a:r>
              <a:rPr lang="en-US" sz="2400" dirty="0">
                <a:latin typeface="Cambria"/>
                <a:ea typeface="Calibri"/>
                <a:cs typeface="Times New Roman"/>
              </a:rPr>
              <a:t> </a:t>
            </a:r>
            <a:r>
              <a:rPr lang="en-US" sz="2400" dirty="0" err="1">
                <a:latin typeface="Cambria"/>
                <a:ea typeface="Calibri"/>
                <a:cs typeface="Times New Roman"/>
              </a:rPr>
              <a:t>представљала</a:t>
            </a:r>
            <a:r>
              <a:rPr lang="en-US" sz="2400" dirty="0">
                <a:latin typeface="Cambria"/>
                <a:ea typeface="Calibri"/>
                <a:cs typeface="Times New Roman"/>
              </a:rPr>
              <a:t> </a:t>
            </a:r>
            <a:r>
              <a:rPr lang="en-US" sz="2400" dirty="0" err="1">
                <a:latin typeface="Cambria"/>
                <a:ea typeface="Calibri"/>
                <a:cs typeface="Times New Roman"/>
              </a:rPr>
              <a:t>чеоне</a:t>
            </a:r>
            <a:r>
              <a:rPr lang="en-US" sz="2400" dirty="0">
                <a:latin typeface="Cambria"/>
                <a:ea typeface="Calibri"/>
                <a:cs typeface="Times New Roman"/>
              </a:rPr>
              <a:t> </a:t>
            </a:r>
            <a:r>
              <a:rPr lang="en-US" sz="2400" dirty="0" err="1">
                <a:latin typeface="Cambria"/>
                <a:ea typeface="Calibri"/>
                <a:cs typeface="Times New Roman"/>
              </a:rPr>
              <a:t>сударе</a:t>
            </a:r>
            <a:r>
              <a:rPr lang="en-US" sz="2400" dirty="0">
                <a:latin typeface="Cambria"/>
                <a:ea typeface="Calibri"/>
                <a:cs typeface="Times New Roman"/>
              </a:rPr>
              <a:t>.</a:t>
            </a:r>
            <a:endParaRPr lang="sr-Cyrl-RS" sz="2400" dirty="0">
              <a:latin typeface="Cambria"/>
              <a:ea typeface="Calibri"/>
              <a:cs typeface="Times New Roman"/>
            </a:endParaRPr>
          </a:p>
          <a:p>
            <a:pPr algn="just">
              <a:lnSpc>
                <a:spcPct val="107000"/>
              </a:lnSpc>
              <a:spcBef>
                <a:spcPts val="600"/>
              </a:spcBef>
              <a:spcAft>
                <a:spcPts val="600"/>
              </a:spcAft>
            </a:pPr>
            <a:endParaRPr lang="sr-Cyrl-RS" sz="2400" dirty="0">
              <a:latin typeface="Cambria"/>
              <a:ea typeface="Calibri"/>
              <a:cs typeface="Times New Roman"/>
            </a:endParaRPr>
          </a:p>
          <a:p>
            <a:pPr algn="just">
              <a:lnSpc>
                <a:spcPct val="107000"/>
              </a:lnSpc>
              <a:spcBef>
                <a:spcPts val="600"/>
              </a:spcBef>
              <a:spcAft>
                <a:spcPts val="600"/>
              </a:spcAft>
            </a:pPr>
            <a:endParaRPr lang="sr-Cyrl-RS" sz="2400" kern="100" dirty="0">
              <a:latin typeface="Cambria"/>
              <a:ea typeface="Calibri"/>
              <a:cs typeface="Times New Roman"/>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73157F97-6926-B8C6-B23E-EFFF7BCB9FD5}"/>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1</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28</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sr-Cyrl-RS" sz="2400" b="1" i="1" dirty="0"/>
              <a:t>Пасивна безбедност</a:t>
            </a:r>
            <a:endParaRPr lang="en-US" sz="2400" b="1" i="1" dirty="0"/>
          </a:p>
        </p:txBody>
      </p:sp>
      <p:sp>
        <p:nvSpPr>
          <p:cNvPr id="31746" name="Rectangle 2"/>
          <p:cNvSpPr>
            <a:spLocks noChangeArrowheads="1"/>
          </p:cNvSpPr>
          <p:nvPr/>
        </p:nvSpPr>
        <p:spPr bwMode="auto">
          <a:xfrm>
            <a:off x="378824" y="1530863"/>
            <a:ext cx="11639005" cy="2983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600"/>
              </a:spcBef>
              <a:spcAft>
                <a:spcPts val="600"/>
              </a:spcAft>
            </a:pPr>
            <a:r>
              <a:rPr lang="en-US" sz="2400" kern="100" dirty="0" err="1">
                <a:latin typeface="Cambria"/>
                <a:ea typeface="Calibri"/>
                <a:cs typeface="Times New Roman"/>
              </a:rPr>
              <a:t>Као</a:t>
            </a:r>
            <a:r>
              <a:rPr lang="en-US" sz="2400" kern="100" dirty="0">
                <a:latin typeface="Cambria"/>
                <a:ea typeface="Calibri"/>
                <a:cs typeface="Times New Roman"/>
              </a:rPr>
              <a:t> </a:t>
            </a:r>
            <a:r>
              <a:rPr lang="en-US" sz="2400" kern="100" dirty="0" err="1">
                <a:latin typeface="Cambria"/>
                <a:ea typeface="Calibri"/>
                <a:cs typeface="Times New Roman"/>
              </a:rPr>
              <a:t>кључни</a:t>
            </a:r>
            <a:r>
              <a:rPr lang="en-US" sz="2400" kern="100" dirty="0">
                <a:latin typeface="Cambria"/>
                <a:ea typeface="Calibri"/>
                <a:cs typeface="Times New Roman"/>
              </a:rPr>
              <a:t> </a:t>
            </a:r>
            <a:r>
              <a:rPr lang="en-US" sz="2400" kern="100" dirty="0" err="1">
                <a:latin typeface="Cambria"/>
                <a:ea typeface="Calibri"/>
                <a:cs typeface="Times New Roman"/>
              </a:rPr>
              <a:t>проблем</a:t>
            </a:r>
            <a:r>
              <a:rPr lang="en-US" sz="2400" kern="100" dirty="0">
                <a:latin typeface="Cambria"/>
                <a:ea typeface="Calibri"/>
                <a:cs typeface="Times New Roman"/>
              </a:rPr>
              <a:t> </a:t>
            </a:r>
            <a:r>
              <a:rPr lang="en-US" sz="2400" kern="100" dirty="0" err="1">
                <a:latin typeface="Cambria"/>
                <a:ea typeface="Calibri"/>
                <a:cs typeface="Times New Roman"/>
              </a:rPr>
              <a:t>уочено</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b="1" kern="100" dirty="0" err="1">
                <a:latin typeface="Cambria"/>
                <a:ea typeface="Calibri"/>
                <a:cs typeface="Times New Roman"/>
              </a:rPr>
              <a:t>неефикасно</a:t>
            </a:r>
            <a:r>
              <a:rPr lang="en-US" sz="2400" b="1" kern="100" dirty="0">
                <a:latin typeface="Cambria"/>
                <a:ea typeface="Calibri"/>
                <a:cs typeface="Times New Roman"/>
              </a:rPr>
              <a:t> </a:t>
            </a:r>
            <a:r>
              <a:rPr lang="en-US" sz="2400" b="1" kern="100" dirty="0" err="1">
                <a:latin typeface="Cambria"/>
                <a:ea typeface="Calibri"/>
                <a:cs typeface="Times New Roman"/>
              </a:rPr>
              <a:t>позиционирање</a:t>
            </a:r>
            <a:r>
              <a:rPr lang="en-US" sz="2400" b="1" kern="100" dirty="0">
                <a:latin typeface="Cambria"/>
                <a:ea typeface="Calibri"/>
                <a:cs typeface="Times New Roman"/>
              </a:rPr>
              <a:t> </a:t>
            </a:r>
            <a:r>
              <a:rPr lang="en-US" sz="2400" b="1" kern="100" dirty="0" err="1">
                <a:latin typeface="Cambria"/>
                <a:ea typeface="Calibri"/>
                <a:cs typeface="Times New Roman"/>
              </a:rPr>
              <a:t>појаса</a:t>
            </a:r>
            <a:r>
              <a:rPr lang="en-US" sz="2400" b="1" kern="100" dirty="0">
                <a:latin typeface="Cambria"/>
                <a:ea typeface="Calibri"/>
                <a:cs typeface="Times New Roman"/>
              </a:rPr>
              <a:t> </a:t>
            </a:r>
            <a:r>
              <a:rPr lang="en-US" sz="2400" b="1" kern="100" dirty="0" err="1">
                <a:latin typeface="Cambria"/>
                <a:ea typeface="Calibri"/>
                <a:cs typeface="Times New Roman"/>
              </a:rPr>
              <a:t>на</a:t>
            </a:r>
            <a:r>
              <a:rPr lang="en-US" sz="2400" b="1" kern="100" dirty="0">
                <a:latin typeface="Cambria"/>
                <a:ea typeface="Calibri"/>
                <a:cs typeface="Times New Roman"/>
              </a:rPr>
              <a:t> </a:t>
            </a:r>
            <a:r>
              <a:rPr lang="en-US" sz="2400" b="1" kern="100" dirty="0" err="1">
                <a:latin typeface="Cambria"/>
                <a:ea typeface="Calibri"/>
                <a:cs typeface="Times New Roman"/>
              </a:rPr>
              <a:t>груди</a:t>
            </a:r>
            <a:r>
              <a:rPr lang="en-US" sz="2400" b="1" kern="100" dirty="0">
                <a:latin typeface="Cambria"/>
                <a:ea typeface="Calibri"/>
                <a:cs typeface="Times New Roman"/>
              </a:rPr>
              <a:t> </a:t>
            </a:r>
            <a:r>
              <a:rPr lang="en-US" sz="2400" b="1" kern="100" dirty="0" err="1">
                <a:latin typeface="Cambria"/>
                <a:ea typeface="Calibri"/>
                <a:cs typeface="Times New Roman"/>
              </a:rPr>
              <a:t>возача</a:t>
            </a:r>
            <a:r>
              <a:rPr lang="en-US" sz="2400" kern="100" dirty="0">
                <a:latin typeface="Cambria"/>
                <a:ea typeface="Calibri"/>
                <a:cs typeface="Times New Roman"/>
              </a:rPr>
              <a:t> </a:t>
            </a:r>
            <a:r>
              <a:rPr lang="en-US" sz="2400" kern="100" dirty="0" err="1">
                <a:latin typeface="Cambria"/>
                <a:ea typeface="Calibri"/>
                <a:cs typeface="Times New Roman"/>
              </a:rPr>
              <a:t>услед</a:t>
            </a:r>
            <a:r>
              <a:rPr lang="en-US" sz="2400" kern="100" dirty="0">
                <a:latin typeface="Cambria"/>
                <a:ea typeface="Calibri"/>
                <a:cs typeface="Times New Roman"/>
              </a:rPr>
              <a:t> </a:t>
            </a:r>
            <a:r>
              <a:rPr lang="en-US" sz="2400" kern="100" dirty="0" err="1">
                <a:latin typeface="Cambria"/>
                <a:ea typeface="Calibri"/>
                <a:cs typeface="Times New Roman"/>
              </a:rPr>
              <a:t>положаја</a:t>
            </a:r>
            <a:r>
              <a:rPr lang="en-US" sz="2400" kern="100" dirty="0">
                <a:latin typeface="Cambria"/>
                <a:ea typeface="Calibri"/>
                <a:cs typeface="Times New Roman"/>
              </a:rPr>
              <a:t> </a:t>
            </a:r>
            <a:r>
              <a:rPr lang="en-US" sz="2400" kern="100" dirty="0" err="1">
                <a:latin typeface="Cambria"/>
                <a:ea typeface="Calibri"/>
                <a:cs typeface="Times New Roman"/>
              </a:rPr>
              <a:t>наслона</a:t>
            </a:r>
            <a:r>
              <a:rPr lang="en-US" sz="2400" kern="100" dirty="0">
                <a:latin typeface="Cambria"/>
                <a:ea typeface="Calibri"/>
                <a:cs typeface="Times New Roman"/>
              </a:rPr>
              <a:t> </a:t>
            </a:r>
            <a:r>
              <a:rPr lang="en-US" sz="2400" kern="100" dirty="0" err="1">
                <a:latin typeface="Cambria"/>
                <a:ea typeface="Calibri"/>
                <a:cs typeface="Times New Roman"/>
              </a:rPr>
              <a:t>за</a:t>
            </a:r>
            <a:r>
              <a:rPr lang="en-US" sz="2400" kern="100" dirty="0">
                <a:latin typeface="Cambria"/>
                <a:ea typeface="Calibri"/>
                <a:cs typeface="Times New Roman"/>
              </a:rPr>
              <a:t> </a:t>
            </a:r>
            <a:r>
              <a:rPr lang="en-US" sz="2400" kern="100" dirty="0" err="1">
                <a:latin typeface="Cambria"/>
                <a:ea typeface="Calibri"/>
                <a:cs typeface="Times New Roman"/>
              </a:rPr>
              <a:t>руке</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инвалидским</a:t>
            </a:r>
            <a:r>
              <a:rPr lang="en-US" sz="2400" kern="100" dirty="0">
                <a:latin typeface="Cambria"/>
                <a:ea typeface="Calibri"/>
                <a:cs typeface="Times New Roman"/>
              </a:rPr>
              <a:t> </a:t>
            </a:r>
            <a:r>
              <a:rPr lang="en-US" sz="2400" kern="100" dirty="0" err="1">
                <a:latin typeface="Cambria"/>
                <a:ea typeface="Calibri"/>
                <a:cs typeface="Times New Roman"/>
              </a:rPr>
              <a:t>колицима</a:t>
            </a:r>
            <a:r>
              <a:rPr lang="en-US" sz="2400" kern="100" dirty="0">
                <a:latin typeface="Cambria"/>
                <a:ea typeface="Calibri"/>
                <a:cs typeface="Times New Roman"/>
              </a:rPr>
              <a:t>. </a:t>
            </a:r>
            <a:r>
              <a:rPr lang="en-US" sz="2400" kern="100" dirty="0" err="1">
                <a:latin typeface="Cambria"/>
                <a:ea typeface="Calibri"/>
                <a:cs typeface="Times New Roman"/>
              </a:rPr>
              <a:t>Овакав</a:t>
            </a:r>
            <a:r>
              <a:rPr lang="en-US" sz="2400" kern="100" dirty="0">
                <a:latin typeface="Cambria"/>
                <a:ea typeface="Calibri"/>
                <a:cs typeface="Times New Roman"/>
              </a:rPr>
              <a:t> </a:t>
            </a:r>
            <a:r>
              <a:rPr lang="en-US" sz="2400" kern="100" dirty="0" err="1">
                <a:latin typeface="Cambria"/>
                <a:ea typeface="Calibri"/>
                <a:cs typeface="Times New Roman"/>
              </a:rPr>
              <a:t>положај</a:t>
            </a:r>
            <a:r>
              <a:rPr lang="en-US" sz="2400" kern="100" dirty="0">
                <a:latin typeface="Cambria"/>
                <a:ea typeface="Calibri"/>
                <a:cs typeface="Times New Roman"/>
              </a:rPr>
              <a:t> </a:t>
            </a:r>
            <a:r>
              <a:rPr lang="en-US" sz="2400" kern="100" dirty="0" err="1">
                <a:latin typeface="Cambria"/>
                <a:ea typeface="Calibri"/>
                <a:cs typeface="Times New Roman"/>
              </a:rPr>
              <a:t>сигурносног</a:t>
            </a:r>
            <a:r>
              <a:rPr lang="en-US" sz="2400" kern="100" dirty="0">
                <a:latin typeface="Cambria"/>
                <a:ea typeface="Calibri"/>
                <a:cs typeface="Times New Roman"/>
              </a:rPr>
              <a:t> </a:t>
            </a:r>
            <a:r>
              <a:rPr lang="en-US" sz="2400" kern="100" dirty="0" err="1">
                <a:latin typeface="Cambria"/>
                <a:ea typeface="Calibri"/>
                <a:cs typeface="Times New Roman"/>
              </a:rPr>
              <a:t>појаса</a:t>
            </a:r>
            <a:r>
              <a:rPr lang="en-US" sz="2400" kern="100" dirty="0">
                <a:latin typeface="Cambria"/>
                <a:ea typeface="Calibri"/>
                <a:cs typeface="Times New Roman"/>
              </a:rPr>
              <a:t> </a:t>
            </a:r>
            <a:r>
              <a:rPr lang="en-US" sz="2400" kern="100" dirty="0" err="1">
                <a:latin typeface="Cambria"/>
                <a:ea typeface="Calibri"/>
                <a:cs typeface="Times New Roman"/>
              </a:rPr>
              <a:t>значајно</a:t>
            </a:r>
            <a:r>
              <a:rPr lang="en-US" sz="2400" kern="100" dirty="0">
                <a:latin typeface="Cambria"/>
                <a:ea typeface="Calibri"/>
                <a:cs typeface="Times New Roman"/>
              </a:rPr>
              <a:t> </a:t>
            </a:r>
            <a:r>
              <a:rPr lang="en-US" sz="2400" kern="100" dirty="0" err="1">
                <a:latin typeface="Cambria"/>
                <a:ea typeface="Calibri"/>
                <a:cs typeface="Times New Roman"/>
              </a:rPr>
              <a:t>повећава</a:t>
            </a:r>
            <a:r>
              <a:rPr lang="en-US" sz="2400" kern="100" dirty="0">
                <a:latin typeface="Cambria"/>
                <a:ea typeface="Calibri"/>
                <a:cs typeface="Times New Roman"/>
              </a:rPr>
              <a:t> </a:t>
            </a:r>
            <a:r>
              <a:rPr lang="en-US" sz="2400" kern="100" dirty="0" err="1">
                <a:latin typeface="Cambria"/>
                <a:ea typeface="Calibri"/>
                <a:cs typeface="Times New Roman"/>
              </a:rPr>
              <a:t>ризик</a:t>
            </a:r>
            <a:r>
              <a:rPr lang="en-US" sz="2400" kern="100" dirty="0">
                <a:latin typeface="Cambria"/>
                <a:ea typeface="Calibri"/>
                <a:cs typeface="Times New Roman"/>
              </a:rPr>
              <a:t> </a:t>
            </a:r>
            <a:r>
              <a:rPr lang="en-US" sz="2400" kern="100" dirty="0" err="1">
                <a:latin typeface="Cambria"/>
                <a:ea typeface="Calibri"/>
                <a:cs typeface="Times New Roman"/>
              </a:rPr>
              <a:t>од</a:t>
            </a:r>
            <a:r>
              <a:rPr lang="en-US" sz="2400" kern="100" dirty="0">
                <a:latin typeface="Cambria"/>
                <a:ea typeface="Calibri"/>
                <a:cs typeface="Times New Roman"/>
              </a:rPr>
              <a:t> </a:t>
            </a:r>
            <a:r>
              <a:rPr lang="en-US" sz="2400" kern="100" dirty="0" err="1">
                <a:latin typeface="Cambria"/>
                <a:ea typeface="Calibri"/>
                <a:cs typeface="Times New Roman"/>
              </a:rPr>
              <a:t>настанка</a:t>
            </a:r>
            <a:r>
              <a:rPr lang="en-US" sz="2400" kern="100" dirty="0">
                <a:latin typeface="Cambria"/>
                <a:ea typeface="Calibri"/>
                <a:cs typeface="Times New Roman"/>
              </a:rPr>
              <a:t> </a:t>
            </a:r>
            <a:r>
              <a:rPr lang="en-US" sz="2400" kern="100" dirty="0" err="1">
                <a:latin typeface="Cambria"/>
                <a:ea typeface="Calibri"/>
                <a:cs typeface="Times New Roman"/>
              </a:rPr>
              <a:t>повреда</a:t>
            </a:r>
            <a:r>
              <a:rPr lang="en-US" sz="2400" kern="100" dirty="0">
                <a:latin typeface="Cambria"/>
                <a:ea typeface="Calibri"/>
                <a:cs typeface="Times New Roman"/>
              </a:rPr>
              <a:t> </a:t>
            </a:r>
            <a:r>
              <a:rPr lang="en-US" sz="2400" kern="100" dirty="0" err="1">
                <a:latin typeface="Cambria"/>
                <a:ea typeface="Calibri"/>
                <a:cs typeface="Times New Roman"/>
              </a:rPr>
              <a:t>груди</a:t>
            </a:r>
            <a:r>
              <a:rPr lang="en-US" sz="2400" kern="100" dirty="0">
                <a:latin typeface="Cambria"/>
                <a:ea typeface="Calibri"/>
                <a:cs typeface="Times New Roman"/>
              </a:rPr>
              <a:t> и </a:t>
            </a:r>
            <a:r>
              <a:rPr lang="en-US" sz="2400" kern="100" dirty="0" err="1">
                <a:latin typeface="Cambria"/>
                <a:ea typeface="Calibri"/>
                <a:cs typeface="Times New Roman"/>
              </a:rPr>
              <a:t>стомака</a:t>
            </a:r>
            <a:r>
              <a:rPr lang="en-US" sz="2400" kern="100" dirty="0">
                <a:latin typeface="Cambria"/>
                <a:ea typeface="Calibri"/>
                <a:cs typeface="Times New Roman"/>
              </a:rPr>
              <a:t> у </a:t>
            </a:r>
            <a:r>
              <a:rPr lang="en-US" sz="2400" kern="100" dirty="0" err="1">
                <a:latin typeface="Cambria"/>
                <a:ea typeface="Calibri"/>
                <a:cs typeface="Times New Roman"/>
              </a:rPr>
              <a:t>случају</a:t>
            </a:r>
            <a:r>
              <a:rPr lang="en-US" sz="2400" kern="100" dirty="0">
                <a:latin typeface="Cambria"/>
                <a:ea typeface="Calibri"/>
                <a:cs typeface="Times New Roman"/>
              </a:rPr>
              <a:t> </a:t>
            </a:r>
            <a:r>
              <a:rPr lang="en-US" sz="2400" kern="100" dirty="0" err="1">
                <a:latin typeface="Cambria"/>
                <a:ea typeface="Calibri"/>
                <a:cs typeface="Times New Roman"/>
              </a:rPr>
              <a:t>саобраћајне</a:t>
            </a:r>
            <a:r>
              <a:rPr lang="en-US" sz="2400" kern="100" dirty="0">
                <a:latin typeface="Cambria"/>
                <a:ea typeface="Calibri"/>
                <a:cs typeface="Times New Roman"/>
              </a:rPr>
              <a:t> </a:t>
            </a:r>
            <a:r>
              <a:rPr lang="en-US" sz="2400" kern="100" dirty="0" err="1">
                <a:latin typeface="Cambria"/>
                <a:ea typeface="Calibri"/>
                <a:cs typeface="Times New Roman"/>
              </a:rPr>
              <a:t>незгоде</a:t>
            </a:r>
            <a:r>
              <a:rPr lang="en-US" sz="2400" kern="100" dirty="0">
                <a:latin typeface="Cambria"/>
                <a:ea typeface="Calibri"/>
                <a:cs typeface="Times New Roman"/>
              </a:rPr>
              <a:t>. С </a:t>
            </a:r>
            <a:r>
              <a:rPr lang="en-US" sz="2400" kern="100" dirty="0" err="1">
                <a:latin typeface="Cambria"/>
                <a:ea typeface="Calibri"/>
                <a:cs typeface="Times New Roman"/>
              </a:rPr>
              <a:t>обзиром</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то</a:t>
            </a:r>
            <a:r>
              <a:rPr lang="en-US" sz="2400" kern="100" dirty="0">
                <a:latin typeface="Cambria"/>
                <a:ea typeface="Calibri"/>
                <a:cs typeface="Times New Roman"/>
              </a:rPr>
              <a:t>, </a:t>
            </a:r>
            <a:r>
              <a:rPr lang="en-US" sz="2400" kern="100" dirty="0" err="1">
                <a:latin typeface="Cambria"/>
                <a:ea typeface="Calibri"/>
                <a:cs typeface="Times New Roman"/>
              </a:rPr>
              <a:t>аутори</a:t>
            </a:r>
            <a:r>
              <a:rPr lang="en-US" sz="2400" kern="100" dirty="0">
                <a:latin typeface="Cambria"/>
                <a:ea typeface="Calibri"/>
                <a:cs typeface="Times New Roman"/>
              </a:rPr>
              <a:t> </a:t>
            </a:r>
            <a:r>
              <a:rPr lang="en-US" sz="2400" kern="100" dirty="0" err="1">
                <a:latin typeface="Cambria"/>
                <a:ea typeface="Calibri"/>
                <a:cs typeface="Times New Roman"/>
              </a:rPr>
              <a:t>ове</a:t>
            </a:r>
            <a:r>
              <a:rPr lang="en-US" sz="2400" kern="100" dirty="0">
                <a:latin typeface="Cambria"/>
                <a:ea typeface="Calibri"/>
                <a:cs typeface="Times New Roman"/>
              </a:rPr>
              <a:t> </a:t>
            </a:r>
            <a:r>
              <a:rPr lang="en-US" sz="2400" kern="100" dirty="0" err="1">
                <a:latin typeface="Cambria"/>
                <a:ea typeface="Calibri"/>
                <a:cs typeface="Times New Roman"/>
              </a:rPr>
              <a:t>студије</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предложили</a:t>
            </a:r>
            <a:r>
              <a:rPr lang="en-US" sz="2400" kern="100" dirty="0">
                <a:latin typeface="Cambria"/>
                <a:ea typeface="Calibri"/>
                <a:cs typeface="Times New Roman"/>
              </a:rPr>
              <a:t> </a:t>
            </a:r>
            <a:r>
              <a:rPr lang="en-US" sz="2400" kern="100" dirty="0" err="1">
                <a:latin typeface="Cambria"/>
                <a:ea typeface="Calibri"/>
                <a:cs typeface="Times New Roman"/>
              </a:rPr>
              <a:t>неколико</a:t>
            </a:r>
            <a:r>
              <a:rPr lang="en-US" sz="2400" kern="100" dirty="0">
                <a:latin typeface="Cambria"/>
                <a:ea typeface="Calibri"/>
                <a:cs typeface="Times New Roman"/>
              </a:rPr>
              <a:t> </a:t>
            </a:r>
            <a:r>
              <a:rPr lang="en-US" sz="2400" kern="100" dirty="0" err="1">
                <a:latin typeface="Cambria"/>
                <a:ea typeface="Calibri"/>
                <a:cs typeface="Times New Roman"/>
              </a:rPr>
              <a:t>решења</a:t>
            </a:r>
            <a:r>
              <a:rPr lang="en-US" sz="2400" kern="100" dirty="0">
                <a:latin typeface="Cambria"/>
                <a:ea typeface="Calibri"/>
                <a:cs typeface="Times New Roman"/>
              </a:rPr>
              <a:t> </a:t>
            </a:r>
            <a:r>
              <a:rPr lang="en-US" sz="2400" kern="100" dirty="0" err="1">
                <a:latin typeface="Cambria"/>
                <a:ea typeface="Calibri"/>
                <a:cs typeface="Times New Roman"/>
              </a:rPr>
              <a:t>који</a:t>
            </a:r>
            <a:r>
              <a:rPr lang="en-US" sz="2400" kern="100" dirty="0">
                <a:latin typeface="Cambria"/>
                <a:ea typeface="Calibri"/>
                <a:cs typeface="Times New Roman"/>
              </a:rPr>
              <a:t> </a:t>
            </a:r>
            <a:r>
              <a:rPr lang="en-US" sz="2400" kern="100" dirty="0" err="1">
                <a:latin typeface="Cambria"/>
                <a:ea typeface="Calibri"/>
                <a:cs typeface="Times New Roman"/>
              </a:rPr>
              <a:t>би</a:t>
            </a:r>
            <a:r>
              <a:rPr lang="en-US" sz="2400" kern="100" dirty="0">
                <a:latin typeface="Cambria"/>
                <a:ea typeface="Calibri"/>
                <a:cs typeface="Times New Roman"/>
              </a:rPr>
              <a:t> </a:t>
            </a:r>
            <a:r>
              <a:rPr lang="en-US" sz="2400" kern="100" dirty="0" err="1">
                <a:latin typeface="Cambria"/>
                <a:ea typeface="Calibri"/>
                <a:cs typeface="Times New Roman"/>
              </a:rPr>
              <a:t>унапредили</a:t>
            </a:r>
            <a:r>
              <a:rPr lang="en-US" sz="2400" kern="100" dirty="0">
                <a:latin typeface="Cambria"/>
                <a:ea typeface="Calibri"/>
                <a:cs typeface="Times New Roman"/>
              </a:rPr>
              <a:t> </a:t>
            </a:r>
            <a:r>
              <a:rPr lang="en-US" sz="2400" kern="100" dirty="0" err="1">
                <a:latin typeface="Cambria"/>
                <a:ea typeface="Calibri"/>
                <a:cs typeface="Times New Roman"/>
              </a:rPr>
              <a:t>пасивну</a:t>
            </a:r>
            <a:r>
              <a:rPr lang="en-US" sz="2400" kern="100" dirty="0">
                <a:latin typeface="Cambria"/>
                <a:ea typeface="Calibri"/>
                <a:cs typeface="Times New Roman"/>
              </a:rPr>
              <a:t> </a:t>
            </a:r>
            <a:r>
              <a:rPr lang="en-US" sz="2400" kern="100" dirty="0" err="1">
                <a:latin typeface="Cambria"/>
                <a:ea typeface="Calibri"/>
                <a:cs typeface="Times New Roman"/>
              </a:rPr>
              <a:t>безбедност</a:t>
            </a:r>
            <a:r>
              <a:rPr lang="en-US" sz="2400" kern="100" dirty="0">
                <a:latin typeface="Cambria"/>
                <a:ea typeface="Calibri"/>
                <a:cs typeface="Times New Roman"/>
              </a:rPr>
              <a:t> </a:t>
            </a:r>
            <a:r>
              <a:rPr lang="en-US" sz="2400" kern="100" dirty="0" err="1">
                <a:latin typeface="Cambria"/>
                <a:ea typeface="Calibri"/>
                <a:cs typeface="Times New Roman"/>
              </a:rPr>
              <a:t>возача</a:t>
            </a:r>
            <a:r>
              <a:rPr lang="en-US" sz="2400" kern="100" dirty="0">
                <a:latin typeface="Cambria"/>
                <a:ea typeface="Calibri"/>
                <a:cs typeface="Times New Roman"/>
              </a:rPr>
              <a:t> у </a:t>
            </a:r>
            <a:r>
              <a:rPr lang="en-US" sz="2400" kern="100" dirty="0" err="1">
                <a:latin typeface="Cambria"/>
                <a:ea typeface="Calibri"/>
                <a:cs typeface="Times New Roman"/>
              </a:rPr>
              <a:t>инвалидским</a:t>
            </a:r>
            <a:r>
              <a:rPr lang="en-US" sz="2400" kern="100" dirty="0">
                <a:latin typeface="Cambria"/>
                <a:ea typeface="Calibri"/>
                <a:cs typeface="Times New Roman"/>
              </a:rPr>
              <a:t> </a:t>
            </a:r>
            <a:r>
              <a:rPr lang="en-US" sz="2400" kern="100" dirty="0" err="1">
                <a:latin typeface="Cambria"/>
                <a:ea typeface="Calibri"/>
                <a:cs typeface="Times New Roman"/>
              </a:rPr>
              <a:t>колицима</a:t>
            </a:r>
            <a:r>
              <a:rPr lang="en-US" sz="2400" kern="100" dirty="0">
                <a:latin typeface="Cambria"/>
                <a:ea typeface="Calibri"/>
                <a:cs typeface="Times New Roman"/>
              </a:rPr>
              <a:t>.</a:t>
            </a:r>
          </a:p>
          <a:p>
            <a:pPr algn="just">
              <a:lnSpc>
                <a:spcPct val="107000"/>
              </a:lnSpc>
              <a:spcBef>
                <a:spcPts val="600"/>
              </a:spcBef>
              <a:spcAft>
                <a:spcPts val="600"/>
              </a:spcAft>
            </a:pPr>
            <a:endParaRPr lang="sr-Cyrl-RS" sz="2400" kern="100" dirty="0">
              <a:latin typeface="Cambria"/>
              <a:ea typeface="Calibri"/>
              <a:cs typeface="Times New Roman"/>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4B22408D-ACEE-052D-9B66-DC4490FE0C64}"/>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1</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29</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sr-Cyrl-RS" sz="2400" b="1" i="1" dirty="0"/>
              <a:t>Пасивна безбедност</a:t>
            </a:r>
            <a:endParaRPr lang="en-US" sz="2400" b="1" i="1" dirty="0"/>
          </a:p>
        </p:txBody>
      </p:sp>
      <p:sp>
        <p:nvSpPr>
          <p:cNvPr id="31746" name="Rectangle 2"/>
          <p:cNvSpPr>
            <a:spLocks noChangeArrowheads="1"/>
          </p:cNvSpPr>
          <p:nvPr/>
        </p:nvSpPr>
        <p:spPr bwMode="auto">
          <a:xfrm>
            <a:off x="313509" y="1958651"/>
            <a:ext cx="11639005" cy="37739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600"/>
              </a:spcBef>
              <a:spcAft>
                <a:spcPts val="600"/>
              </a:spcAft>
            </a:pPr>
            <a:r>
              <a:rPr lang="sr-Cyrl-RS" sz="2400" b="1" dirty="0">
                <a:solidFill>
                  <a:srgbClr val="000000"/>
                </a:solidFill>
                <a:latin typeface="Cambria"/>
                <a:ea typeface="Calibri"/>
                <a:cs typeface="Times New Roman"/>
              </a:rPr>
              <a:t>Да</a:t>
            </a:r>
            <a:r>
              <a:rPr lang="sr-Cyrl-RS" sz="2400" dirty="0">
                <a:solidFill>
                  <a:srgbClr val="000000"/>
                </a:solidFill>
                <a:latin typeface="Cambria"/>
                <a:ea typeface="Calibri"/>
                <a:cs typeface="Times New Roman"/>
              </a:rPr>
              <a:t> </a:t>
            </a:r>
            <a:r>
              <a:rPr lang="en-US" sz="2400" b="1" dirty="0" err="1">
                <a:latin typeface="Cambria"/>
                <a:ea typeface="Calibri"/>
                <a:cs typeface="Times New Roman"/>
              </a:rPr>
              <a:t>ли</a:t>
            </a:r>
            <a:r>
              <a:rPr lang="en-US" sz="2400" b="1" dirty="0">
                <a:latin typeface="Cambria"/>
                <a:ea typeface="Calibri"/>
                <a:cs typeface="Times New Roman"/>
              </a:rPr>
              <a:t> </a:t>
            </a:r>
            <a:r>
              <a:rPr lang="en-US" sz="2400" b="1" dirty="0" err="1">
                <a:latin typeface="Cambria"/>
                <a:ea typeface="Calibri"/>
                <a:cs typeface="Times New Roman"/>
              </a:rPr>
              <a:t>треба</a:t>
            </a:r>
            <a:r>
              <a:rPr lang="en-US" sz="2400" b="1" dirty="0">
                <a:latin typeface="Cambria"/>
                <a:ea typeface="Calibri"/>
                <a:cs typeface="Times New Roman"/>
              </a:rPr>
              <a:t> </a:t>
            </a:r>
            <a:r>
              <a:rPr lang="en-US" sz="2400" b="1" dirty="0" err="1">
                <a:latin typeface="Cambria"/>
                <a:ea typeface="Calibri"/>
                <a:cs typeface="Times New Roman"/>
              </a:rPr>
              <a:t>искључити</a:t>
            </a:r>
            <a:r>
              <a:rPr lang="en-US" sz="2400" b="1" dirty="0">
                <a:latin typeface="Cambria"/>
                <a:ea typeface="Calibri"/>
                <a:cs typeface="Times New Roman"/>
              </a:rPr>
              <a:t> </a:t>
            </a:r>
            <a:r>
              <a:rPr lang="en-US" sz="2400" b="1" dirty="0" err="1">
                <a:latin typeface="Cambria"/>
                <a:ea typeface="Calibri"/>
                <a:cs typeface="Times New Roman"/>
              </a:rPr>
              <a:t>ваздушне</a:t>
            </a:r>
            <a:r>
              <a:rPr lang="en-US" sz="2400" b="1" dirty="0">
                <a:latin typeface="Cambria"/>
                <a:ea typeface="Calibri"/>
                <a:cs typeface="Times New Roman"/>
              </a:rPr>
              <a:t> </a:t>
            </a:r>
            <a:r>
              <a:rPr lang="en-US" sz="2400" b="1" dirty="0" err="1">
                <a:latin typeface="Cambria"/>
                <a:ea typeface="Calibri"/>
                <a:cs typeface="Times New Roman"/>
              </a:rPr>
              <a:t>јастуке</a:t>
            </a:r>
            <a:r>
              <a:rPr lang="en-US" sz="2400" b="1" dirty="0">
                <a:latin typeface="Cambria"/>
                <a:ea typeface="Calibri"/>
                <a:cs typeface="Times New Roman"/>
              </a:rPr>
              <a:t> у </a:t>
            </a:r>
            <a:r>
              <a:rPr lang="en-US" sz="2400" b="1" dirty="0" err="1">
                <a:latin typeface="Cambria"/>
                <a:ea typeface="Calibri"/>
                <a:cs typeface="Times New Roman"/>
              </a:rPr>
              <a:t>возилу</a:t>
            </a:r>
            <a:r>
              <a:rPr lang="en-US" sz="2400" b="1" dirty="0">
                <a:latin typeface="Cambria"/>
                <a:ea typeface="Calibri"/>
                <a:cs typeface="Times New Roman"/>
              </a:rPr>
              <a:t> </a:t>
            </a:r>
            <a:r>
              <a:rPr lang="en-US" sz="2400" b="1" dirty="0" err="1">
                <a:latin typeface="Cambria"/>
                <a:ea typeface="Calibri"/>
                <a:cs typeface="Times New Roman"/>
              </a:rPr>
              <a:t>када</a:t>
            </a:r>
            <a:r>
              <a:rPr lang="en-US" sz="2400" b="1" dirty="0">
                <a:latin typeface="Cambria"/>
                <a:ea typeface="Calibri"/>
                <a:cs typeface="Times New Roman"/>
              </a:rPr>
              <a:t> </a:t>
            </a:r>
            <a:r>
              <a:rPr lang="en-US" sz="2400" b="1" dirty="0" err="1">
                <a:latin typeface="Cambria"/>
                <a:ea typeface="Calibri"/>
                <a:cs typeface="Times New Roman"/>
              </a:rPr>
              <a:t>се</a:t>
            </a:r>
            <a:r>
              <a:rPr lang="en-US" sz="2400" b="1" dirty="0">
                <a:latin typeface="Cambria"/>
                <a:ea typeface="Calibri"/>
                <a:cs typeface="Times New Roman"/>
              </a:rPr>
              <a:t> </a:t>
            </a:r>
            <a:r>
              <a:rPr lang="en-US" sz="2400" b="1" dirty="0" err="1">
                <a:latin typeface="Cambria"/>
                <a:ea typeface="Calibri"/>
                <a:cs typeface="Times New Roman"/>
              </a:rPr>
              <a:t>превозе</a:t>
            </a:r>
            <a:r>
              <a:rPr lang="en-US" sz="2400" b="1" dirty="0">
                <a:latin typeface="Cambria"/>
                <a:ea typeface="Calibri"/>
                <a:cs typeface="Times New Roman"/>
              </a:rPr>
              <a:t> </a:t>
            </a:r>
            <a:r>
              <a:rPr lang="en-US" sz="2400" b="1" dirty="0" err="1">
                <a:latin typeface="Cambria"/>
                <a:ea typeface="Calibri"/>
                <a:cs typeface="Times New Roman"/>
              </a:rPr>
              <a:t>особе</a:t>
            </a:r>
            <a:r>
              <a:rPr lang="en-US" sz="2400" b="1" dirty="0">
                <a:latin typeface="Cambria"/>
                <a:ea typeface="Calibri"/>
                <a:cs typeface="Times New Roman"/>
              </a:rPr>
              <a:t> у </a:t>
            </a:r>
            <a:r>
              <a:rPr lang="en-US" sz="2400" b="1" dirty="0" err="1">
                <a:latin typeface="Cambria"/>
                <a:ea typeface="Calibri"/>
                <a:cs typeface="Times New Roman"/>
              </a:rPr>
              <a:t>инвалидским</a:t>
            </a:r>
            <a:r>
              <a:rPr lang="en-US" sz="2400" b="1" dirty="0">
                <a:latin typeface="Cambria"/>
                <a:ea typeface="Calibri"/>
                <a:cs typeface="Times New Roman"/>
              </a:rPr>
              <a:t> </a:t>
            </a:r>
            <a:r>
              <a:rPr lang="en-US" sz="2400" b="1" dirty="0" err="1">
                <a:latin typeface="Cambria"/>
                <a:ea typeface="Calibri"/>
                <a:cs typeface="Times New Roman"/>
              </a:rPr>
              <a:t>колицима</a:t>
            </a:r>
            <a:r>
              <a:rPr lang="sr-Cyrl-RS" sz="2400" b="1" dirty="0">
                <a:latin typeface="Cambria"/>
                <a:ea typeface="Calibri"/>
                <a:cs typeface="Times New Roman"/>
              </a:rPr>
              <a:t>?</a:t>
            </a:r>
            <a:r>
              <a:rPr lang="sr-Cyrl-RS" sz="2400" dirty="0">
                <a:latin typeface="Cambria"/>
                <a:ea typeface="Calibri"/>
                <a:cs typeface="Times New Roman"/>
              </a:rPr>
              <a:t>. </a:t>
            </a:r>
            <a:r>
              <a:rPr lang="en-US" sz="2400" dirty="0" err="1">
                <a:latin typeface="Cambria"/>
                <a:ea typeface="Calibri"/>
                <a:cs typeface="Times New Roman"/>
              </a:rPr>
              <a:t>Са</a:t>
            </a:r>
            <a:r>
              <a:rPr lang="en-US" sz="2400" dirty="0">
                <a:latin typeface="Cambria"/>
                <a:ea typeface="Calibri"/>
                <a:cs typeface="Times New Roman"/>
              </a:rPr>
              <a:t> </a:t>
            </a:r>
            <a:r>
              <a:rPr lang="en-US" sz="2400" dirty="0" err="1">
                <a:latin typeface="Cambria"/>
                <a:ea typeface="Calibri"/>
                <a:cs typeface="Times New Roman"/>
              </a:rPr>
              <a:t>тим</a:t>
            </a:r>
            <a:r>
              <a:rPr lang="en-US" sz="2400" dirty="0">
                <a:latin typeface="Cambria"/>
                <a:ea typeface="Calibri"/>
                <a:cs typeface="Times New Roman"/>
              </a:rPr>
              <a:t> </a:t>
            </a:r>
            <a:r>
              <a:rPr lang="en-US" sz="2400" dirty="0" err="1">
                <a:latin typeface="Cambria"/>
                <a:ea typeface="Calibri"/>
                <a:cs typeface="Times New Roman"/>
              </a:rPr>
              <a:t>циљем</a:t>
            </a:r>
            <a:r>
              <a:rPr lang="en-US" sz="2400" dirty="0">
                <a:latin typeface="Cambria"/>
                <a:ea typeface="Calibri"/>
                <a:cs typeface="Times New Roman"/>
              </a:rPr>
              <a:t>, </a:t>
            </a:r>
            <a:r>
              <a:rPr lang="en-US" sz="2400" dirty="0" err="1">
                <a:latin typeface="Cambria"/>
                <a:ea typeface="Calibri"/>
                <a:cs typeface="Times New Roman"/>
              </a:rPr>
              <a:t>аутори</a:t>
            </a:r>
            <a:r>
              <a:rPr lang="en-US" sz="2400" dirty="0">
                <a:latin typeface="Cambria"/>
                <a:ea typeface="Calibri"/>
                <a:cs typeface="Times New Roman"/>
              </a:rPr>
              <a:t> </a:t>
            </a:r>
            <a:r>
              <a:rPr lang="en-US" sz="2400" dirty="0" err="1">
                <a:latin typeface="Cambria"/>
                <a:ea typeface="Calibri"/>
                <a:cs typeface="Times New Roman"/>
              </a:rPr>
              <a:t>су</a:t>
            </a:r>
            <a:r>
              <a:rPr lang="en-US" sz="2400" dirty="0">
                <a:latin typeface="Cambria"/>
                <a:ea typeface="Calibri"/>
                <a:cs typeface="Times New Roman"/>
              </a:rPr>
              <a:t> </a:t>
            </a:r>
            <a:r>
              <a:rPr lang="en-US" sz="2400" dirty="0" err="1">
                <a:latin typeface="Cambria"/>
                <a:ea typeface="Calibri"/>
                <a:cs typeface="Times New Roman"/>
              </a:rPr>
              <a:t>спровели</a:t>
            </a:r>
            <a:r>
              <a:rPr lang="en-US" sz="2400" dirty="0">
                <a:latin typeface="Cambria"/>
                <a:ea typeface="Calibri"/>
                <a:cs typeface="Times New Roman"/>
              </a:rPr>
              <a:t> </a:t>
            </a:r>
            <a:r>
              <a:rPr lang="en-US" sz="2400" dirty="0" err="1">
                <a:latin typeface="Cambria"/>
                <a:ea typeface="Calibri"/>
                <a:cs typeface="Times New Roman"/>
              </a:rPr>
              <a:t>експеримент</a:t>
            </a:r>
            <a:r>
              <a:rPr lang="en-US" sz="2400" dirty="0">
                <a:latin typeface="Cambria"/>
                <a:ea typeface="Calibri"/>
                <a:cs typeface="Times New Roman"/>
              </a:rPr>
              <a:t> у </a:t>
            </a:r>
            <a:r>
              <a:rPr lang="en-US" sz="2400" dirty="0" err="1">
                <a:latin typeface="Cambria"/>
                <a:ea typeface="Calibri"/>
                <a:cs typeface="Times New Roman"/>
              </a:rPr>
              <a:t>ком</a:t>
            </a:r>
            <a:r>
              <a:rPr lang="en-US" sz="2400" dirty="0">
                <a:latin typeface="Cambria"/>
                <a:ea typeface="Calibri"/>
                <a:cs typeface="Times New Roman"/>
              </a:rPr>
              <a:t> </a:t>
            </a:r>
            <a:r>
              <a:rPr lang="en-US" sz="2400" dirty="0" err="1">
                <a:latin typeface="Cambria"/>
                <a:ea typeface="Calibri"/>
                <a:cs typeface="Times New Roman"/>
              </a:rPr>
              <a:t>практично</a:t>
            </a:r>
            <a:r>
              <a:rPr lang="en-US" sz="2400" dirty="0">
                <a:latin typeface="Cambria"/>
                <a:ea typeface="Calibri"/>
                <a:cs typeface="Times New Roman"/>
              </a:rPr>
              <a:t> </a:t>
            </a:r>
            <a:r>
              <a:rPr lang="en-US" sz="2400" dirty="0" err="1">
                <a:latin typeface="Cambria"/>
                <a:ea typeface="Calibri"/>
                <a:cs typeface="Times New Roman"/>
              </a:rPr>
              <a:t>тестирају</a:t>
            </a:r>
            <a:r>
              <a:rPr lang="en-US" sz="2400" dirty="0">
                <a:latin typeface="Cambria"/>
                <a:ea typeface="Calibri"/>
                <a:cs typeface="Times New Roman"/>
              </a:rPr>
              <a:t> </a:t>
            </a:r>
            <a:r>
              <a:rPr lang="en-US" sz="2400" dirty="0" err="1">
                <a:latin typeface="Cambria"/>
                <a:ea typeface="Calibri"/>
                <a:cs typeface="Times New Roman"/>
              </a:rPr>
              <a:t>ефекте</a:t>
            </a:r>
            <a:r>
              <a:rPr lang="en-US" sz="2400" dirty="0">
                <a:latin typeface="Cambria"/>
                <a:ea typeface="Calibri"/>
                <a:cs typeface="Times New Roman"/>
              </a:rPr>
              <a:t> </a:t>
            </a:r>
            <a:r>
              <a:rPr lang="en-US" sz="2400" dirty="0" err="1">
                <a:latin typeface="Cambria"/>
                <a:ea typeface="Calibri"/>
                <a:cs typeface="Times New Roman"/>
              </a:rPr>
              <a:t>ваздушних</a:t>
            </a:r>
            <a:r>
              <a:rPr lang="en-US" sz="2400" dirty="0">
                <a:latin typeface="Cambria"/>
                <a:ea typeface="Calibri"/>
                <a:cs typeface="Times New Roman"/>
              </a:rPr>
              <a:t> </a:t>
            </a:r>
            <a:r>
              <a:rPr lang="en-US" sz="2400" dirty="0" err="1">
                <a:latin typeface="Cambria"/>
                <a:ea typeface="Calibri"/>
                <a:cs typeface="Times New Roman"/>
              </a:rPr>
              <a:t>јастука</a:t>
            </a:r>
            <a:r>
              <a:rPr lang="en-US" sz="2400" dirty="0">
                <a:latin typeface="Cambria"/>
                <a:ea typeface="Calibri"/>
                <a:cs typeface="Times New Roman"/>
              </a:rPr>
              <a:t> и </a:t>
            </a:r>
            <a:r>
              <a:rPr lang="en-US" sz="2400" dirty="0" err="1">
                <a:latin typeface="Cambria"/>
                <a:ea typeface="Calibri"/>
                <a:cs typeface="Times New Roman"/>
              </a:rPr>
              <a:t>употребе</a:t>
            </a:r>
            <a:r>
              <a:rPr lang="en-US" sz="2400" dirty="0">
                <a:latin typeface="Cambria"/>
                <a:ea typeface="Calibri"/>
                <a:cs typeface="Times New Roman"/>
              </a:rPr>
              <a:t> </a:t>
            </a:r>
            <a:r>
              <a:rPr lang="en-US" sz="2400" dirty="0" err="1">
                <a:latin typeface="Cambria"/>
                <a:ea typeface="Calibri"/>
                <a:cs typeface="Times New Roman"/>
              </a:rPr>
              <a:t>сигурносног</a:t>
            </a:r>
            <a:r>
              <a:rPr lang="en-US" sz="2400" dirty="0">
                <a:latin typeface="Cambria"/>
                <a:ea typeface="Calibri"/>
                <a:cs typeface="Times New Roman"/>
              </a:rPr>
              <a:t> </a:t>
            </a:r>
            <a:r>
              <a:rPr lang="en-US" sz="2400" dirty="0" err="1">
                <a:latin typeface="Cambria"/>
                <a:ea typeface="Calibri"/>
                <a:cs typeface="Times New Roman"/>
              </a:rPr>
              <a:t>појаса</a:t>
            </a:r>
            <a:r>
              <a:rPr lang="en-US" sz="2400" dirty="0">
                <a:latin typeface="Cambria"/>
                <a:ea typeface="Calibri"/>
                <a:cs typeface="Times New Roman"/>
              </a:rPr>
              <a:t> </a:t>
            </a:r>
            <a:r>
              <a:rPr lang="en-US" sz="2400" dirty="0" err="1">
                <a:latin typeface="Cambria"/>
                <a:ea typeface="Calibri"/>
                <a:cs typeface="Times New Roman"/>
              </a:rPr>
              <a:t>код</a:t>
            </a:r>
            <a:r>
              <a:rPr lang="en-US" sz="2400" dirty="0">
                <a:latin typeface="Cambria"/>
                <a:ea typeface="Calibri"/>
                <a:cs typeface="Times New Roman"/>
              </a:rPr>
              <a:t> </a:t>
            </a:r>
            <a:r>
              <a:rPr lang="en-US" sz="2400" dirty="0" err="1">
                <a:latin typeface="Cambria"/>
                <a:ea typeface="Calibri"/>
                <a:cs typeface="Times New Roman"/>
              </a:rPr>
              <a:t>популације</a:t>
            </a:r>
            <a:r>
              <a:rPr lang="en-US" sz="2400" dirty="0">
                <a:latin typeface="Cambria"/>
                <a:ea typeface="Calibri"/>
                <a:cs typeface="Times New Roman"/>
              </a:rPr>
              <a:t> </a:t>
            </a:r>
            <a:r>
              <a:rPr lang="en-US" sz="2400" dirty="0" err="1">
                <a:latin typeface="Cambria"/>
                <a:ea typeface="Calibri"/>
                <a:cs typeface="Times New Roman"/>
              </a:rPr>
              <a:t>возача</a:t>
            </a:r>
            <a:r>
              <a:rPr lang="sr-Cyrl-RS" sz="2400" dirty="0">
                <a:latin typeface="Cambria"/>
                <a:ea typeface="Calibri"/>
                <a:cs typeface="Times New Roman"/>
              </a:rPr>
              <a:t> који користе инвалидска колица</a:t>
            </a:r>
            <a:r>
              <a:rPr lang="en-US" sz="2400" dirty="0">
                <a:latin typeface="Cambria"/>
                <a:ea typeface="Calibri"/>
                <a:cs typeface="Times New Roman"/>
              </a:rPr>
              <a:t>, у </a:t>
            </a:r>
            <a:r>
              <a:rPr lang="en-US" sz="2400" dirty="0" err="1">
                <a:latin typeface="Cambria"/>
                <a:ea typeface="Calibri"/>
                <a:cs typeface="Times New Roman"/>
              </a:rPr>
              <a:t>контролисаним</a:t>
            </a:r>
            <a:r>
              <a:rPr lang="en-US" sz="2400" dirty="0">
                <a:latin typeface="Cambria"/>
                <a:ea typeface="Calibri"/>
                <a:cs typeface="Times New Roman"/>
              </a:rPr>
              <a:t> </a:t>
            </a:r>
            <a:r>
              <a:rPr lang="en-US" sz="2400" dirty="0" err="1">
                <a:latin typeface="Cambria"/>
                <a:ea typeface="Calibri"/>
                <a:cs typeface="Times New Roman"/>
              </a:rPr>
              <a:t>условима</a:t>
            </a:r>
            <a:r>
              <a:rPr lang="en-US" sz="2400" dirty="0">
                <a:latin typeface="Cambria"/>
                <a:ea typeface="Calibri"/>
                <a:cs typeface="Times New Roman"/>
              </a:rPr>
              <a:t>. </a:t>
            </a:r>
            <a:endParaRPr lang="sr-Cyrl-RS" sz="2400" dirty="0">
              <a:latin typeface="Cambria"/>
              <a:ea typeface="Calibri"/>
              <a:cs typeface="Times New Roman"/>
            </a:endParaRPr>
          </a:p>
          <a:p>
            <a:pPr algn="just">
              <a:lnSpc>
                <a:spcPct val="107000"/>
              </a:lnSpc>
              <a:spcBef>
                <a:spcPts val="600"/>
              </a:spcBef>
              <a:spcAft>
                <a:spcPts val="600"/>
              </a:spcAft>
            </a:pPr>
            <a:r>
              <a:rPr lang="en-US" sz="2400" dirty="0" err="1">
                <a:latin typeface="Cambria"/>
                <a:ea typeface="Calibri"/>
                <a:cs typeface="Times New Roman"/>
              </a:rPr>
              <a:t>Експериментом</a:t>
            </a:r>
            <a:r>
              <a:rPr lang="en-US" sz="2400" dirty="0">
                <a:latin typeface="Cambria"/>
                <a:ea typeface="Calibri"/>
                <a:cs typeface="Times New Roman"/>
              </a:rPr>
              <a:t> </a:t>
            </a:r>
            <a:r>
              <a:rPr lang="en-US" sz="2400" dirty="0" err="1">
                <a:latin typeface="Cambria"/>
                <a:ea typeface="Calibri"/>
                <a:cs typeface="Times New Roman"/>
              </a:rPr>
              <a:t>је</a:t>
            </a:r>
            <a:r>
              <a:rPr lang="en-US" sz="2400" dirty="0">
                <a:latin typeface="Cambria"/>
                <a:ea typeface="Calibri"/>
                <a:cs typeface="Times New Roman"/>
              </a:rPr>
              <a:t> </a:t>
            </a:r>
            <a:r>
              <a:rPr lang="en-US" sz="2400" dirty="0" err="1">
                <a:latin typeface="Cambria"/>
                <a:ea typeface="Calibri"/>
                <a:cs typeface="Times New Roman"/>
              </a:rPr>
              <a:t>симулиран</a:t>
            </a:r>
            <a:r>
              <a:rPr lang="en-US" sz="2400" dirty="0">
                <a:latin typeface="Cambria"/>
                <a:ea typeface="Calibri"/>
                <a:cs typeface="Times New Roman"/>
              </a:rPr>
              <a:t> </a:t>
            </a:r>
            <a:r>
              <a:rPr lang="en-US" sz="2400" dirty="0" err="1">
                <a:latin typeface="Cambria"/>
                <a:ea typeface="Calibri"/>
                <a:cs typeface="Times New Roman"/>
              </a:rPr>
              <a:t>чеони</a:t>
            </a:r>
            <a:r>
              <a:rPr lang="en-US" sz="2400" dirty="0">
                <a:latin typeface="Cambria"/>
                <a:ea typeface="Calibri"/>
                <a:cs typeface="Times New Roman"/>
              </a:rPr>
              <a:t> </a:t>
            </a:r>
            <a:r>
              <a:rPr lang="en-US" sz="2400" dirty="0" err="1">
                <a:latin typeface="Cambria"/>
                <a:ea typeface="Calibri"/>
                <a:cs typeface="Times New Roman"/>
              </a:rPr>
              <a:t>судар</a:t>
            </a:r>
            <a:r>
              <a:rPr lang="en-US" sz="2400" dirty="0">
                <a:latin typeface="Cambria"/>
                <a:ea typeface="Calibri"/>
                <a:cs typeface="Times New Roman"/>
              </a:rPr>
              <a:t> </a:t>
            </a:r>
            <a:r>
              <a:rPr lang="en-US" sz="2400" dirty="0" err="1">
                <a:latin typeface="Cambria"/>
                <a:ea typeface="Calibri"/>
                <a:cs typeface="Times New Roman"/>
              </a:rPr>
              <a:t>возила</a:t>
            </a:r>
            <a:r>
              <a:rPr lang="en-US" sz="2400" dirty="0">
                <a:latin typeface="Cambria"/>
                <a:ea typeface="Calibri"/>
                <a:cs typeface="Times New Roman"/>
              </a:rPr>
              <a:t> </a:t>
            </a:r>
            <a:r>
              <a:rPr lang="en-US" sz="2400" dirty="0" err="1">
                <a:latin typeface="Cambria"/>
                <a:ea typeface="Calibri"/>
                <a:cs typeface="Times New Roman"/>
              </a:rPr>
              <a:t>са</a:t>
            </a:r>
            <a:r>
              <a:rPr lang="en-US" sz="2400" dirty="0">
                <a:latin typeface="Cambria"/>
                <a:ea typeface="Calibri"/>
                <a:cs typeface="Times New Roman"/>
              </a:rPr>
              <a:t> </a:t>
            </a:r>
            <a:r>
              <a:rPr lang="en-US" sz="2400" dirty="0" err="1">
                <a:latin typeface="Cambria"/>
                <a:ea typeface="Calibri"/>
                <a:cs typeface="Times New Roman"/>
              </a:rPr>
              <a:t>непокретном</a:t>
            </a:r>
            <a:r>
              <a:rPr lang="en-US" sz="2400" dirty="0">
                <a:latin typeface="Cambria"/>
                <a:ea typeface="Calibri"/>
                <a:cs typeface="Times New Roman"/>
              </a:rPr>
              <a:t> </a:t>
            </a:r>
            <a:r>
              <a:rPr lang="en-US" sz="2400" dirty="0" err="1">
                <a:latin typeface="Cambria"/>
                <a:ea typeface="Calibri"/>
                <a:cs typeface="Times New Roman"/>
              </a:rPr>
              <a:t>препреком</a:t>
            </a:r>
            <a:r>
              <a:rPr lang="en-US" sz="2400" dirty="0">
                <a:latin typeface="Cambria"/>
                <a:ea typeface="Calibri"/>
                <a:cs typeface="Times New Roman"/>
              </a:rPr>
              <a:t> </a:t>
            </a:r>
            <a:r>
              <a:rPr lang="en-US" sz="2400" dirty="0" err="1">
                <a:latin typeface="Cambria"/>
                <a:ea typeface="Calibri"/>
                <a:cs typeface="Times New Roman"/>
              </a:rPr>
              <a:t>при</a:t>
            </a:r>
            <a:r>
              <a:rPr lang="en-US" sz="2400" dirty="0">
                <a:latin typeface="Cambria"/>
                <a:ea typeface="Calibri"/>
                <a:cs typeface="Times New Roman"/>
              </a:rPr>
              <a:t> </a:t>
            </a:r>
            <a:r>
              <a:rPr lang="en-US" sz="2400" dirty="0" err="1">
                <a:latin typeface="Cambria"/>
                <a:ea typeface="Calibri"/>
                <a:cs typeface="Times New Roman"/>
              </a:rPr>
              <a:t>брзини</a:t>
            </a:r>
            <a:r>
              <a:rPr lang="en-US" sz="2400" dirty="0">
                <a:latin typeface="Cambria"/>
                <a:ea typeface="Calibri"/>
                <a:cs typeface="Times New Roman"/>
              </a:rPr>
              <a:t> </a:t>
            </a:r>
            <a:r>
              <a:rPr lang="en-US" sz="2400" dirty="0" err="1">
                <a:latin typeface="Cambria"/>
                <a:ea typeface="Calibri"/>
                <a:cs typeface="Times New Roman"/>
              </a:rPr>
              <a:t>од</a:t>
            </a:r>
            <a:r>
              <a:rPr lang="en-US" sz="2400" dirty="0">
                <a:latin typeface="Cambria"/>
                <a:ea typeface="Calibri"/>
                <a:cs typeface="Times New Roman"/>
              </a:rPr>
              <a:t> 48 km/h, у </a:t>
            </a:r>
            <a:r>
              <a:rPr lang="en-US" sz="2400" dirty="0" err="1">
                <a:latin typeface="Cambria"/>
                <a:ea typeface="Calibri"/>
                <a:cs typeface="Times New Roman"/>
              </a:rPr>
              <a:t>ком</a:t>
            </a:r>
            <a:r>
              <a:rPr lang="en-US" sz="2400" dirty="0">
                <a:latin typeface="Cambria"/>
                <a:ea typeface="Calibri"/>
                <a:cs typeface="Times New Roman"/>
              </a:rPr>
              <a:t> </a:t>
            </a:r>
            <a:r>
              <a:rPr lang="en-US" sz="2400" dirty="0" err="1">
                <a:latin typeface="Cambria"/>
                <a:ea typeface="Calibri"/>
                <a:cs typeface="Times New Roman"/>
              </a:rPr>
              <a:t>силе</a:t>
            </a:r>
            <a:r>
              <a:rPr lang="en-US" sz="2400" dirty="0">
                <a:latin typeface="Cambria"/>
                <a:ea typeface="Calibri"/>
                <a:cs typeface="Times New Roman"/>
              </a:rPr>
              <a:t> </a:t>
            </a:r>
            <a:r>
              <a:rPr lang="en-US" sz="2400" dirty="0" err="1">
                <a:latin typeface="Cambria"/>
                <a:ea typeface="Calibri"/>
                <a:cs typeface="Times New Roman"/>
              </a:rPr>
              <a:t>успорења</a:t>
            </a:r>
            <a:r>
              <a:rPr lang="en-US" sz="2400" dirty="0">
                <a:latin typeface="Cambria"/>
                <a:ea typeface="Calibri"/>
                <a:cs typeface="Times New Roman"/>
              </a:rPr>
              <a:t> </a:t>
            </a:r>
            <a:r>
              <a:rPr lang="en-US" sz="2400" dirty="0" err="1">
                <a:latin typeface="Cambria"/>
                <a:ea typeface="Calibri"/>
                <a:cs typeface="Times New Roman"/>
              </a:rPr>
              <a:t>достижу</a:t>
            </a:r>
            <a:r>
              <a:rPr lang="en-US" sz="2400" dirty="0">
                <a:latin typeface="Cambria"/>
                <a:ea typeface="Calibri"/>
                <a:cs typeface="Times New Roman"/>
              </a:rPr>
              <a:t> </a:t>
            </a:r>
            <a:r>
              <a:rPr lang="en-US" sz="2400" dirty="0" err="1">
                <a:latin typeface="Cambria"/>
                <a:ea typeface="Calibri"/>
                <a:cs typeface="Times New Roman"/>
              </a:rPr>
              <a:t>вредност</a:t>
            </a:r>
            <a:r>
              <a:rPr lang="en-US" sz="2400" dirty="0">
                <a:latin typeface="Cambria"/>
                <a:ea typeface="Calibri"/>
                <a:cs typeface="Times New Roman"/>
              </a:rPr>
              <a:t> </a:t>
            </a:r>
            <a:r>
              <a:rPr lang="en-US" sz="2400" dirty="0" err="1">
                <a:latin typeface="Cambria"/>
                <a:ea typeface="Calibri"/>
                <a:cs typeface="Times New Roman"/>
              </a:rPr>
              <a:t>од</a:t>
            </a:r>
            <a:r>
              <a:rPr lang="en-US" sz="2400" dirty="0">
                <a:latin typeface="Cambria"/>
                <a:ea typeface="Calibri"/>
                <a:cs typeface="Times New Roman"/>
              </a:rPr>
              <a:t> 20-g. </a:t>
            </a:r>
            <a:r>
              <a:rPr lang="en-US" sz="2400" dirty="0" err="1">
                <a:latin typeface="Cambria"/>
                <a:ea typeface="Calibri"/>
                <a:cs typeface="Times New Roman"/>
              </a:rPr>
              <a:t>Током</a:t>
            </a:r>
            <a:r>
              <a:rPr lang="en-US" sz="2400" dirty="0">
                <a:latin typeface="Cambria"/>
                <a:ea typeface="Calibri"/>
                <a:cs typeface="Times New Roman"/>
              </a:rPr>
              <a:t> </a:t>
            </a:r>
            <a:r>
              <a:rPr lang="en-US" sz="2400" dirty="0" err="1">
                <a:latin typeface="Cambria"/>
                <a:ea typeface="Calibri"/>
                <a:cs typeface="Times New Roman"/>
              </a:rPr>
              <a:t>експеримента</a:t>
            </a:r>
            <a:r>
              <a:rPr lang="en-US" sz="2400" dirty="0">
                <a:latin typeface="Cambria"/>
                <a:ea typeface="Calibri"/>
                <a:cs typeface="Times New Roman"/>
              </a:rPr>
              <a:t>, </a:t>
            </a:r>
            <a:r>
              <a:rPr lang="en-US" sz="2400" dirty="0" err="1">
                <a:latin typeface="Cambria"/>
                <a:ea typeface="Calibri"/>
                <a:cs typeface="Times New Roman"/>
              </a:rPr>
              <a:t>мењане</a:t>
            </a:r>
            <a:r>
              <a:rPr lang="en-US" sz="2400" dirty="0">
                <a:latin typeface="Cambria"/>
                <a:ea typeface="Calibri"/>
                <a:cs typeface="Times New Roman"/>
              </a:rPr>
              <a:t> </a:t>
            </a:r>
            <a:r>
              <a:rPr lang="en-US" sz="2400" dirty="0" err="1">
                <a:latin typeface="Cambria"/>
                <a:ea typeface="Calibri"/>
                <a:cs typeface="Times New Roman"/>
              </a:rPr>
              <a:t>су</a:t>
            </a:r>
            <a:r>
              <a:rPr lang="en-US" sz="2400" dirty="0">
                <a:latin typeface="Cambria"/>
                <a:ea typeface="Calibri"/>
                <a:cs typeface="Times New Roman"/>
              </a:rPr>
              <a:t> </a:t>
            </a:r>
            <a:r>
              <a:rPr lang="en-US" sz="2400" dirty="0" err="1">
                <a:latin typeface="Cambria"/>
                <a:ea typeface="Calibri"/>
                <a:cs typeface="Times New Roman"/>
              </a:rPr>
              <a:t>димензије</a:t>
            </a:r>
            <a:r>
              <a:rPr lang="en-US" sz="2400" dirty="0">
                <a:latin typeface="Cambria"/>
                <a:ea typeface="Calibri"/>
                <a:cs typeface="Times New Roman"/>
              </a:rPr>
              <a:t> </a:t>
            </a:r>
            <a:r>
              <a:rPr lang="en-US" sz="2400" dirty="0" err="1">
                <a:latin typeface="Cambria"/>
                <a:ea typeface="Calibri"/>
                <a:cs typeface="Times New Roman"/>
              </a:rPr>
              <a:t>возача-лутке</a:t>
            </a:r>
            <a:r>
              <a:rPr lang="en-US" sz="2400" dirty="0">
                <a:latin typeface="Cambria"/>
                <a:ea typeface="Calibri"/>
                <a:cs typeface="Times New Roman"/>
              </a:rPr>
              <a:t> (</a:t>
            </a:r>
            <a:r>
              <a:rPr lang="en-US" sz="2400" dirty="0" err="1">
                <a:latin typeface="Cambria"/>
                <a:ea typeface="Calibri"/>
                <a:cs typeface="Times New Roman"/>
              </a:rPr>
              <a:t>мушкарац</a:t>
            </a:r>
            <a:r>
              <a:rPr lang="en-US" sz="2400" dirty="0">
                <a:latin typeface="Cambria"/>
                <a:ea typeface="Calibri"/>
                <a:cs typeface="Times New Roman"/>
              </a:rPr>
              <a:t> – </a:t>
            </a:r>
            <a:r>
              <a:rPr lang="en-US" sz="2400" dirty="0" err="1">
                <a:latin typeface="Cambria"/>
                <a:ea typeface="Calibri"/>
                <a:cs typeface="Times New Roman"/>
              </a:rPr>
              <a:t>средња</a:t>
            </a:r>
            <a:r>
              <a:rPr lang="en-US" sz="2400" dirty="0">
                <a:latin typeface="Cambria"/>
                <a:ea typeface="Calibri"/>
                <a:cs typeface="Times New Roman"/>
              </a:rPr>
              <a:t> </a:t>
            </a:r>
            <a:r>
              <a:rPr lang="en-US" sz="2400" dirty="0" err="1">
                <a:latin typeface="Cambria"/>
                <a:ea typeface="Calibri"/>
                <a:cs typeface="Times New Roman"/>
              </a:rPr>
              <a:t>величина</a:t>
            </a:r>
            <a:r>
              <a:rPr lang="en-US" sz="2400" dirty="0">
                <a:latin typeface="Cambria"/>
                <a:ea typeface="Calibri"/>
                <a:cs typeface="Times New Roman"/>
              </a:rPr>
              <a:t> и </a:t>
            </a:r>
            <a:r>
              <a:rPr lang="en-US" sz="2400" dirty="0" err="1">
                <a:latin typeface="Cambria"/>
                <a:ea typeface="Calibri"/>
                <a:cs typeface="Times New Roman"/>
              </a:rPr>
              <a:t>жена</a:t>
            </a:r>
            <a:r>
              <a:rPr lang="en-US" sz="2400" dirty="0">
                <a:latin typeface="Cambria"/>
                <a:ea typeface="Calibri"/>
                <a:cs typeface="Times New Roman"/>
              </a:rPr>
              <a:t> – </a:t>
            </a:r>
            <a:r>
              <a:rPr lang="en-US" sz="2400" dirty="0" err="1">
                <a:latin typeface="Cambria"/>
                <a:ea typeface="Calibri"/>
                <a:cs typeface="Times New Roman"/>
              </a:rPr>
              <a:t>мала</a:t>
            </a:r>
            <a:r>
              <a:rPr lang="en-US" sz="2400" dirty="0">
                <a:latin typeface="Cambria"/>
                <a:ea typeface="Calibri"/>
                <a:cs typeface="Times New Roman"/>
              </a:rPr>
              <a:t> </a:t>
            </a:r>
            <a:r>
              <a:rPr lang="en-US" sz="2400" dirty="0" err="1">
                <a:latin typeface="Cambria"/>
                <a:ea typeface="Calibri"/>
                <a:cs typeface="Times New Roman"/>
              </a:rPr>
              <a:t>величина</a:t>
            </a:r>
            <a:r>
              <a:rPr lang="en-US" sz="2400" dirty="0">
                <a:latin typeface="Cambria"/>
                <a:ea typeface="Calibri"/>
                <a:cs typeface="Times New Roman"/>
              </a:rPr>
              <a:t>), </a:t>
            </a:r>
            <a:r>
              <a:rPr lang="en-US" sz="2400" dirty="0" err="1">
                <a:latin typeface="Cambria"/>
                <a:ea typeface="Calibri"/>
                <a:cs typeface="Times New Roman"/>
              </a:rPr>
              <a:t>адекватност</a:t>
            </a:r>
            <a:r>
              <a:rPr lang="en-US" sz="2400" dirty="0">
                <a:latin typeface="Cambria"/>
                <a:ea typeface="Calibri"/>
                <a:cs typeface="Times New Roman"/>
              </a:rPr>
              <a:t> </a:t>
            </a:r>
            <a:r>
              <a:rPr lang="en-US" sz="2400" dirty="0" err="1">
                <a:latin typeface="Cambria"/>
                <a:ea typeface="Calibri"/>
                <a:cs typeface="Times New Roman"/>
              </a:rPr>
              <a:t>везивања</a:t>
            </a:r>
            <a:r>
              <a:rPr lang="en-US" sz="2400" dirty="0">
                <a:latin typeface="Cambria"/>
                <a:ea typeface="Calibri"/>
                <a:cs typeface="Times New Roman"/>
              </a:rPr>
              <a:t> </a:t>
            </a:r>
            <a:r>
              <a:rPr lang="en-US" sz="2400" dirty="0" err="1">
                <a:latin typeface="Cambria"/>
                <a:ea typeface="Calibri"/>
                <a:cs typeface="Times New Roman"/>
              </a:rPr>
              <a:t>појаса</a:t>
            </a:r>
            <a:r>
              <a:rPr lang="en-US" sz="2400" dirty="0">
                <a:latin typeface="Cambria"/>
                <a:ea typeface="Calibri"/>
                <a:cs typeface="Times New Roman"/>
              </a:rPr>
              <a:t> (</a:t>
            </a:r>
            <a:r>
              <a:rPr lang="en-US" sz="2400" dirty="0" err="1">
                <a:latin typeface="Cambria"/>
                <a:ea typeface="Calibri"/>
                <a:cs typeface="Times New Roman"/>
              </a:rPr>
              <a:t>некоришћење</a:t>
            </a:r>
            <a:r>
              <a:rPr lang="en-US" sz="2400" dirty="0">
                <a:latin typeface="Cambria"/>
                <a:ea typeface="Calibri"/>
                <a:cs typeface="Times New Roman"/>
              </a:rPr>
              <a:t>, </a:t>
            </a:r>
            <a:r>
              <a:rPr lang="en-US" sz="2400" dirty="0" err="1">
                <a:latin typeface="Cambria"/>
                <a:ea typeface="Calibri"/>
                <a:cs typeface="Times New Roman"/>
              </a:rPr>
              <a:t>небезбедно</a:t>
            </a:r>
            <a:r>
              <a:rPr lang="en-US" sz="2400" dirty="0">
                <a:latin typeface="Cambria"/>
                <a:ea typeface="Calibri"/>
                <a:cs typeface="Times New Roman"/>
              </a:rPr>
              <a:t> </a:t>
            </a:r>
            <a:r>
              <a:rPr lang="en-US" sz="2400" dirty="0" err="1">
                <a:latin typeface="Cambria"/>
                <a:ea typeface="Calibri"/>
                <a:cs typeface="Times New Roman"/>
              </a:rPr>
              <a:t>коришћење</a:t>
            </a:r>
            <a:r>
              <a:rPr lang="en-US" sz="2400" dirty="0">
                <a:latin typeface="Cambria"/>
                <a:ea typeface="Calibri"/>
                <a:cs typeface="Times New Roman"/>
              </a:rPr>
              <a:t> и </a:t>
            </a:r>
            <a:r>
              <a:rPr lang="en-US" sz="2400" dirty="0" err="1">
                <a:latin typeface="Cambria"/>
                <a:ea typeface="Calibri"/>
                <a:cs typeface="Times New Roman"/>
              </a:rPr>
              <a:t>безбедно</a:t>
            </a:r>
            <a:r>
              <a:rPr lang="en-US" sz="2400" dirty="0">
                <a:latin typeface="Cambria"/>
                <a:ea typeface="Calibri"/>
                <a:cs typeface="Times New Roman"/>
              </a:rPr>
              <a:t> </a:t>
            </a:r>
            <a:r>
              <a:rPr lang="en-US" sz="2400" dirty="0" err="1">
                <a:latin typeface="Cambria"/>
                <a:ea typeface="Calibri"/>
                <a:cs typeface="Times New Roman"/>
              </a:rPr>
              <a:t>коришћење</a:t>
            </a:r>
            <a:r>
              <a:rPr lang="en-US" sz="2400" dirty="0">
                <a:latin typeface="Cambria"/>
                <a:ea typeface="Calibri"/>
                <a:cs typeface="Times New Roman"/>
              </a:rPr>
              <a:t>) и </a:t>
            </a:r>
            <a:r>
              <a:rPr lang="en-US" sz="2400" dirty="0" err="1">
                <a:latin typeface="Cambria"/>
                <a:ea typeface="Calibri"/>
                <a:cs typeface="Times New Roman"/>
              </a:rPr>
              <a:t>угао</a:t>
            </a:r>
            <a:r>
              <a:rPr lang="en-US" sz="2400" dirty="0">
                <a:latin typeface="Cambria"/>
                <a:ea typeface="Calibri"/>
                <a:cs typeface="Times New Roman"/>
              </a:rPr>
              <a:t> </a:t>
            </a:r>
            <a:r>
              <a:rPr lang="en-US" sz="2400" dirty="0" err="1">
                <a:latin typeface="Cambria"/>
                <a:ea typeface="Calibri"/>
                <a:cs typeface="Times New Roman"/>
              </a:rPr>
              <a:t>судара</a:t>
            </a:r>
            <a:r>
              <a:rPr lang="en-US" sz="2400" dirty="0">
                <a:latin typeface="Cambria"/>
                <a:ea typeface="Calibri"/>
                <a:cs typeface="Times New Roman"/>
              </a:rPr>
              <a:t> (0, 15 и 30 </a:t>
            </a:r>
            <a:r>
              <a:rPr lang="en-US" sz="2400" dirty="0" err="1">
                <a:latin typeface="Cambria"/>
                <a:ea typeface="Calibri"/>
                <a:cs typeface="Times New Roman"/>
              </a:rPr>
              <a:t>степени</a:t>
            </a:r>
            <a:r>
              <a:rPr lang="en-US" sz="2400" dirty="0">
                <a:latin typeface="Cambria"/>
                <a:ea typeface="Calibri"/>
                <a:cs typeface="Times New Roman"/>
              </a:rPr>
              <a:t>). </a:t>
            </a:r>
            <a:endParaRPr lang="sr-Cyrl-RS" sz="2400" kern="100" dirty="0">
              <a:latin typeface="Cambria"/>
              <a:ea typeface="Calibri"/>
              <a:cs typeface="Times New Roman"/>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93A22A4C-B0F2-C849-DE5A-FC35D3E7303E}"/>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2</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101E2-CD5F-458B-9975-170CEC7FBA2A}"/>
              </a:ext>
            </a:extLst>
          </p:cNvPr>
          <p:cNvSpPr/>
          <p:nvPr/>
        </p:nvSpPr>
        <p:spPr>
          <a:xfrm>
            <a:off x="0" y="0"/>
            <a:ext cx="9940834" cy="600892"/>
          </a:xfrm>
          <a:prstGeom prst="rect">
            <a:avLst/>
          </a:prstGeom>
          <a:solidFill>
            <a:srgbClr val="CCFFFF">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Title 1"/>
          <p:cNvSpPr>
            <a:spLocks noGrp="1"/>
          </p:cNvSpPr>
          <p:nvPr>
            <p:ph type="title"/>
          </p:nvPr>
        </p:nvSpPr>
        <p:spPr>
          <a:xfrm>
            <a:off x="1386839" y="0"/>
            <a:ext cx="3472543" cy="574764"/>
          </a:xfrm>
        </p:spPr>
        <p:txBody>
          <a:bodyPr>
            <a:normAutofit/>
          </a:bodyPr>
          <a:lstStyle/>
          <a:p>
            <a:r>
              <a:rPr lang="sr-Cyrl-RS" sz="3500" dirty="0">
                <a:latin typeface="Cambria" pitchFamily="18" charset="0"/>
                <a:ea typeface="Cambria" pitchFamily="18" charset="0"/>
              </a:rPr>
              <a:t>Теме:</a:t>
            </a: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a:t>
            </a:fld>
            <a:endParaRPr lang="sr-Latn-RS" dirty="0"/>
          </a:p>
        </p:txBody>
      </p:sp>
      <p:sp>
        <p:nvSpPr>
          <p:cNvPr id="5" name="Rectangle 4"/>
          <p:cNvSpPr/>
          <p:nvPr/>
        </p:nvSpPr>
        <p:spPr>
          <a:xfrm>
            <a:off x="352697" y="840968"/>
            <a:ext cx="11207932" cy="6017032"/>
          </a:xfrm>
          <a:prstGeom prst="rect">
            <a:avLst/>
          </a:prstGeom>
        </p:spPr>
        <p:txBody>
          <a:bodyPr wrap="square">
            <a:spAutoFit/>
          </a:bodyPr>
          <a:lstStyle/>
          <a:p>
            <a:pPr algn="just">
              <a:spcAft>
                <a:spcPts val="2400"/>
              </a:spcAft>
              <a:buBlip>
                <a:blip r:embed="rId2"/>
              </a:buBlip>
            </a:pPr>
            <a:r>
              <a:rPr lang="sr-Cyrl-RS" sz="2200" dirty="0">
                <a:solidFill>
                  <a:srgbClr val="FF0000"/>
                </a:solidFill>
                <a:latin typeface="Cambria" pitchFamily="18" charset="0"/>
                <a:ea typeface="Cambria" pitchFamily="18" charset="0"/>
              </a:rPr>
              <a:t>Основна обележја безбедности саобраћаја особа са инвалидитетом (све категорије),</a:t>
            </a:r>
            <a:endParaRPr lang="en-US" sz="2200" dirty="0">
              <a:solidFill>
                <a:srgbClr val="FF0000"/>
              </a:solidFill>
              <a:latin typeface="Cambria" pitchFamily="18" charset="0"/>
              <a:ea typeface="Cambria" pitchFamily="18" charset="0"/>
            </a:endParaRPr>
          </a:p>
          <a:p>
            <a:pPr algn="just">
              <a:spcAft>
                <a:spcPts val="2400"/>
              </a:spcAft>
              <a:buBlip>
                <a:blip r:embed="rId2"/>
              </a:buBlip>
            </a:pPr>
            <a:r>
              <a:rPr lang="sr-Cyrl-RS" sz="2200" dirty="0">
                <a:solidFill>
                  <a:srgbClr val="FF0000"/>
                </a:solidFill>
                <a:latin typeface="Cambria" pitchFamily="18" charset="0"/>
                <a:ea typeface="Cambria" pitchFamily="18" charset="0"/>
              </a:rPr>
              <a:t>Динамички саобраћајни ризик учешћа у саобраћајним незгодама возача са физичким инвалидитетом,</a:t>
            </a:r>
            <a:endParaRPr lang="en-US" sz="2200" dirty="0">
              <a:solidFill>
                <a:srgbClr val="FF0000"/>
              </a:solidFill>
              <a:latin typeface="Cambria" pitchFamily="18" charset="0"/>
              <a:ea typeface="Cambria" pitchFamily="18" charset="0"/>
            </a:endParaRPr>
          </a:p>
          <a:p>
            <a:pPr algn="just">
              <a:spcAft>
                <a:spcPts val="2400"/>
              </a:spcAft>
              <a:buBlip>
                <a:blip r:embed="rId2"/>
              </a:buBlip>
            </a:pPr>
            <a:r>
              <a:rPr lang="sr-Cyrl-RS" sz="2200" dirty="0">
                <a:solidFill>
                  <a:srgbClr val="FF0000"/>
                </a:solidFill>
                <a:latin typeface="Cambria" pitchFamily="18" charset="0"/>
                <a:ea typeface="Cambria" pitchFamily="18" charset="0"/>
              </a:rPr>
              <a:t>Активна и пасивна безбедност возача са физичким инвалидитетом,</a:t>
            </a:r>
            <a:endParaRPr lang="en-US" sz="2200" dirty="0">
              <a:solidFill>
                <a:srgbClr val="FF0000"/>
              </a:solidFill>
              <a:latin typeface="Cambria" pitchFamily="18" charset="0"/>
              <a:ea typeface="Cambria" pitchFamily="18" charset="0"/>
            </a:endParaRPr>
          </a:p>
          <a:p>
            <a:pPr algn="just">
              <a:spcAft>
                <a:spcPts val="2400"/>
              </a:spcAft>
              <a:buBlip>
                <a:blip r:embed="rId2"/>
              </a:buBlip>
            </a:pPr>
            <a:r>
              <a:rPr lang="sr-Cyrl-RS" sz="2200" dirty="0">
                <a:solidFill>
                  <a:srgbClr val="FF0000"/>
                </a:solidFill>
                <a:latin typeface="Cambria" pitchFamily="18" charset="0"/>
                <a:ea typeface="Cambria" pitchFamily="18" charset="0"/>
              </a:rPr>
              <a:t>Основна обележја безбедности саобраћаја пешака са физичким инвалидитетом,</a:t>
            </a:r>
            <a:endParaRPr lang="en-US" sz="2200" dirty="0">
              <a:solidFill>
                <a:srgbClr val="FF0000"/>
              </a:solidFill>
              <a:latin typeface="Cambria" pitchFamily="18" charset="0"/>
              <a:ea typeface="Cambria" pitchFamily="18" charset="0"/>
            </a:endParaRPr>
          </a:p>
          <a:p>
            <a:pPr algn="just">
              <a:spcAft>
                <a:spcPts val="2400"/>
              </a:spcAft>
              <a:buBlip>
                <a:blip r:embed="rId2"/>
              </a:buBlip>
            </a:pPr>
            <a:r>
              <a:rPr lang="sr-Cyrl-RS" sz="2200" dirty="0">
                <a:latin typeface="Cambria" pitchFamily="18" charset="0"/>
                <a:ea typeface="Cambria" pitchFamily="18" charset="0"/>
              </a:rPr>
              <a:t>Ризици учешћа у саобраћајним незгодама и способности возача са оштећењем слуха,</a:t>
            </a:r>
            <a:endParaRPr lang="en-US" sz="2200" dirty="0">
              <a:latin typeface="Cambria" pitchFamily="18" charset="0"/>
              <a:ea typeface="Cambria" pitchFamily="18" charset="0"/>
            </a:endParaRPr>
          </a:p>
          <a:p>
            <a:pPr algn="just">
              <a:spcAft>
                <a:spcPts val="2400"/>
              </a:spcAft>
              <a:buBlip>
                <a:blip r:embed="rId2"/>
              </a:buBlip>
            </a:pPr>
            <a:r>
              <a:rPr lang="sr-Cyrl-RS" sz="2200" dirty="0">
                <a:latin typeface="Cambria" pitchFamily="18" charset="0"/>
                <a:ea typeface="Cambria" pitchFamily="18" charset="0"/>
              </a:rPr>
              <a:t>Основна обележја безбедности саобраћаја пешака са оштећењем слуха,</a:t>
            </a:r>
            <a:endParaRPr lang="en-US" sz="2200" dirty="0">
              <a:latin typeface="Cambria" pitchFamily="18" charset="0"/>
              <a:ea typeface="Cambria" pitchFamily="18" charset="0"/>
            </a:endParaRPr>
          </a:p>
          <a:p>
            <a:pPr algn="just">
              <a:spcAft>
                <a:spcPts val="2400"/>
              </a:spcAft>
              <a:buBlip>
                <a:blip r:embed="rId2"/>
              </a:buBlip>
            </a:pPr>
            <a:r>
              <a:rPr lang="sr-Cyrl-RS" sz="2200" dirty="0">
                <a:latin typeface="Cambria" pitchFamily="18" charset="0"/>
                <a:ea typeface="Cambria" pitchFamily="18" charset="0"/>
              </a:rPr>
              <a:t>Ризици учешћа у саобраћајним незгодама и способности возача са оштећењем вида,</a:t>
            </a:r>
            <a:endParaRPr lang="en-US" sz="2200" dirty="0">
              <a:latin typeface="Cambria" pitchFamily="18" charset="0"/>
              <a:ea typeface="Cambria" pitchFamily="18" charset="0"/>
            </a:endParaRPr>
          </a:p>
          <a:p>
            <a:pPr algn="just">
              <a:spcAft>
                <a:spcPts val="2400"/>
              </a:spcAft>
              <a:buBlip>
                <a:blip r:embed="rId2"/>
              </a:buBlip>
            </a:pPr>
            <a:r>
              <a:rPr lang="sr-Cyrl-RS" sz="2200" dirty="0">
                <a:latin typeface="Cambria" pitchFamily="18" charset="0"/>
                <a:ea typeface="Cambria" pitchFamily="18" charset="0"/>
              </a:rPr>
              <a:t>Основна обележја безбедности саобраћаја пешака са оштећењем вида,</a:t>
            </a:r>
            <a:endParaRPr lang="en-US" sz="2200" dirty="0">
              <a:latin typeface="Cambria" pitchFamily="18" charset="0"/>
              <a:ea typeface="Cambria" pitchFamily="18" charset="0"/>
            </a:endParaRPr>
          </a:p>
          <a:p>
            <a:pPr algn="just">
              <a:spcBef>
                <a:spcPts val="600"/>
              </a:spcBef>
              <a:spcAft>
                <a:spcPts val="2400"/>
              </a:spcAft>
              <a:buBlip>
                <a:blip r:embed="rId2"/>
              </a:buBlip>
            </a:pPr>
            <a:r>
              <a:rPr lang="sr-Cyrl-RS" sz="2200" dirty="0">
                <a:latin typeface="Cambria" pitchFamily="18" charset="0"/>
                <a:ea typeface="Cambria" pitchFamily="18" charset="0"/>
              </a:rPr>
              <a:t>Основна обележја безбедности саобраћаја особа са осталим врстама инвалидитета.</a:t>
            </a:r>
            <a:endParaRPr lang="en-US" sz="2200" dirty="0">
              <a:latin typeface="Cambria" pitchFamily="18" charset="0"/>
              <a:ea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30</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sr-Cyrl-RS" sz="2400" b="1" i="1" dirty="0"/>
              <a:t>Пасивна безбедност</a:t>
            </a:r>
            <a:endParaRPr lang="en-US" sz="2400" b="1" i="1" dirty="0"/>
          </a:p>
        </p:txBody>
      </p:sp>
      <p:sp>
        <p:nvSpPr>
          <p:cNvPr id="31746" name="Rectangle 2"/>
          <p:cNvSpPr>
            <a:spLocks noChangeArrowheads="1"/>
          </p:cNvSpPr>
          <p:nvPr/>
        </p:nvSpPr>
        <p:spPr bwMode="auto">
          <a:xfrm>
            <a:off x="339635" y="1431209"/>
            <a:ext cx="11639005" cy="49594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600"/>
              </a:spcBef>
              <a:spcAft>
                <a:spcPts val="600"/>
              </a:spcAft>
            </a:pPr>
            <a:r>
              <a:rPr lang="en-US" sz="2400" b="1" dirty="0" err="1">
                <a:latin typeface="Cambria"/>
                <a:ea typeface="Calibri"/>
                <a:cs typeface="Times New Roman"/>
              </a:rPr>
              <a:t>Највеће</a:t>
            </a:r>
            <a:r>
              <a:rPr lang="en-US" sz="2400" b="1" dirty="0">
                <a:latin typeface="Cambria"/>
                <a:ea typeface="Calibri"/>
                <a:cs typeface="Times New Roman"/>
              </a:rPr>
              <a:t> </a:t>
            </a:r>
            <a:r>
              <a:rPr lang="en-US" sz="2400" b="1" dirty="0" err="1">
                <a:latin typeface="Cambria"/>
                <a:ea typeface="Calibri"/>
                <a:cs typeface="Times New Roman"/>
              </a:rPr>
              <a:t>последице</a:t>
            </a:r>
            <a:r>
              <a:rPr lang="en-US" sz="2400" b="1" dirty="0">
                <a:latin typeface="Cambria"/>
                <a:ea typeface="Calibri"/>
                <a:cs typeface="Times New Roman"/>
              </a:rPr>
              <a:t> </a:t>
            </a:r>
            <a:r>
              <a:rPr lang="en-US" sz="2400" b="1" dirty="0" err="1">
                <a:latin typeface="Cambria"/>
                <a:ea typeface="Calibri"/>
                <a:cs typeface="Times New Roman"/>
              </a:rPr>
              <a:t>судара</a:t>
            </a:r>
            <a:r>
              <a:rPr lang="en-US" sz="2400" b="1" dirty="0">
                <a:latin typeface="Cambria"/>
                <a:ea typeface="Calibri"/>
                <a:cs typeface="Times New Roman"/>
              </a:rPr>
              <a:t> </a:t>
            </a:r>
            <a:r>
              <a:rPr lang="en-US" sz="2400" b="1" dirty="0" err="1">
                <a:latin typeface="Cambria"/>
                <a:ea typeface="Calibri"/>
                <a:cs typeface="Times New Roman"/>
              </a:rPr>
              <a:t>уочене</a:t>
            </a:r>
            <a:r>
              <a:rPr lang="en-US" sz="2400" b="1" dirty="0">
                <a:latin typeface="Cambria"/>
                <a:ea typeface="Calibri"/>
                <a:cs typeface="Times New Roman"/>
              </a:rPr>
              <a:t> </a:t>
            </a:r>
            <a:r>
              <a:rPr lang="en-US" sz="2400" b="1" dirty="0" err="1">
                <a:latin typeface="Cambria"/>
                <a:ea typeface="Calibri"/>
                <a:cs typeface="Times New Roman"/>
              </a:rPr>
              <a:t>су</a:t>
            </a:r>
            <a:r>
              <a:rPr lang="en-US" sz="2400" b="1" dirty="0">
                <a:latin typeface="Cambria"/>
                <a:ea typeface="Calibri"/>
                <a:cs typeface="Times New Roman"/>
              </a:rPr>
              <a:t> у </a:t>
            </a:r>
            <a:r>
              <a:rPr lang="en-US" sz="2400" b="1" dirty="0" err="1">
                <a:latin typeface="Cambria"/>
                <a:ea typeface="Calibri"/>
                <a:cs typeface="Times New Roman"/>
              </a:rPr>
              <a:t>ситуацијама</a:t>
            </a:r>
            <a:r>
              <a:rPr lang="en-US" sz="2400" b="1" dirty="0">
                <a:latin typeface="Cambria"/>
                <a:ea typeface="Calibri"/>
                <a:cs typeface="Times New Roman"/>
              </a:rPr>
              <a:t> </a:t>
            </a:r>
            <a:r>
              <a:rPr lang="en-US" sz="2400" b="1" dirty="0" err="1">
                <a:latin typeface="Cambria"/>
                <a:ea typeface="Calibri"/>
                <a:cs typeface="Times New Roman"/>
              </a:rPr>
              <a:t>када</a:t>
            </a:r>
            <a:r>
              <a:rPr lang="en-US" sz="2400" b="1" dirty="0">
                <a:latin typeface="Cambria"/>
                <a:ea typeface="Calibri"/>
                <a:cs typeface="Times New Roman"/>
              </a:rPr>
              <a:t> </a:t>
            </a:r>
            <a:r>
              <a:rPr lang="en-US" sz="2400" b="1" dirty="0" err="1">
                <a:latin typeface="Cambria"/>
                <a:ea typeface="Calibri"/>
                <a:cs typeface="Times New Roman"/>
              </a:rPr>
              <a:t>није</a:t>
            </a:r>
            <a:r>
              <a:rPr lang="en-US" sz="2400" b="1" dirty="0">
                <a:latin typeface="Cambria"/>
                <a:ea typeface="Calibri"/>
                <a:cs typeface="Times New Roman"/>
              </a:rPr>
              <a:t> </a:t>
            </a:r>
            <a:r>
              <a:rPr lang="en-US" sz="2400" b="1" dirty="0" err="1">
                <a:latin typeface="Cambria"/>
                <a:ea typeface="Calibri"/>
                <a:cs typeface="Times New Roman"/>
              </a:rPr>
              <a:t>коришћен</a:t>
            </a:r>
            <a:r>
              <a:rPr lang="en-US" sz="2400" b="1" dirty="0">
                <a:latin typeface="Cambria"/>
                <a:ea typeface="Calibri"/>
                <a:cs typeface="Times New Roman"/>
              </a:rPr>
              <a:t> </a:t>
            </a:r>
            <a:r>
              <a:rPr lang="en-US" sz="2400" b="1" dirty="0" err="1">
                <a:latin typeface="Cambria"/>
                <a:ea typeface="Calibri"/>
                <a:cs typeface="Times New Roman"/>
              </a:rPr>
              <a:t>сигурносни</a:t>
            </a:r>
            <a:r>
              <a:rPr lang="en-US" sz="2400" b="1" dirty="0">
                <a:latin typeface="Cambria"/>
                <a:ea typeface="Calibri"/>
                <a:cs typeface="Times New Roman"/>
              </a:rPr>
              <a:t> </a:t>
            </a:r>
            <a:r>
              <a:rPr lang="en-US" sz="2400" b="1" dirty="0" err="1">
                <a:latin typeface="Cambria"/>
                <a:ea typeface="Calibri"/>
                <a:cs typeface="Times New Roman"/>
              </a:rPr>
              <a:t>појас</a:t>
            </a:r>
            <a:r>
              <a:rPr lang="en-US" sz="2400" b="1" dirty="0">
                <a:latin typeface="Cambria"/>
                <a:ea typeface="Calibri"/>
                <a:cs typeface="Times New Roman"/>
              </a:rPr>
              <a:t> </a:t>
            </a:r>
            <a:r>
              <a:rPr lang="en-US" sz="2400" b="1" dirty="0" err="1">
                <a:latin typeface="Cambria"/>
                <a:ea typeface="Calibri"/>
                <a:cs typeface="Times New Roman"/>
              </a:rPr>
              <a:t>или</a:t>
            </a:r>
            <a:r>
              <a:rPr lang="en-US" sz="2400" b="1" dirty="0">
                <a:latin typeface="Cambria"/>
                <a:ea typeface="Calibri"/>
                <a:cs typeface="Times New Roman"/>
              </a:rPr>
              <a:t> </a:t>
            </a:r>
            <a:r>
              <a:rPr lang="en-US" sz="2400" b="1" dirty="0" err="1">
                <a:latin typeface="Cambria"/>
                <a:ea typeface="Calibri"/>
                <a:cs typeface="Times New Roman"/>
              </a:rPr>
              <a:t>употреба</a:t>
            </a:r>
            <a:r>
              <a:rPr lang="en-US" sz="2400" b="1" dirty="0">
                <a:latin typeface="Cambria"/>
                <a:ea typeface="Calibri"/>
                <a:cs typeface="Times New Roman"/>
              </a:rPr>
              <a:t> </a:t>
            </a:r>
            <a:r>
              <a:rPr lang="en-US" sz="2400" b="1" dirty="0" err="1">
                <a:latin typeface="Cambria"/>
                <a:ea typeface="Calibri"/>
                <a:cs typeface="Times New Roman"/>
              </a:rPr>
              <a:t>појаса</a:t>
            </a:r>
            <a:r>
              <a:rPr lang="en-US" sz="2400" b="1" dirty="0">
                <a:latin typeface="Cambria"/>
                <a:ea typeface="Calibri"/>
                <a:cs typeface="Times New Roman"/>
              </a:rPr>
              <a:t> </a:t>
            </a:r>
            <a:r>
              <a:rPr lang="en-US" sz="2400" b="1" dirty="0" err="1">
                <a:latin typeface="Cambria"/>
                <a:ea typeface="Calibri"/>
                <a:cs typeface="Times New Roman"/>
              </a:rPr>
              <a:t>није</a:t>
            </a:r>
            <a:r>
              <a:rPr lang="en-US" sz="2400" b="1" dirty="0">
                <a:latin typeface="Cambria"/>
                <a:ea typeface="Calibri"/>
                <a:cs typeface="Times New Roman"/>
              </a:rPr>
              <a:t> </a:t>
            </a:r>
            <a:r>
              <a:rPr lang="en-US" sz="2400" b="1" dirty="0" err="1">
                <a:latin typeface="Cambria"/>
                <a:ea typeface="Calibri"/>
                <a:cs typeface="Times New Roman"/>
              </a:rPr>
              <a:t>прилагођена</a:t>
            </a:r>
            <a:r>
              <a:rPr lang="en-US" sz="2400" b="1" dirty="0">
                <a:latin typeface="Cambria"/>
                <a:ea typeface="Calibri"/>
                <a:cs typeface="Times New Roman"/>
              </a:rPr>
              <a:t> </a:t>
            </a:r>
            <a:r>
              <a:rPr lang="en-US" sz="2400" b="1" dirty="0" err="1">
                <a:latin typeface="Cambria"/>
                <a:ea typeface="Calibri"/>
                <a:cs typeface="Times New Roman"/>
              </a:rPr>
              <a:t>возачу</a:t>
            </a:r>
            <a:r>
              <a:rPr lang="en-US" sz="2400" b="1" dirty="0">
                <a:latin typeface="Cambria"/>
                <a:ea typeface="Calibri"/>
                <a:cs typeface="Times New Roman"/>
              </a:rPr>
              <a:t> </a:t>
            </a:r>
            <a:r>
              <a:rPr lang="en-US" sz="2400" b="1" dirty="0" err="1">
                <a:latin typeface="Cambria"/>
                <a:ea typeface="Calibri"/>
                <a:cs typeface="Times New Roman"/>
              </a:rPr>
              <a:t>са</a:t>
            </a:r>
            <a:r>
              <a:rPr lang="en-US" sz="2400" b="1" dirty="0">
                <a:latin typeface="Cambria"/>
                <a:ea typeface="Calibri"/>
                <a:cs typeface="Times New Roman"/>
              </a:rPr>
              <a:t> </a:t>
            </a:r>
            <a:r>
              <a:rPr lang="en-US" sz="2400" b="1" dirty="0" err="1">
                <a:latin typeface="Cambria"/>
                <a:ea typeface="Calibri"/>
                <a:cs typeface="Times New Roman"/>
              </a:rPr>
              <a:t>инвалидитетом</a:t>
            </a:r>
            <a:r>
              <a:rPr lang="en-US" sz="2400" b="1" dirty="0">
                <a:latin typeface="Cambria"/>
                <a:ea typeface="Calibri"/>
                <a:cs typeface="Times New Roman"/>
              </a:rPr>
              <a:t>. </a:t>
            </a:r>
            <a:r>
              <a:rPr lang="en-US" sz="2400" b="1" dirty="0" err="1">
                <a:latin typeface="Cambria"/>
                <a:ea typeface="Calibri"/>
                <a:cs typeface="Times New Roman"/>
              </a:rPr>
              <a:t>Активирање</a:t>
            </a:r>
            <a:r>
              <a:rPr lang="en-US" sz="2400" b="1" dirty="0">
                <a:latin typeface="Cambria"/>
                <a:ea typeface="Calibri"/>
                <a:cs typeface="Times New Roman"/>
              </a:rPr>
              <a:t> </a:t>
            </a:r>
            <a:r>
              <a:rPr lang="en-US" sz="2400" b="1" dirty="0" err="1">
                <a:latin typeface="Cambria"/>
                <a:ea typeface="Calibri"/>
                <a:cs typeface="Times New Roman"/>
              </a:rPr>
              <a:t>ваздушних</a:t>
            </a:r>
            <a:r>
              <a:rPr lang="en-US" sz="2400" b="1" dirty="0">
                <a:latin typeface="Cambria"/>
                <a:ea typeface="Calibri"/>
                <a:cs typeface="Times New Roman"/>
              </a:rPr>
              <a:t> </a:t>
            </a:r>
            <a:r>
              <a:rPr lang="en-US" sz="2400" b="1" dirty="0" err="1">
                <a:latin typeface="Cambria"/>
                <a:ea typeface="Calibri"/>
                <a:cs typeface="Times New Roman"/>
              </a:rPr>
              <a:t>јастука</a:t>
            </a:r>
            <a:r>
              <a:rPr lang="en-US" sz="2400" b="1" dirty="0">
                <a:latin typeface="Cambria"/>
                <a:ea typeface="Calibri"/>
                <a:cs typeface="Times New Roman"/>
              </a:rPr>
              <a:t> </a:t>
            </a:r>
            <a:r>
              <a:rPr lang="en-US" sz="2400" b="1" dirty="0" err="1">
                <a:latin typeface="Cambria"/>
                <a:ea typeface="Calibri"/>
                <a:cs typeface="Times New Roman"/>
              </a:rPr>
              <a:t>показало</a:t>
            </a:r>
            <a:r>
              <a:rPr lang="en-US" sz="2400" b="1" dirty="0">
                <a:latin typeface="Cambria"/>
                <a:ea typeface="Calibri"/>
                <a:cs typeface="Times New Roman"/>
              </a:rPr>
              <a:t> </a:t>
            </a:r>
            <a:r>
              <a:rPr lang="en-US" sz="2400" b="1" dirty="0" err="1">
                <a:latin typeface="Cambria"/>
                <a:ea typeface="Calibri"/>
                <a:cs typeface="Times New Roman"/>
              </a:rPr>
              <a:t>је</a:t>
            </a:r>
            <a:r>
              <a:rPr lang="en-US" sz="2400" b="1" dirty="0">
                <a:latin typeface="Cambria"/>
                <a:ea typeface="Calibri"/>
                <a:cs typeface="Times New Roman"/>
              </a:rPr>
              <a:t> </a:t>
            </a:r>
            <a:r>
              <a:rPr lang="en-US" sz="2400" b="1" dirty="0" err="1">
                <a:latin typeface="Cambria"/>
                <a:ea typeface="Calibri"/>
                <a:cs typeface="Times New Roman"/>
              </a:rPr>
              <a:t>значајан</a:t>
            </a:r>
            <a:r>
              <a:rPr lang="en-US" sz="2400" b="1" dirty="0">
                <a:latin typeface="Cambria"/>
                <a:ea typeface="Calibri"/>
                <a:cs typeface="Times New Roman"/>
              </a:rPr>
              <a:t> </a:t>
            </a:r>
            <a:r>
              <a:rPr lang="en-US" sz="2400" b="1" dirty="0" err="1">
                <a:latin typeface="Cambria"/>
                <a:ea typeface="Calibri"/>
                <a:cs typeface="Times New Roman"/>
              </a:rPr>
              <a:t>ефекат</a:t>
            </a:r>
            <a:r>
              <a:rPr lang="en-US" sz="2400" b="1" dirty="0">
                <a:latin typeface="Cambria"/>
                <a:ea typeface="Calibri"/>
                <a:cs typeface="Times New Roman"/>
              </a:rPr>
              <a:t> у </a:t>
            </a:r>
            <a:r>
              <a:rPr lang="en-US" sz="2400" b="1" dirty="0" err="1">
                <a:latin typeface="Cambria"/>
                <a:ea typeface="Calibri"/>
                <a:cs typeface="Times New Roman"/>
              </a:rPr>
              <a:t>смањењу</a:t>
            </a:r>
            <a:r>
              <a:rPr lang="en-US" sz="2400" b="1" dirty="0">
                <a:latin typeface="Cambria"/>
                <a:ea typeface="Calibri"/>
                <a:cs typeface="Times New Roman"/>
              </a:rPr>
              <a:t> </a:t>
            </a:r>
            <a:r>
              <a:rPr lang="en-US" sz="2400" b="1" dirty="0" err="1">
                <a:latin typeface="Cambria"/>
                <a:ea typeface="Calibri"/>
                <a:cs typeface="Times New Roman"/>
              </a:rPr>
              <a:t>повреда</a:t>
            </a:r>
            <a:r>
              <a:rPr lang="en-US" sz="2400" b="1" dirty="0">
                <a:latin typeface="Cambria"/>
                <a:ea typeface="Calibri"/>
                <a:cs typeface="Times New Roman"/>
              </a:rPr>
              <a:t> </a:t>
            </a:r>
            <a:r>
              <a:rPr lang="en-US" sz="2400" b="1" dirty="0" err="1">
                <a:latin typeface="Cambria"/>
                <a:ea typeface="Calibri"/>
                <a:cs typeface="Times New Roman"/>
              </a:rPr>
              <a:t>главе</a:t>
            </a:r>
            <a:r>
              <a:rPr lang="en-US" sz="2400" b="1" dirty="0">
                <a:latin typeface="Cambria"/>
                <a:ea typeface="Calibri"/>
                <a:cs typeface="Times New Roman"/>
              </a:rPr>
              <a:t> и </a:t>
            </a:r>
            <a:r>
              <a:rPr lang="en-US" sz="2400" b="1" dirty="0" err="1">
                <a:latin typeface="Cambria"/>
                <a:ea typeface="Calibri"/>
                <a:cs typeface="Times New Roman"/>
              </a:rPr>
              <a:t>врата</a:t>
            </a:r>
            <a:r>
              <a:rPr lang="en-US" sz="2400" b="1" dirty="0">
                <a:latin typeface="Cambria"/>
                <a:ea typeface="Calibri"/>
                <a:cs typeface="Times New Roman"/>
              </a:rPr>
              <a:t>, </a:t>
            </a:r>
            <a:r>
              <a:rPr lang="en-US" sz="2400" b="1" dirty="0" err="1">
                <a:latin typeface="Cambria"/>
                <a:ea typeface="Calibri"/>
                <a:cs typeface="Times New Roman"/>
              </a:rPr>
              <a:t>без</a:t>
            </a:r>
            <a:r>
              <a:rPr lang="en-US" sz="2400" b="1" dirty="0">
                <a:latin typeface="Cambria"/>
                <a:ea typeface="Calibri"/>
                <a:cs typeface="Times New Roman"/>
              </a:rPr>
              <a:t> </a:t>
            </a:r>
            <a:r>
              <a:rPr lang="en-US" sz="2400" b="1" dirty="0" err="1">
                <a:latin typeface="Cambria"/>
                <a:ea typeface="Calibri"/>
                <a:cs typeface="Times New Roman"/>
              </a:rPr>
              <a:t>обзира</a:t>
            </a:r>
            <a:r>
              <a:rPr lang="en-US" sz="2400" b="1" dirty="0">
                <a:latin typeface="Cambria"/>
                <a:ea typeface="Calibri"/>
                <a:cs typeface="Times New Roman"/>
              </a:rPr>
              <a:t> </a:t>
            </a:r>
            <a:r>
              <a:rPr lang="en-US" sz="2400" b="1" dirty="0" err="1">
                <a:latin typeface="Cambria"/>
                <a:ea typeface="Calibri"/>
                <a:cs typeface="Times New Roman"/>
              </a:rPr>
              <a:t>на</a:t>
            </a:r>
            <a:r>
              <a:rPr lang="en-US" sz="2400" b="1" dirty="0">
                <a:latin typeface="Cambria"/>
                <a:ea typeface="Calibri"/>
                <a:cs typeface="Times New Roman"/>
              </a:rPr>
              <a:t> </a:t>
            </a:r>
            <a:r>
              <a:rPr lang="en-US" sz="2400" b="1" dirty="0" err="1">
                <a:latin typeface="Cambria"/>
                <a:ea typeface="Calibri"/>
                <a:cs typeface="Times New Roman"/>
              </a:rPr>
              <a:t>начин</a:t>
            </a:r>
            <a:r>
              <a:rPr lang="en-US" sz="2400" b="1" dirty="0">
                <a:latin typeface="Cambria"/>
                <a:ea typeface="Calibri"/>
                <a:cs typeface="Times New Roman"/>
              </a:rPr>
              <a:t> </a:t>
            </a:r>
            <a:r>
              <a:rPr lang="en-US" sz="2400" b="1" dirty="0" err="1">
                <a:latin typeface="Cambria"/>
                <a:ea typeface="Calibri"/>
                <a:cs typeface="Times New Roman"/>
              </a:rPr>
              <a:t>употребе</a:t>
            </a:r>
            <a:r>
              <a:rPr lang="en-US" sz="2400" b="1" dirty="0">
                <a:latin typeface="Cambria"/>
                <a:ea typeface="Calibri"/>
                <a:cs typeface="Times New Roman"/>
              </a:rPr>
              <a:t> </a:t>
            </a:r>
            <a:r>
              <a:rPr lang="en-US" sz="2400" b="1" dirty="0" err="1">
                <a:latin typeface="Cambria"/>
                <a:ea typeface="Calibri"/>
                <a:cs typeface="Times New Roman"/>
              </a:rPr>
              <a:t>сигурносног</a:t>
            </a:r>
            <a:r>
              <a:rPr lang="en-US" sz="2400" b="1" dirty="0">
                <a:latin typeface="Cambria"/>
                <a:ea typeface="Calibri"/>
                <a:cs typeface="Times New Roman"/>
              </a:rPr>
              <a:t> </a:t>
            </a:r>
            <a:r>
              <a:rPr lang="en-US" sz="2400" b="1" dirty="0" err="1">
                <a:latin typeface="Cambria"/>
                <a:ea typeface="Calibri"/>
                <a:cs typeface="Times New Roman"/>
              </a:rPr>
              <a:t>појаса</a:t>
            </a:r>
            <a:r>
              <a:rPr lang="en-US" sz="2400" b="1" dirty="0">
                <a:latin typeface="Cambria"/>
                <a:ea typeface="Calibri"/>
                <a:cs typeface="Times New Roman"/>
              </a:rPr>
              <a:t>. </a:t>
            </a:r>
            <a:r>
              <a:rPr lang="en-US" sz="2400" b="1" dirty="0" err="1">
                <a:latin typeface="Cambria"/>
                <a:ea typeface="Calibri"/>
                <a:cs typeface="Times New Roman"/>
              </a:rPr>
              <a:t>Међутим</a:t>
            </a:r>
            <a:r>
              <a:rPr lang="en-US" sz="2400" b="1" dirty="0">
                <a:latin typeface="Cambria"/>
                <a:ea typeface="Calibri"/>
                <a:cs typeface="Times New Roman"/>
              </a:rPr>
              <a:t>, </a:t>
            </a:r>
            <a:r>
              <a:rPr lang="en-US" sz="2400" b="1" dirty="0" err="1">
                <a:latin typeface="Cambria"/>
                <a:ea typeface="Calibri"/>
                <a:cs typeface="Times New Roman"/>
              </a:rPr>
              <a:t>проблем</a:t>
            </a:r>
            <a:r>
              <a:rPr lang="en-US" sz="2400" b="1" dirty="0">
                <a:latin typeface="Cambria"/>
                <a:ea typeface="Calibri"/>
                <a:cs typeface="Times New Roman"/>
              </a:rPr>
              <a:t> </a:t>
            </a:r>
            <a:r>
              <a:rPr lang="en-US" sz="2400" b="1" dirty="0" err="1">
                <a:latin typeface="Cambria"/>
                <a:ea typeface="Calibri"/>
                <a:cs typeface="Times New Roman"/>
              </a:rPr>
              <a:t>је</a:t>
            </a:r>
            <a:r>
              <a:rPr lang="en-US" sz="2400" b="1" dirty="0">
                <a:latin typeface="Cambria"/>
                <a:ea typeface="Calibri"/>
                <a:cs typeface="Times New Roman"/>
              </a:rPr>
              <a:t> </a:t>
            </a:r>
            <a:r>
              <a:rPr lang="en-US" sz="2400" b="1" dirty="0" err="1">
                <a:latin typeface="Cambria"/>
                <a:ea typeface="Calibri"/>
                <a:cs typeface="Times New Roman"/>
              </a:rPr>
              <a:t>уочен</a:t>
            </a:r>
            <a:r>
              <a:rPr lang="en-US" sz="2400" b="1" dirty="0">
                <a:latin typeface="Cambria"/>
                <a:ea typeface="Calibri"/>
                <a:cs typeface="Times New Roman"/>
              </a:rPr>
              <a:t> у </a:t>
            </a:r>
            <a:r>
              <a:rPr lang="en-US" sz="2400" b="1" dirty="0" err="1">
                <a:latin typeface="Cambria"/>
                <a:ea typeface="Calibri"/>
                <a:cs typeface="Times New Roman"/>
              </a:rPr>
              <a:t>случајевима</a:t>
            </a:r>
            <a:r>
              <a:rPr lang="en-US" sz="2400" b="1" dirty="0">
                <a:latin typeface="Cambria"/>
                <a:ea typeface="Calibri"/>
                <a:cs typeface="Times New Roman"/>
              </a:rPr>
              <a:t> </a:t>
            </a:r>
            <a:r>
              <a:rPr lang="en-US" sz="2400" b="1" dirty="0" err="1">
                <a:latin typeface="Cambria"/>
                <a:ea typeface="Calibri"/>
                <a:cs typeface="Times New Roman"/>
              </a:rPr>
              <a:t>када</a:t>
            </a:r>
            <a:r>
              <a:rPr lang="en-US" sz="2400" b="1" dirty="0">
                <a:latin typeface="Cambria"/>
                <a:ea typeface="Calibri"/>
                <a:cs typeface="Times New Roman"/>
              </a:rPr>
              <a:t> </a:t>
            </a:r>
            <a:r>
              <a:rPr lang="en-US" sz="2400" b="1" dirty="0" err="1">
                <a:latin typeface="Cambria"/>
                <a:ea typeface="Calibri"/>
                <a:cs typeface="Times New Roman"/>
              </a:rPr>
              <a:t>особа</a:t>
            </a:r>
            <a:r>
              <a:rPr lang="en-US" sz="2400" b="1" dirty="0">
                <a:latin typeface="Cambria"/>
                <a:ea typeface="Calibri"/>
                <a:cs typeface="Times New Roman"/>
              </a:rPr>
              <a:t> </a:t>
            </a:r>
            <a:r>
              <a:rPr lang="en-US" sz="2400" b="1" dirty="0" err="1">
                <a:latin typeface="Cambria"/>
                <a:ea typeface="Calibri"/>
                <a:cs typeface="Times New Roman"/>
              </a:rPr>
              <a:t>са</a:t>
            </a:r>
            <a:r>
              <a:rPr lang="en-US" sz="2400" b="1" dirty="0">
                <a:latin typeface="Cambria"/>
                <a:ea typeface="Calibri"/>
                <a:cs typeface="Times New Roman"/>
              </a:rPr>
              <a:t> </a:t>
            </a:r>
            <a:r>
              <a:rPr lang="en-US" sz="2400" b="1" dirty="0" err="1">
                <a:latin typeface="Cambria"/>
                <a:ea typeface="Calibri"/>
                <a:cs typeface="Times New Roman"/>
              </a:rPr>
              <a:t>инвалидитетом</a:t>
            </a:r>
            <a:r>
              <a:rPr lang="en-US" sz="2400" b="1" dirty="0">
                <a:latin typeface="Cambria"/>
                <a:ea typeface="Calibri"/>
                <a:cs typeface="Times New Roman"/>
              </a:rPr>
              <a:t> </a:t>
            </a:r>
            <a:r>
              <a:rPr lang="en-US" sz="2400" b="1" dirty="0" err="1">
                <a:latin typeface="Cambria"/>
                <a:ea typeface="Calibri"/>
                <a:cs typeface="Times New Roman"/>
              </a:rPr>
              <a:t>седи</a:t>
            </a:r>
            <a:r>
              <a:rPr lang="en-US" sz="2400" b="1" dirty="0">
                <a:latin typeface="Cambria"/>
                <a:ea typeface="Calibri"/>
                <a:cs typeface="Times New Roman"/>
              </a:rPr>
              <a:t> </a:t>
            </a:r>
            <a:r>
              <a:rPr lang="en-US" sz="2400" b="1" dirty="0" err="1">
                <a:latin typeface="Cambria"/>
                <a:ea typeface="Calibri"/>
                <a:cs typeface="Times New Roman"/>
              </a:rPr>
              <a:t>јако</a:t>
            </a:r>
            <a:r>
              <a:rPr lang="en-US" sz="2400" b="1" dirty="0">
                <a:latin typeface="Cambria"/>
                <a:ea typeface="Calibri"/>
                <a:cs typeface="Times New Roman"/>
              </a:rPr>
              <a:t> </a:t>
            </a:r>
            <a:r>
              <a:rPr lang="en-US" sz="2400" b="1" dirty="0" err="1">
                <a:latin typeface="Cambria"/>
                <a:ea typeface="Calibri"/>
                <a:cs typeface="Times New Roman"/>
              </a:rPr>
              <a:t>близу</a:t>
            </a:r>
            <a:r>
              <a:rPr lang="en-US" sz="2400" b="1" dirty="0">
                <a:latin typeface="Cambria"/>
                <a:ea typeface="Calibri"/>
                <a:cs typeface="Times New Roman"/>
              </a:rPr>
              <a:t> </a:t>
            </a:r>
            <a:r>
              <a:rPr lang="en-US" sz="2400" b="1" dirty="0" err="1">
                <a:latin typeface="Cambria"/>
                <a:ea typeface="Calibri"/>
                <a:cs typeface="Times New Roman"/>
              </a:rPr>
              <a:t>точка</a:t>
            </a:r>
            <a:r>
              <a:rPr lang="en-US" sz="2400" b="1" dirty="0">
                <a:latin typeface="Cambria"/>
                <a:ea typeface="Calibri"/>
                <a:cs typeface="Times New Roman"/>
              </a:rPr>
              <a:t> </a:t>
            </a:r>
            <a:r>
              <a:rPr lang="en-US" sz="2400" b="1" dirty="0" err="1">
                <a:latin typeface="Cambria"/>
                <a:ea typeface="Calibri"/>
                <a:cs typeface="Times New Roman"/>
              </a:rPr>
              <a:t>управљача</a:t>
            </a:r>
            <a:r>
              <a:rPr lang="en-US" sz="2400" b="1" dirty="0">
                <a:latin typeface="Cambria"/>
                <a:ea typeface="Calibri"/>
                <a:cs typeface="Times New Roman"/>
              </a:rPr>
              <a:t>, </a:t>
            </a:r>
            <a:r>
              <a:rPr lang="en-US" sz="2400" b="1" dirty="0" err="1">
                <a:latin typeface="Cambria"/>
                <a:ea typeface="Calibri"/>
                <a:cs typeface="Times New Roman"/>
              </a:rPr>
              <a:t>тако</a:t>
            </a:r>
            <a:r>
              <a:rPr lang="en-US" sz="2400" b="1" dirty="0">
                <a:latin typeface="Cambria"/>
                <a:ea typeface="Calibri"/>
                <a:cs typeface="Times New Roman"/>
              </a:rPr>
              <a:t> </a:t>
            </a:r>
            <a:r>
              <a:rPr lang="en-US" sz="2400" b="1" dirty="0" err="1">
                <a:latin typeface="Cambria"/>
                <a:ea typeface="Calibri"/>
                <a:cs typeface="Times New Roman"/>
              </a:rPr>
              <a:t>да</a:t>
            </a:r>
            <a:r>
              <a:rPr lang="en-US" sz="2400" b="1" dirty="0">
                <a:latin typeface="Cambria"/>
                <a:ea typeface="Calibri"/>
                <a:cs typeface="Times New Roman"/>
              </a:rPr>
              <a:t> у </a:t>
            </a:r>
            <a:r>
              <a:rPr lang="en-US" sz="2400" b="1" dirty="0" err="1">
                <a:latin typeface="Cambria"/>
                <a:ea typeface="Calibri"/>
                <a:cs typeface="Times New Roman"/>
              </a:rPr>
              <a:t>тренутку</a:t>
            </a:r>
            <a:r>
              <a:rPr lang="en-US" sz="2400" b="1" dirty="0">
                <a:latin typeface="Cambria"/>
                <a:ea typeface="Calibri"/>
                <a:cs typeface="Times New Roman"/>
              </a:rPr>
              <a:t> </a:t>
            </a:r>
            <a:r>
              <a:rPr lang="en-US" sz="2400" b="1" dirty="0" err="1">
                <a:latin typeface="Cambria"/>
                <a:ea typeface="Calibri"/>
                <a:cs typeface="Times New Roman"/>
              </a:rPr>
              <a:t>судара</a:t>
            </a:r>
            <a:r>
              <a:rPr lang="en-US" sz="2400" b="1" dirty="0">
                <a:latin typeface="Cambria"/>
                <a:ea typeface="Calibri"/>
                <a:cs typeface="Times New Roman"/>
              </a:rPr>
              <a:t> </a:t>
            </a:r>
            <a:r>
              <a:rPr lang="en-US" sz="2400" b="1" dirty="0" err="1">
                <a:latin typeface="Cambria"/>
                <a:ea typeface="Calibri"/>
                <a:cs typeface="Times New Roman"/>
              </a:rPr>
              <a:t>возач</a:t>
            </a:r>
            <a:r>
              <a:rPr lang="en-US" sz="2400" b="1" dirty="0">
                <a:latin typeface="Cambria"/>
                <a:ea typeface="Calibri"/>
                <a:cs typeface="Times New Roman"/>
              </a:rPr>
              <a:t> </a:t>
            </a:r>
            <a:r>
              <a:rPr lang="en-US" sz="2400" b="1" dirty="0" err="1">
                <a:latin typeface="Cambria"/>
                <a:ea typeface="Calibri"/>
                <a:cs typeface="Times New Roman"/>
              </a:rPr>
              <a:t>грудима</a:t>
            </a:r>
            <a:r>
              <a:rPr lang="en-US" sz="2400" b="1" dirty="0">
                <a:latin typeface="Cambria"/>
                <a:ea typeface="Calibri"/>
                <a:cs typeface="Times New Roman"/>
              </a:rPr>
              <a:t> </a:t>
            </a:r>
            <a:r>
              <a:rPr lang="en-US" sz="2400" b="1" dirty="0" err="1">
                <a:latin typeface="Cambria"/>
                <a:ea typeface="Calibri"/>
                <a:cs typeface="Times New Roman"/>
              </a:rPr>
              <a:t>удара</a:t>
            </a:r>
            <a:r>
              <a:rPr lang="en-US" sz="2400" b="1" dirty="0">
                <a:latin typeface="Cambria"/>
                <a:ea typeface="Calibri"/>
                <a:cs typeface="Times New Roman"/>
              </a:rPr>
              <a:t> у </a:t>
            </a:r>
            <a:r>
              <a:rPr lang="en-US" sz="2400" b="1" dirty="0" err="1">
                <a:latin typeface="Cambria"/>
                <a:ea typeface="Calibri"/>
                <a:cs typeface="Times New Roman"/>
              </a:rPr>
              <a:t>точак</a:t>
            </a:r>
            <a:r>
              <a:rPr lang="en-US" sz="2400" b="1" dirty="0">
                <a:latin typeface="Cambria"/>
                <a:ea typeface="Calibri"/>
                <a:cs typeface="Times New Roman"/>
              </a:rPr>
              <a:t> </a:t>
            </a:r>
            <a:r>
              <a:rPr lang="en-US" sz="2400" b="1" dirty="0" err="1">
                <a:latin typeface="Cambria"/>
                <a:ea typeface="Calibri"/>
                <a:cs typeface="Times New Roman"/>
              </a:rPr>
              <a:t>управљача</a:t>
            </a:r>
            <a:r>
              <a:rPr lang="en-US" sz="2400" b="1" dirty="0">
                <a:latin typeface="Cambria"/>
                <a:ea typeface="Calibri"/>
                <a:cs typeface="Times New Roman"/>
              </a:rPr>
              <a:t> </a:t>
            </a:r>
            <a:r>
              <a:rPr lang="en-US" sz="2400" b="1" dirty="0" err="1">
                <a:latin typeface="Cambria"/>
                <a:ea typeface="Calibri"/>
                <a:cs typeface="Times New Roman"/>
              </a:rPr>
              <a:t>пре</a:t>
            </a:r>
            <a:r>
              <a:rPr lang="en-US" sz="2400" b="1" dirty="0">
                <a:latin typeface="Cambria"/>
                <a:ea typeface="Calibri"/>
                <a:cs typeface="Times New Roman"/>
              </a:rPr>
              <a:t> </a:t>
            </a:r>
            <a:r>
              <a:rPr lang="en-US" sz="2400" b="1" dirty="0" err="1">
                <a:latin typeface="Cambria"/>
                <a:ea typeface="Calibri"/>
                <a:cs typeface="Times New Roman"/>
              </a:rPr>
              <a:t>него</a:t>
            </a:r>
            <a:r>
              <a:rPr lang="en-US" sz="2400" b="1" dirty="0">
                <a:latin typeface="Cambria"/>
                <a:ea typeface="Calibri"/>
                <a:cs typeface="Times New Roman"/>
              </a:rPr>
              <a:t> </a:t>
            </a:r>
            <a:r>
              <a:rPr lang="en-US" sz="2400" b="1" dirty="0" err="1">
                <a:latin typeface="Cambria"/>
                <a:ea typeface="Calibri"/>
                <a:cs typeface="Times New Roman"/>
              </a:rPr>
              <a:t>што</a:t>
            </a:r>
            <a:r>
              <a:rPr lang="en-US" sz="2400" b="1" dirty="0">
                <a:latin typeface="Cambria"/>
                <a:ea typeface="Calibri"/>
                <a:cs typeface="Times New Roman"/>
              </a:rPr>
              <a:t> </a:t>
            </a:r>
            <a:r>
              <a:rPr lang="en-US" sz="2400" b="1" dirty="0" err="1">
                <a:latin typeface="Cambria"/>
                <a:ea typeface="Calibri"/>
                <a:cs typeface="Times New Roman"/>
              </a:rPr>
              <a:t>се</a:t>
            </a:r>
            <a:r>
              <a:rPr lang="en-US" sz="2400" b="1" dirty="0">
                <a:latin typeface="Cambria"/>
                <a:ea typeface="Calibri"/>
                <a:cs typeface="Times New Roman"/>
              </a:rPr>
              <a:t> </a:t>
            </a:r>
            <a:r>
              <a:rPr lang="en-US" sz="2400" b="1" dirty="0" err="1">
                <a:latin typeface="Cambria"/>
                <a:ea typeface="Calibri"/>
                <a:cs typeface="Times New Roman"/>
              </a:rPr>
              <a:t>активира</a:t>
            </a:r>
            <a:r>
              <a:rPr lang="en-US" sz="2400" b="1" dirty="0">
                <a:latin typeface="Cambria"/>
                <a:ea typeface="Calibri"/>
                <a:cs typeface="Times New Roman"/>
              </a:rPr>
              <a:t> </a:t>
            </a:r>
            <a:r>
              <a:rPr lang="en-US" sz="2400" b="1" dirty="0" err="1">
                <a:latin typeface="Cambria"/>
                <a:ea typeface="Calibri"/>
                <a:cs typeface="Times New Roman"/>
              </a:rPr>
              <a:t>ваздушни</a:t>
            </a:r>
            <a:r>
              <a:rPr lang="en-US" sz="2400" b="1" dirty="0">
                <a:latin typeface="Cambria"/>
                <a:ea typeface="Calibri"/>
                <a:cs typeface="Times New Roman"/>
              </a:rPr>
              <a:t> </a:t>
            </a:r>
            <a:r>
              <a:rPr lang="en-US" sz="2400" b="1" dirty="0" err="1">
                <a:latin typeface="Cambria"/>
                <a:ea typeface="Calibri"/>
                <a:cs typeface="Times New Roman"/>
              </a:rPr>
              <a:t>јастук</a:t>
            </a:r>
            <a:r>
              <a:rPr lang="en-US" sz="2400" dirty="0">
                <a:latin typeface="Cambria"/>
                <a:ea typeface="Calibri"/>
                <a:cs typeface="Times New Roman"/>
              </a:rPr>
              <a:t>. </a:t>
            </a:r>
            <a:endParaRPr lang="sr-Cyrl-RS" sz="2400" dirty="0">
              <a:latin typeface="Cambria"/>
              <a:ea typeface="Calibri"/>
              <a:cs typeface="Times New Roman"/>
            </a:endParaRPr>
          </a:p>
          <a:p>
            <a:pPr algn="just">
              <a:lnSpc>
                <a:spcPct val="107000"/>
              </a:lnSpc>
              <a:spcBef>
                <a:spcPts val="600"/>
              </a:spcBef>
              <a:spcAft>
                <a:spcPts val="600"/>
              </a:spcAft>
            </a:pPr>
            <a:r>
              <a:rPr lang="en-US" sz="2400" dirty="0" err="1">
                <a:latin typeface="Cambria"/>
                <a:ea typeface="Calibri"/>
                <a:cs typeface="Times New Roman"/>
              </a:rPr>
              <a:t>Оваква</a:t>
            </a:r>
            <a:r>
              <a:rPr lang="en-US" sz="2400" dirty="0">
                <a:latin typeface="Cambria"/>
                <a:ea typeface="Calibri"/>
                <a:cs typeface="Times New Roman"/>
              </a:rPr>
              <a:t> </a:t>
            </a:r>
            <a:r>
              <a:rPr lang="en-US" sz="2400" dirty="0" err="1">
                <a:latin typeface="Cambria"/>
                <a:ea typeface="Calibri"/>
                <a:cs typeface="Times New Roman"/>
              </a:rPr>
              <a:t>ситуација</a:t>
            </a:r>
            <a:r>
              <a:rPr lang="en-US" sz="2400" dirty="0">
                <a:latin typeface="Cambria"/>
                <a:ea typeface="Calibri"/>
                <a:cs typeface="Times New Roman"/>
              </a:rPr>
              <a:t> </a:t>
            </a:r>
            <a:r>
              <a:rPr lang="en-US" sz="2400" dirty="0" err="1">
                <a:latin typeface="Cambria"/>
                <a:ea typeface="Calibri"/>
                <a:cs typeface="Times New Roman"/>
              </a:rPr>
              <a:t>може</a:t>
            </a:r>
            <a:r>
              <a:rPr lang="en-US" sz="2400" dirty="0">
                <a:latin typeface="Cambria"/>
                <a:ea typeface="Calibri"/>
                <a:cs typeface="Times New Roman"/>
              </a:rPr>
              <a:t> </a:t>
            </a:r>
            <a:r>
              <a:rPr lang="en-US" sz="2400" dirty="0" err="1">
                <a:latin typeface="Cambria"/>
                <a:ea typeface="Calibri"/>
                <a:cs typeface="Times New Roman"/>
              </a:rPr>
              <a:t>довести</a:t>
            </a:r>
            <a:r>
              <a:rPr lang="en-US" sz="2400" dirty="0">
                <a:latin typeface="Cambria"/>
                <a:ea typeface="Calibri"/>
                <a:cs typeface="Times New Roman"/>
              </a:rPr>
              <a:t> и </a:t>
            </a:r>
            <a:r>
              <a:rPr lang="en-US" sz="2400" dirty="0" err="1">
                <a:latin typeface="Cambria"/>
                <a:ea typeface="Calibri"/>
                <a:cs typeface="Times New Roman"/>
              </a:rPr>
              <a:t>до</a:t>
            </a:r>
            <a:r>
              <a:rPr lang="en-US" sz="2400" dirty="0">
                <a:latin typeface="Cambria"/>
                <a:ea typeface="Calibri"/>
                <a:cs typeface="Times New Roman"/>
              </a:rPr>
              <a:t> </a:t>
            </a:r>
            <a:r>
              <a:rPr lang="en-US" sz="2400" dirty="0" err="1">
                <a:latin typeface="Cambria"/>
                <a:ea typeface="Calibri"/>
                <a:cs typeface="Times New Roman"/>
              </a:rPr>
              <a:t>смртног</a:t>
            </a:r>
            <a:r>
              <a:rPr lang="en-US" sz="2400" dirty="0">
                <a:latin typeface="Cambria"/>
                <a:ea typeface="Calibri"/>
                <a:cs typeface="Times New Roman"/>
              </a:rPr>
              <a:t> </a:t>
            </a:r>
            <a:r>
              <a:rPr lang="en-US" sz="2400" dirty="0" err="1">
                <a:latin typeface="Cambria"/>
                <a:ea typeface="Calibri"/>
                <a:cs typeface="Times New Roman"/>
              </a:rPr>
              <a:t>исхода</a:t>
            </a:r>
            <a:r>
              <a:rPr lang="en-US" sz="2400" dirty="0">
                <a:latin typeface="Cambria"/>
                <a:ea typeface="Calibri"/>
                <a:cs typeface="Times New Roman"/>
              </a:rPr>
              <a:t>, </a:t>
            </a:r>
            <a:r>
              <a:rPr lang="en-US" sz="2400" dirty="0" err="1">
                <a:latin typeface="Cambria"/>
                <a:ea typeface="Calibri"/>
                <a:cs typeface="Times New Roman"/>
              </a:rPr>
              <a:t>па</a:t>
            </a:r>
            <a:r>
              <a:rPr lang="en-US" sz="2400" dirty="0">
                <a:latin typeface="Cambria"/>
                <a:ea typeface="Calibri"/>
                <a:cs typeface="Times New Roman"/>
              </a:rPr>
              <a:t> </a:t>
            </a:r>
            <a:r>
              <a:rPr lang="en-US" sz="2400" dirty="0" err="1">
                <a:latin typeface="Cambria"/>
                <a:ea typeface="Calibri"/>
                <a:cs typeface="Times New Roman"/>
              </a:rPr>
              <a:t>се</a:t>
            </a:r>
            <a:r>
              <a:rPr lang="en-US" sz="2400" dirty="0">
                <a:latin typeface="Cambria"/>
                <a:ea typeface="Calibri"/>
                <a:cs typeface="Times New Roman"/>
              </a:rPr>
              <a:t> </a:t>
            </a:r>
            <a:r>
              <a:rPr lang="en-US" sz="2400" dirty="0" err="1">
                <a:latin typeface="Cambria"/>
                <a:ea typeface="Calibri"/>
                <a:cs typeface="Times New Roman"/>
              </a:rPr>
              <a:t>препоручује</a:t>
            </a:r>
            <a:r>
              <a:rPr lang="en-US" sz="2400" dirty="0">
                <a:latin typeface="Cambria"/>
                <a:ea typeface="Calibri"/>
                <a:cs typeface="Times New Roman"/>
              </a:rPr>
              <a:t> </a:t>
            </a:r>
            <a:r>
              <a:rPr lang="en-US" sz="2400" dirty="0" err="1">
                <a:latin typeface="Cambria"/>
                <a:ea typeface="Calibri"/>
                <a:cs typeface="Times New Roman"/>
              </a:rPr>
              <a:t>деактивирање</a:t>
            </a:r>
            <a:r>
              <a:rPr lang="en-US" sz="2400" dirty="0">
                <a:latin typeface="Cambria"/>
                <a:ea typeface="Calibri"/>
                <a:cs typeface="Times New Roman"/>
              </a:rPr>
              <a:t> </a:t>
            </a:r>
            <a:r>
              <a:rPr lang="en-US" sz="2400" dirty="0" err="1">
                <a:latin typeface="Cambria"/>
                <a:ea typeface="Calibri"/>
                <a:cs typeface="Times New Roman"/>
              </a:rPr>
              <a:t>ваздушних</a:t>
            </a:r>
            <a:r>
              <a:rPr lang="en-US" sz="2400" dirty="0">
                <a:latin typeface="Cambria"/>
                <a:ea typeface="Calibri"/>
                <a:cs typeface="Times New Roman"/>
              </a:rPr>
              <a:t> </a:t>
            </a:r>
            <a:r>
              <a:rPr lang="en-US" sz="2400" dirty="0" err="1">
                <a:latin typeface="Cambria"/>
                <a:ea typeface="Calibri"/>
                <a:cs typeface="Times New Roman"/>
              </a:rPr>
              <a:t>јастука</a:t>
            </a:r>
            <a:r>
              <a:rPr lang="en-US" sz="2400" dirty="0">
                <a:latin typeface="Cambria"/>
                <a:ea typeface="Calibri"/>
                <a:cs typeface="Times New Roman"/>
              </a:rPr>
              <a:t>. </a:t>
            </a:r>
            <a:r>
              <a:rPr lang="en-US" sz="2400" dirty="0" err="1">
                <a:latin typeface="Cambria"/>
                <a:ea typeface="Calibri"/>
                <a:cs typeface="Times New Roman"/>
              </a:rPr>
              <a:t>Аутори</a:t>
            </a:r>
            <a:r>
              <a:rPr lang="en-US" sz="2400" dirty="0">
                <a:latin typeface="Cambria"/>
                <a:ea typeface="Calibri"/>
                <a:cs typeface="Times New Roman"/>
              </a:rPr>
              <a:t> </a:t>
            </a:r>
            <a:r>
              <a:rPr lang="en-US" sz="2400" dirty="0" err="1">
                <a:latin typeface="Cambria"/>
                <a:ea typeface="Calibri"/>
                <a:cs typeface="Times New Roman"/>
              </a:rPr>
              <a:t>остављају</a:t>
            </a:r>
            <a:r>
              <a:rPr lang="en-US" sz="2400" dirty="0">
                <a:latin typeface="Cambria"/>
                <a:ea typeface="Calibri"/>
                <a:cs typeface="Times New Roman"/>
              </a:rPr>
              <a:t> </a:t>
            </a:r>
            <a:r>
              <a:rPr lang="en-US" sz="2400" dirty="0" err="1">
                <a:latin typeface="Cambria"/>
                <a:ea typeface="Calibri"/>
                <a:cs typeface="Times New Roman"/>
              </a:rPr>
              <a:t>отворено</a:t>
            </a:r>
            <a:r>
              <a:rPr lang="en-US" sz="2400" dirty="0">
                <a:latin typeface="Cambria"/>
                <a:ea typeface="Calibri"/>
                <a:cs typeface="Times New Roman"/>
              </a:rPr>
              <a:t> </a:t>
            </a:r>
            <a:r>
              <a:rPr lang="en-US" sz="2400" dirty="0" err="1">
                <a:latin typeface="Cambria"/>
                <a:ea typeface="Calibri"/>
                <a:cs typeface="Times New Roman"/>
              </a:rPr>
              <a:t>питање</a:t>
            </a:r>
            <a:r>
              <a:rPr lang="en-US" sz="2400" dirty="0">
                <a:latin typeface="Cambria"/>
                <a:ea typeface="Calibri"/>
                <a:cs typeface="Times New Roman"/>
              </a:rPr>
              <a:t> </a:t>
            </a:r>
            <a:r>
              <a:rPr lang="en-US" sz="2400" dirty="0" err="1">
                <a:latin typeface="Cambria"/>
                <a:ea typeface="Calibri"/>
                <a:cs typeface="Times New Roman"/>
              </a:rPr>
              <a:t>везано</a:t>
            </a:r>
            <a:r>
              <a:rPr lang="en-US" sz="2400" dirty="0">
                <a:latin typeface="Cambria"/>
                <a:ea typeface="Calibri"/>
                <a:cs typeface="Times New Roman"/>
              </a:rPr>
              <a:t> </a:t>
            </a:r>
            <a:r>
              <a:rPr lang="en-US" sz="2400" dirty="0" err="1">
                <a:latin typeface="Cambria"/>
                <a:ea typeface="Calibri"/>
                <a:cs typeface="Times New Roman"/>
              </a:rPr>
              <a:t>за</a:t>
            </a:r>
            <a:r>
              <a:rPr lang="en-US" sz="2400" dirty="0">
                <a:latin typeface="Cambria"/>
                <a:ea typeface="Calibri"/>
                <a:cs typeface="Times New Roman"/>
              </a:rPr>
              <a:t> </a:t>
            </a:r>
            <a:r>
              <a:rPr lang="en-US" sz="2400" dirty="0" err="1">
                <a:latin typeface="Cambria"/>
                <a:ea typeface="Calibri"/>
                <a:cs typeface="Times New Roman"/>
              </a:rPr>
              <a:t>ефикасност</a:t>
            </a:r>
            <a:r>
              <a:rPr lang="en-US" sz="2400" dirty="0">
                <a:latin typeface="Cambria"/>
                <a:ea typeface="Calibri"/>
                <a:cs typeface="Times New Roman"/>
              </a:rPr>
              <a:t> </a:t>
            </a:r>
            <a:r>
              <a:rPr lang="en-US" sz="2400" dirty="0" err="1">
                <a:latin typeface="Cambria"/>
                <a:ea typeface="Calibri"/>
                <a:cs typeface="Times New Roman"/>
              </a:rPr>
              <a:t>ваздушних</a:t>
            </a:r>
            <a:r>
              <a:rPr lang="en-US" sz="2400" dirty="0">
                <a:latin typeface="Cambria"/>
                <a:ea typeface="Calibri"/>
                <a:cs typeface="Times New Roman"/>
              </a:rPr>
              <a:t> </a:t>
            </a:r>
            <a:r>
              <a:rPr lang="en-US" sz="2400" dirty="0" err="1">
                <a:latin typeface="Cambria"/>
                <a:ea typeface="Calibri"/>
                <a:cs typeface="Times New Roman"/>
              </a:rPr>
              <a:t>јастука</a:t>
            </a:r>
            <a:r>
              <a:rPr lang="en-US" sz="2400" dirty="0">
                <a:latin typeface="Cambria"/>
                <a:ea typeface="Calibri"/>
                <a:cs typeface="Times New Roman"/>
              </a:rPr>
              <a:t> </a:t>
            </a:r>
            <a:r>
              <a:rPr lang="en-US" sz="2400" dirty="0" err="1">
                <a:latin typeface="Cambria"/>
                <a:ea typeface="Calibri"/>
                <a:cs typeface="Times New Roman"/>
              </a:rPr>
              <a:t>када</a:t>
            </a:r>
            <a:r>
              <a:rPr lang="en-US" sz="2400" dirty="0">
                <a:latin typeface="Cambria"/>
                <a:ea typeface="Calibri"/>
                <a:cs typeface="Times New Roman"/>
              </a:rPr>
              <a:t> </a:t>
            </a:r>
            <a:r>
              <a:rPr lang="en-US" sz="2400" dirty="0" err="1">
                <a:latin typeface="Cambria"/>
                <a:ea typeface="Calibri"/>
                <a:cs typeface="Times New Roman"/>
              </a:rPr>
              <a:t>су</a:t>
            </a:r>
            <a:r>
              <a:rPr lang="en-US" sz="2400" dirty="0">
                <a:latin typeface="Cambria"/>
                <a:ea typeface="Calibri"/>
                <a:cs typeface="Times New Roman"/>
              </a:rPr>
              <a:t> у </a:t>
            </a:r>
            <a:r>
              <a:rPr lang="en-US" sz="2400" dirty="0" err="1">
                <a:latin typeface="Cambria"/>
                <a:ea typeface="Calibri"/>
                <a:cs typeface="Times New Roman"/>
              </a:rPr>
              <a:t>возилу</a:t>
            </a:r>
            <a:r>
              <a:rPr lang="en-US" sz="2400" dirty="0">
                <a:latin typeface="Cambria"/>
                <a:ea typeface="Calibri"/>
                <a:cs typeface="Times New Roman"/>
              </a:rPr>
              <a:t> </a:t>
            </a:r>
            <a:r>
              <a:rPr lang="en-US" sz="2400" dirty="0" err="1">
                <a:latin typeface="Cambria"/>
                <a:ea typeface="Calibri"/>
                <a:cs typeface="Times New Roman"/>
              </a:rPr>
              <a:t>уграђене</a:t>
            </a:r>
            <a:r>
              <a:rPr lang="en-US" sz="2400" dirty="0">
                <a:latin typeface="Cambria"/>
                <a:ea typeface="Calibri"/>
                <a:cs typeface="Times New Roman"/>
              </a:rPr>
              <a:t> </a:t>
            </a:r>
            <a:r>
              <a:rPr lang="en-US" sz="2400" dirty="0" err="1">
                <a:latin typeface="Cambria"/>
                <a:ea typeface="Calibri"/>
                <a:cs typeface="Times New Roman"/>
              </a:rPr>
              <a:t>ручне</a:t>
            </a:r>
            <a:r>
              <a:rPr lang="en-US" sz="2400" dirty="0">
                <a:latin typeface="Cambria"/>
                <a:ea typeface="Calibri"/>
                <a:cs typeface="Times New Roman"/>
              </a:rPr>
              <a:t> </a:t>
            </a:r>
            <a:r>
              <a:rPr lang="en-US" sz="2400" dirty="0" err="1">
                <a:latin typeface="Cambria"/>
                <a:ea typeface="Calibri"/>
                <a:cs typeface="Times New Roman"/>
              </a:rPr>
              <a:t>команде</a:t>
            </a:r>
            <a:r>
              <a:rPr lang="en-US" sz="2400" dirty="0">
                <a:latin typeface="Cambria"/>
                <a:ea typeface="Calibri"/>
                <a:cs typeface="Times New Roman"/>
              </a:rPr>
              <a:t> </a:t>
            </a:r>
            <a:r>
              <a:rPr lang="en-US" sz="2400" dirty="0" err="1">
                <a:latin typeface="Cambria"/>
                <a:ea typeface="Calibri"/>
                <a:cs typeface="Times New Roman"/>
              </a:rPr>
              <a:t>или</a:t>
            </a:r>
            <a:r>
              <a:rPr lang="en-US" sz="2400" dirty="0">
                <a:latin typeface="Cambria"/>
                <a:ea typeface="Calibri"/>
                <a:cs typeface="Times New Roman"/>
              </a:rPr>
              <a:t> </a:t>
            </a:r>
            <a:r>
              <a:rPr lang="en-US" sz="2400" dirty="0" err="1">
                <a:latin typeface="Cambria"/>
                <a:ea typeface="Calibri"/>
                <a:cs typeface="Times New Roman"/>
              </a:rPr>
              <a:t>помоћни</a:t>
            </a:r>
            <a:r>
              <a:rPr lang="en-US" sz="2400" dirty="0">
                <a:latin typeface="Cambria"/>
                <a:ea typeface="Calibri"/>
                <a:cs typeface="Times New Roman"/>
              </a:rPr>
              <a:t> </a:t>
            </a:r>
            <a:r>
              <a:rPr lang="en-US" sz="2400" dirty="0" err="1">
                <a:latin typeface="Cambria"/>
                <a:ea typeface="Calibri"/>
                <a:cs typeface="Times New Roman"/>
              </a:rPr>
              <a:t>уређаји</a:t>
            </a:r>
            <a:r>
              <a:rPr lang="en-US" sz="2400" dirty="0">
                <a:latin typeface="Cambria"/>
                <a:ea typeface="Calibri"/>
                <a:cs typeface="Times New Roman"/>
              </a:rPr>
              <a:t> </a:t>
            </a:r>
            <a:r>
              <a:rPr lang="en-US" sz="2400" dirty="0" err="1">
                <a:latin typeface="Cambria"/>
                <a:ea typeface="Calibri"/>
                <a:cs typeface="Times New Roman"/>
              </a:rPr>
              <a:t>на</a:t>
            </a:r>
            <a:r>
              <a:rPr lang="en-US" sz="2400" dirty="0">
                <a:latin typeface="Cambria"/>
                <a:ea typeface="Calibri"/>
                <a:cs typeface="Times New Roman"/>
              </a:rPr>
              <a:t> </a:t>
            </a:r>
            <a:r>
              <a:rPr lang="en-US" sz="2400" dirty="0" err="1">
                <a:latin typeface="Cambria"/>
                <a:ea typeface="Calibri"/>
                <a:cs typeface="Times New Roman"/>
              </a:rPr>
              <a:t>точку</a:t>
            </a:r>
            <a:r>
              <a:rPr lang="en-US" sz="2400" dirty="0">
                <a:latin typeface="Cambria"/>
                <a:ea typeface="Calibri"/>
                <a:cs typeface="Times New Roman"/>
              </a:rPr>
              <a:t> </a:t>
            </a:r>
            <a:r>
              <a:rPr lang="en-US" sz="2400" dirty="0" err="1">
                <a:latin typeface="Cambria"/>
                <a:ea typeface="Calibri"/>
                <a:cs typeface="Times New Roman"/>
              </a:rPr>
              <a:t>управљача</a:t>
            </a:r>
            <a:r>
              <a:rPr lang="sr-Cyrl-RS" sz="2400" dirty="0">
                <a:latin typeface="Cambria"/>
                <a:ea typeface="Calibri"/>
                <a:cs typeface="Times New Roman"/>
              </a:rPr>
              <a:t>.</a:t>
            </a:r>
            <a:endParaRPr lang="sr-Cyrl-RS" sz="2400" kern="100" dirty="0">
              <a:latin typeface="Cambria"/>
              <a:ea typeface="Calibri"/>
              <a:cs typeface="Times New Roman"/>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3C3B9B4F-3F50-35C3-5EC1-167C88AE552C}"/>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2</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31</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sr-Cyrl-RS" sz="2400" b="1" i="1" dirty="0"/>
              <a:t>Пасивна безбедност</a:t>
            </a:r>
            <a:endParaRPr lang="en-US" sz="2400" b="1" i="1" dirty="0"/>
          </a:p>
        </p:txBody>
      </p:sp>
      <p:sp>
        <p:nvSpPr>
          <p:cNvPr id="31746" name="Rectangle 2"/>
          <p:cNvSpPr>
            <a:spLocks noChangeArrowheads="1"/>
          </p:cNvSpPr>
          <p:nvPr/>
        </p:nvSpPr>
        <p:spPr bwMode="auto">
          <a:xfrm>
            <a:off x="339635" y="1976328"/>
            <a:ext cx="11639005" cy="3869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200"/>
              </a:spcBef>
              <a:spcAft>
                <a:spcPts val="1200"/>
              </a:spcAft>
            </a:pPr>
            <a:r>
              <a:rPr lang="sr-Cyrl-RS" sz="2400" kern="100" dirty="0">
                <a:latin typeface="Cambria"/>
                <a:ea typeface="Calibri"/>
                <a:cs typeface="Times New Roman"/>
              </a:rPr>
              <a:t>На </a:t>
            </a:r>
            <a:r>
              <a:rPr lang="en-US" sz="2400" kern="100" dirty="0" err="1">
                <a:latin typeface="Cambria"/>
                <a:ea typeface="Calibri"/>
                <a:cs typeface="Times New Roman"/>
              </a:rPr>
              <a:t>питање</a:t>
            </a:r>
            <a:r>
              <a:rPr lang="en-US" sz="2400" kern="100" dirty="0">
                <a:latin typeface="Cambria"/>
                <a:ea typeface="Calibri"/>
                <a:cs typeface="Times New Roman"/>
              </a:rPr>
              <a:t> о </a:t>
            </a:r>
            <a:r>
              <a:rPr lang="en-US" sz="2400" kern="100" dirty="0" err="1">
                <a:latin typeface="Cambria"/>
                <a:ea typeface="Calibri"/>
                <a:cs typeface="Times New Roman"/>
              </a:rPr>
              <a:t>ефикасности</a:t>
            </a:r>
            <a:r>
              <a:rPr lang="en-US" sz="2400" kern="100" dirty="0">
                <a:latin typeface="Cambria"/>
                <a:ea typeface="Calibri"/>
                <a:cs typeface="Times New Roman"/>
              </a:rPr>
              <a:t> </a:t>
            </a:r>
            <a:r>
              <a:rPr lang="en-US" sz="2400" kern="100" dirty="0" err="1">
                <a:latin typeface="Cambria"/>
                <a:ea typeface="Calibri"/>
                <a:cs typeface="Times New Roman"/>
              </a:rPr>
              <a:t>ваздушних</a:t>
            </a:r>
            <a:r>
              <a:rPr lang="en-US" sz="2400" kern="100" dirty="0">
                <a:latin typeface="Cambria"/>
                <a:ea typeface="Calibri"/>
                <a:cs typeface="Times New Roman"/>
              </a:rPr>
              <a:t> </a:t>
            </a:r>
            <a:r>
              <a:rPr lang="en-US" sz="2400" kern="100" dirty="0" err="1">
                <a:latin typeface="Cambria"/>
                <a:ea typeface="Calibri"/>
                <a:cs typeface="Times New Roman"/>
              </a:rPr>
              <a:t>јастука</a:t>
            </a:r>
            <a:r>
              <a:rPr lang="en-US" sz="2400" kern="100" dirty="0">
                <a:latin typeface="Cambria"/>
                <a:ea typeface="Calibri"/>
                <a:cs typeface="Times New Roman"/>
              </a:rPr>
              <a:t> </a:t>
            </a:r>
            <a:r>
              <a:rPr lang="en-US" sz="2400" kern="100" dirty="0" err="1">
                <a:latin typeface="Cambria"/>
                <a:ea typeface="Calibri"/>
                <a:cs typeface="Times New Roman"/>
              </a:rPr>
              <a:t>када</a:t>
            </a:r>
            <a:r>
              <a:rPr lang="en-US" sz="2400" kern="100" dirty="0">
                <a:latin typeface="Cambria"/>
                <a:ea typeface="Calibri"/>
                <a:cs typeface="Times New Roman"/>
              </a:rPr>
              <a:t> </a:t>
            </a:r>
            <a:r>
              <a:rPr lang="en-US" sz="2400" kern="100" dirty="0" err="1">
                <a:latin typeface="Cambria"/>
                <a:ea typeface="Calibri"/>
                <a:cs typeface="Times New Roman"/>
              </a:rPr>
              <a:t>постоје</a:t>
            </a:r>
            <a:r>
              <a:rPr lang="en-US" sz="2400" kern="100" dirty="0">
                <a:latin typeface="Cambria"/>
                <a:ea typeface="Calibri"/>
                <a:cs typeface="Times New Roman"/>
              </a:rPr>
              <a:t> </a:t>
            </a:r>
            <a:r>
              <a:rPr lang="en-US" sz="2400" kern="100" dirty="0" err="1">
                <a:latin typeface="Cambria"/>
                <a:ea typeface="Calibri"/>
                <a:cs typeface="Times New Roman"/>
              </a:rPr>
              <a:t>уређаји</a:t>
            </a:r>
            <a:r>
              <a:rPr lang="en-US" sz="2400" kern="100" dirty="0">
                <a:latin typeface="Cambria"/>
                <a:ea typeface="Calibri"/>
                <a:cs typeface="Times New Roman"/>
              </a:rPr>
              <a:t> </a:t>
            </a:r>
            <a:r>
              <a:rPr lang="en-US" sz="2400" kern="100" dirty="0" err="1">
                <a:latin typeface="Cambria"/>
                <a:ea typeface="Calibri"/>
                <a:cs typeface="Times New Roman"/>
              </a:rPr>
              <a:t>уграђени</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точку</a:t>
            </a:r>
            <a:r>
              <a:rPr lang="en-US" sz="2400" kern="100" dirty="0">
                <a:latin typeface="Cambria"/>
                <a:ea typeface="Calibri"/>
                <a:cs typeface="Times New Roman"/>
              </a:rPr>
              <a:t> </a:t>
            </a:r>
            <a:r>
              <a:rPr lang="en-US" sz="2400" kern="100" dirty="0" err="1">
                <a:latin typeface="Cambria"/>
                <a:ea typeface="Calibri"/>
                <a:cs typeface="Times New Roman"/>
              </a:rPr>
              <a:t>управљача</a:t>
            </a:r>
            <a:r>
              <a:rPr lang="en-US" sz="2400" kern="100" dirty="0">
                <a:latin typeface="Cambria"/>
                <a:ea typeface="Calibri"/>
                <a:cs typeface="Times New Roman"/>
              </a:rPr>
              <a:t> </a:t>
            </a:r>
            <a:r>
              <a:rPr lang="en-US" sz="2400" kern="100" dirty="0" err="1">
                <a:latin typeface="Cambria"/>
                <a:ea typeface="Calibri"/>
                <a:cs typeface="Times New Roman"/>
              </a:rPr>
              <a:t>корисне</a:t>
            </a:r>
            <a:r>
              <a:rPr lang="en-US" sz="2400" kern="100" dirty="0">
                <a:latin typeface="Cambria"/>
                <a:ea typeface="Calibri"/>
                <a:cs typeface="Times New Roman"/>
              </a:rPr>
              <a:t> </a:t>
            </a:r>
            <a:r>
              <a:rPr lang="en-US" sz="2400" kern="100" dirty="0" err="1">
                <a:latin typeface="Cambria"/>
                <a:ea typeface="Calibri"/>
                <a:cs typeface="Times New Roman"/>
              </a:rPr>
              <a:t>информације</a:t>
            </a:r>
            <a:r>
              <a:rPr lang="sr-Cyrl-RS" sz="2400" kern="100" dirty="0">
                <a:solidFill>
                  <a:srgbClr val="000000"/>
                </a:solidFill>
                <a:latin typeface="Cambria"/>
                <a:ea typeface="Calibri"/>
                <a:cs typeface="Times New Roman"/>
              </a:rPr>
              <a:t> дате су</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1200"/>
              </a:spcBef>
              <a:spcAft>
                <a:spcPts val="1200"/>
              </a:spcAft>
            </a:pP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основу</a:t>
            </a:r>
            <a:r>
              <a:rPr lang="en-US" sz="2400" kern="100" dirty="0">
                <a:latin typeface="Cambria"/>
                <a:ea typeface="Calibri"/>
                <a:cs typeface="Times New Roman"/>
              </a:rPr>
              <a:t> </a:t>
            </a:r>
            <a:r>
              <a:rPr lang="en-US" sz="2400" kern="100" dirty="0" err="1">
                <a:latin typeface="Cambria"/>
                <a:ea typeface="Calibri"/>
                <a:cs typeface="Times New Roman"/>
              </a:rPr>
              <a:t>статичког</a:t>
            </a:r>
            <a:r>
              <a:rPr lang="en-US" sz="2400" kern="100" dirty="0">
                <a:latin typeface="Cambria"/>
                <a:ea typeface="Calibri"/>
                <a:cs typeface="Times New Roman"/>
              </a:rPr>
              <a:t> </a:t>
            </a:r>
            <a:r>
              <a:rPr lang="en-US" sz="2400" kern="100" dirty="0" err="1">
                <a:latin typeface="Cambria"/>
                <a:ea typeface="Calibri"/>
                <a:cs typeface="Times New Roman"/>
              </a:rPr>
              <a:t>испитивања</a:t>
            </a:r>
            <a:r>
              <a:rPr lang="en-US" sz="2400" kern="100" dirty="0">
                <a:latin typeface="Cambria"/>
                <a:ea typeface="Calibri"/>
                <a:cs typeface="Times New Roman"/>
              </a:rPr>
              <a:t> </a:t>
            </a:r>
            <a:r>
              <a:rPr lang="en-US" sz="2400" kern="100" dirty="0" err="1">
                <a:latin typeface="Cambria"/>
                <a:ea typeface="Calibri"/>
                <a:cs typeface="Times New Roman"/>
              </a:rPr>
              <a:t>активације</a:t>
            </a:r>
            <a:r>
              <a:rPr lang="en-US" sz="2400" kern="100" dirty="0">
                <a:latin typeface="Cambria"/>
                <a:ea typeface="Calibri"/>
                <a:cs typeface="Times New Roman"/>
              </a:rPr>
              <a:t> </a:t>
            </a:r>
            <a:r>
              <a:rPr lang="en-US" sz="2400" kern="100" dirty="0" err="1">
                <a:latin typeface="Cambria"/>
                <a:ea typeface="Calibri"/>
                <a:cs typeface="Times New Roman"/>
              </a:rPr>
              <a:t>ваздушних</a:t>
            </a:r>
            <a:r>
              <a:rPr lang="en-US" sz="2400" kern="100" dirty="0">
                <a:latin typeface="Cambria"/>
                <a:ea typeface="Calibri"/>
                <a:cs typeface="Times New Roman"/>
              </a:rPr>
              <a:t> </a:t>
            </a:r>
            <a:r>
              <a:rPr lang="en-US" sz="2400" kern="100" dirty="0" err="1">
                <a:latin typeface="Cambria"/>
                <a:ea typeface="Calibri"/>
                <a:cs typeface="Times New Roman"/>
              </a:rPr>
              <a:t>јастука</a:t>
            </a:r>
            <a:r>
              <a:rPr lang="en-US" sz="2400" kern="100" dirty="0">
                <a:latin typeface="Cambria"/>
                <a:ea typeface="Calibri"/>
                <a:cs typeface="Times New Roman"/>
              </a:rPr>
              <a:t>, </a:t>
            </a:r>
            <a:r>
              <a:rPr lang="en-US" sz="2400" kern="100" dirty="0" err="1">
                <a:latin typeface="Cambria"/>
                <a:ea typeface="Calibri"/>
                <a:cs typeface="Times New Roman"/>
              </a:rPr>
              <a:t>аутори</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оцењивали</a:t>
            </a:r>
            <a:r>
              <a:rPr lang="en-US" sz="2400" kern="100" dirty="0">
                <a:latin typeface="Cambria"/>
                <a:ea typeface="Calibri"/>
                <a:cs typeface="Times New Roman"/>
              </a:rPr>
              <a:t> у </a:t>
            </a:r>
            <a:r>
              <a:rPr lang="en-US" sz="2400" kern="100" dirty="0" err="1">
                <a:latin typeface="Cambria"/>
                <a:ea typeface="Calibri"/>
                <a:cs typeface="Times New Roman"/>
              </a:rPr>
              <a:t>коликој</a:t>
            </a:r>
            <a:r>
              <a:rPr lang="en-US" sz="2400" kern="100" dirty="0">
                <a:latin typeface="Cambria"/>
                <a:ea typeface="Calibri"/>
                <a:cs typeface="Times New Roman"/>
              </a:rPr>
              <a:t> </a:t>
            </a:r>
            <a:r>
              <a:rPr lang="en-US" sz="2400" kern="100" dirty="0" err="1">
                <a:latin typeface="Cambria"/>
                <a:ea typeface="Calibri"/>
                <a:cs typeface="Times New Roman"/>
              </a:rPr>
              <a:t>мери</a:t>
            </a:r>
            <a:r>
              <a:rPr lang="en-US" sz="2400" kern="100" dirty="0">
                <a:latin typeface="Cambria"/>
                <a:ea typeface="Calibri"/>
                <a:cs typeface="Times New Roman"/>
              </a:rPr>
              <a:t> </a:t>
            </a:r>
            <a:r>
              <a:rPr lang="en-US" sz="2400" kern="100" dirty="0" err="1">
                <a:latin typeface="Cambria"/>
                <a:ea typeface="Calibri"/>
                <a:cs typeface="Times New Roman"/>
              </a:rPr>
              <a:t>уграђени</a:t>
            </a:r>
            <a:r>
              <a:rPr lang="en-US" sz="2400" kern="100" dirty="0">
                <a:latin typeface="Cambria"/>
                <a:ea typeface="Calibri"/>
                <a:cs typeface="Times New Roman"/>
              </a:rPr>
              <a:t> </a:t>
            </a:r>
            <a:r>
              <a:rPr lang="en-US" sz="2400" kern="100" dirty="0" err="1">
                <a:latin typeface="Cambria"/>
                <a:ea typeface="Calibri"/>
                <a:cs typeface="Times New Roman"/>
              </a:rPr>
              <a:t>уређаји</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точку</a:t>
            </a:r>
            <a:r>
              <a:rPr lang="en-US" sz="2400" kern="100" dirty="0">
                <a:latin typeface="Cambria"/>
                <a:ea typeface="Calibri"/>
                <a:cs typeface="Times New Roman"/>
              </a:rPr>
              <a:t> </a:t>
            </a:r>
            <a:r>
              <a:rPr lang="en-US" sz="2400" kern="100" dirty="0" err="1">
                <a:latin typeface="Cambria"/>
                <a:ea typeface="Calibri"/>
                <a:cs typeface="Times New Roman"/>
              </a:rPr>
              <a:t>управљача</a:t>
            </a:r>
            <a:r>
              <a:rPr lang="en-US" sz="2400" kern="100" dirty="0">
                <a:latin typeface="Cambria"/>
                <a:ea typeface="Calibri"/>
                <a:cs typeface="Times New Roman"/>
              </a:rPr>
              <a:t> </a:t>
            </a:r>
            <a:r>
              <a:rPr lang="en-US" sz="2400" kern="100" dirty="0" err="1">
                <a:latin typeface="Cambria"/>
                <a:ea typeface="Calibri"/>
                <a:cs typeface="Times New Roman"/>
              </a:rPr>
              <a:t>смањују</a:t>
            </a:r>
            <a:r>
              <a:rPr lang="en-US" sz="2400" kern="100" dirty="0">
                <a:latin typeface="Cambria"/>
                <a:ea typeface="Calibri"/>
                <a:cs typeface="Times New Roman"/>
              </a:rPr>
              <a:t> </a:t>
            </a:r>
            <a:r>
              <a:rPr lang="en-US" sz="2400" kern="100" dirty="0" err="1">
                <a:latin typeface="Cambria"/>
                <a:ea typeface="Calibri"/>
                <a:cs typeface="Times New Roman"/>
              </a:rPr>
              <a:t>ефикасност</a:t>
            </a:r>
            <a:r>
              <a:rPr lang="en-US" sz="2400" kern="100" dirty="0">
                <a:latin typeface="Cambria"/>
                <a:ea typeface="Calibri"/>
                <a:cs typeface="Times New Roman"/>
              </a:rPr>
              <a:t> </a:t>
            </a:r>
            <a:r>
              <a:rPr lang="en-US" sz="2400" kern="100" dirty="0" err="1">
                <a:latin typeface="Cambria"/>
                <a:ea typeface="Calibri"/>
                <a:cs typeface="Times New Roman"/>
              </a:rPr>
              <a:t>ваздушних</a:t>
            </a:r>
            <a:r>
              <a:rPr lang="en-US" sz="2400" kern="100" dirty="0">
                <a:latin typeface="Cambria"/>
                <a:ea typeface="Calibri"/>
                <a:cs typeface="Times New Roman"/>
              </a:rPr>
              <a:t> </a:t>
            </a:r>
            <a:r>
              <a:rPr lang="en-US" sz="2400" kern="100" dirty="0" err="1">
                <a:latin typeface="Cambria"/>
                <a:ea typeface="Calibri"/>
                <a:cs typeface="Times New Roman"/>
              </a:rPr>
              <a:t>јастука</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1200"/>
              </a:spcBef>
              <a:spcAft>
                <a:spcPts val="1200"/>
              </a:spcAft>
            </a:pPr>
            <a:r>
              <a:rPr lang="en-US" sz="2400" kern="100" dirty="0">
                <a:latin typeface="Cambria"/>
                <a:ea typeface="Calibri"/>
                <a:cs typeface="Times New Roman"/>
              </a:rPr>
              <a:t>У </a:t>
            </a:r>
            <a:r>
              <a:rPr lang="en-US" sz="2400" kern="100" dirty="0" err="1">
                <a:latin typeface="Cambria"/>
                <a:ea typeface="Calibri"/>
                <a:cs typeface="Times New Roman"/>
              </a:rPr>
              <a:t>оквиру</a:t>
            </a:r>
            <a:r>
              <a:rPr lang="en-US" sz="2400" kern="100" dirty="0">
                <a:latin typeface="Cambria"/>
                <a:ea typeface="Calibri"/>
                <a:cs typeface="Times New Roman"/>
              </a:rPr>
              <a:t> </a:t>
            </a:r>
            <a:r>
              <a:rPr lang="en-US" sz="2400" kern="100" dirty="0" err="1">
                <a:latin typeface="Cambria"/>
                <a:ea typeface="Calibri"/>
                <a:cs typeface="Times New Roman"/>
              </a:rPr>
              <a:t>студије</a:t>
            </a:r>
            <a:r>
              <a:rPr lang="en-US" sz="2400" kern="100" dirty="0">
                <a:latin typeface="Cambria"/>
                <a:ea typeface="Calibri"/>
                <a:cs typeface="Times New Roman"/>
              </a:rPr>
              <a:t>, </a:t>
            </a:r>
            <a:r>
              <a:rPr lang="en-US" sz="2400" kern="100" dirty="0" err="1">
                <a:latin typeface="Cambria"/>
                <a:ea typeface="Calibri"/>
                <a:cs typeface="Times New Roman"/>
              </a:rPr>
              <a:t>испитиване</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три</a:t>
            </a:r>
            <a:r>
              <a:rPr lang="en-US" sz="2400" kern="100" dirty="0">
                <a:latin typeface="Cambria"/>
                <a:ea typeface="Calibri"/>
                <a:cs typeface="Times New Roman"/>
              </a:rPr>
              <a:t> </a:t>
            </a:r>
            <a:r>
              <a:rPr lang="en-US" sz="2400" kern="100" dirty="0" err="1">
                <a:latin typeface="Cambria"/>
                <a:ea typeface="Calibri"/>
                <a:cs typeface="Times New Roman"/>
              </a:rPr>
              <a:t>врсте</a:t>
            </a:r>
            <a:r>
              <a:rPr lang="en-US" sz="2400" kern="100" dirty="0">
                <a:latin typeface="Cambria"/>
                <a:ea typeface="Calibri"/>
                <a:cs typeface="Times New Roman"/>
              </a:rPr>
              <a:t> </a:t>
            </a:r>
            <a:r>
              <a:rPr lang="en-US" sz="2400" kern="100" dirty="0" err="1">
                <a:latin typeface="Cambria"/>
                <a:ea typeface="Calibri"/>
                <a:cs typeface="Times New Roman"/>
              </a:rPr>
              <a:t>уређаја</a:t>
            </a:r>
            <a:r>
              <a:rPr lang="en-US" sz="2400" kern="100" dirty="0">
                <a:latin typeface="Cambria"/>
                <a:ea typeface="Calibri"/>
                <a:cs typeface="Times New Roman"/>
              </a:rPr>
              <a:t> </a:t>
            </a:r>
            <a:r>
              <a:rPr lang="en-US" sz="2400" kern="100" dirty="0" err="1">
                <a:latin typeface="Cambria"/>
                <a:ea typeface="Calibri"/>
                <a:cs typeface="Times New Roman"/>
              </a:rPr>
              <a:t>које</a:t>
            </a:r>
            <a:r>
              <a:rPr lang="en-US" sz="2400" kern="100" dirty="0">
                <a:latin typeface="Cambria"/>
                <a:ea typeface="Calibri"/>
                <a:cs typeface="Times New Roman"/>
              </a:rPr>
              <a:t> </a:t>
            </a:r>
            <a:r>
              <a:rPr lang="en-US" sz="2400" kern="100" dirty="0" err="1">
                <a:latin typeface="Cambria"/>
                <a:ea typeface="Calibri"/>
                <a:cs typeface="Times New Roman"/>
              </a:rPr>
              <a:t>се</a:t>
            </a:r>
            <a:r>
              <a:rPr lang="en-US" sz="2400" kern="100" dirty="0">
                <a:latin typeface="Cambria"/>
                <a:ea typeface="Calibri"/>
                <a:cs typeface="Times New Roman"/>
              </a:rPr>
              <a:t> </a:t>
            </a:r>
            <a:r>
              <a:rPr lang="en-US" sz="2400" kern="100" dirty="0" err="1">
                <a:latin typeface="Cambria"/>
                <a:ea typeface="Calibri"/>
                <a:cs typeface="Times New Roman"/>
              </a:rPr>
              <a:t>уграђују</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точак</a:t>
            </a:r>
            <a:r>
              <a:rPr lang="en-US" sz="2400" kern="100" dirty="0">
                <a:latin typeface="Cambria"/>
                <a:ea typeface="Calibri"/>
                <a:cs typeface="Times New Roman"/>
              </a:rPr>
              <a:t> </a:t>
            </a:r>
            <a:r>
              <a:rPr lang="en-US" sz="2400" kern="100" dirty="0" err="1">
                <a:latin typeface="Cambria"/>
                <a:ea typeface="Calibri"/>
                <a:cs typeface="Times New Roman"/>
              </a:rPr>
              <a:t>управљача</a:t>
            </a:r>
            <a:r>
              <a:rPr lang="en-US" sz="2400" kern="100" dirty="0">
                <a:latin typeface="Cambria"/>
                <a:ea typeface="Calibri"/>
                <a:cs typeface="Times New Roman"/>
              </a:rPr>
              <a:t>: </a:t>
            </a:r>
            <a:r>
              <a:rPr lang="en-US" sz="2400" kern="100" dirty="0" err="1">
                <a:latin typeface="Cambria"/>
                <a:ea typeface="Calibri"/>
                <a:cs typeface="Times New Roman"/>
              </a:rPr>
              <a:t>класична</a:t>
            </a:r>
            <a:r>
              <a:rPr lang="en-US" sz="2400" kern="100" dirty="0">
                <a:latin typeface="Cambria"/>
                <a:ea typeface="Calibri"/>
                <a:cs typeface="Times New Roman"/>
              </a:rPr>
              <a:t> </a:t>
            </a:r>
            <a:r>
              <a:rPr lang="en-US" sz="2400" kern="100" dirty="0" err="1">
                <a:latin typeface="Cambria"/>
                <a:ea typeface="Calibri"/>
                <a:cs typeface="Times New Roman"/>
              </a:rPr>
              <a:t>ручица</a:t>
            </a:r>
            <a:r>
              <a:rPr lang="en-US" sz="2400" kern="100" dirty="0">
                <a:latin typeface="Cambria"/>
                <a:ea typeface="Calibri"/>
                <a:cs typeface="Times New Roman"/>
              </a:rPr>
              <a:t> (</a:t>
            </a:r>
            <a:r>
              <a:rPr lang="en-US" sz="2400" kern="100" dirty="0" err="1">
                <a:latin typeface="Cambria"/>
                <a:ea typeface="Calibri"/>
                <a:cs typeface="Times New Roman"/>
              </a:rPr>
              <a:t>печурка</a:t>
            </a:r>
            <a:r>
              <a:rPr lang="en-US" sz="2400" kern="100" dirty="0">
                <a:latin typeface="Cambria"/>
                <a:ea typeface="Calibri"/>
                <a:cs typeface="Times New Roman"/>
              </a:rPr>
              <a:t>), „tri-pin“ </a:t>
            </a:r>
            <a:r>
              <a:rPr lang="en-US" sz="2400" kern="100" dirty="0" err="1">
                <a:latin typeface="Cambria"/>
                <a:ea typeface="Calibri"/>
                <a:cs typeface="Times New Roman"/>
              </a:rPr>
              <a:t>ручица</a:t>
            </a:r>
            <a:r>
              <a:rPr lang="en-US" sz="2400" kern="100" dirty="0">
                <a:latin typeface="Cambria"/>
                <a:ea typeface="Calibri"/>
                <a:cs typeface="Times New Roman"/>
              </a:rPr>
              <a:t> и </a:t>
            </a:r>
            <a:r>
              <a:rPr lang="en-US" sz="2400" kern="100" dirty="0" err="1">
                <a:latin typeface="Cambria"/>
                <a:ea typeface="Calibri"/>
                <a:cs typeface="Times New Roman"/>
              </a:rPr>
              <a:t>концентрични</a:t>
            </a:r>
            <a:r>
              <a:rPr lang="en-US" sz="2400" kern="100" dirty="0">
                <a:latin typeface="Cambria"/>
                <a:ea typeface="Calibri"/>
                <a:cs typeface="Times New Roman"/>
              </a:rPr>
              <a:t> </a:t>
            </a:r>
            <a:r>
              <a:rPr lang="en-US" sz="2400" kern="100" dirty="0" err="1">
                <a:latin typeface="Cambria"/>
                <a:ea typeface="Calibri"/>
                <a:cs typeface="Times New Roman"/>
              </a:rPr>
              <a:t>уређај</a:t>
            </a:r>
            <a:r>
              <a:rPr lang="en-US" sz="2400" kern="100" dirty="0">
                <a:latin typeface="Cambria"/>
                <a:ea typeface="Calibri"/>
                <a:cs typeface="Times New Roman"/>
              </a:rPr>
              <a:t> </a:t>
            </a:r>
            <a:r>
              <a:rPr lang="en-US" sz="2400" kern="100" dirty="0" err="1">
                <a:latin typeface="Cambria"/>
                <a:ea typeface="Calibri"/>
                <a:cs typeface="Times New Roman"/>
              </a:rPr>
              <a:t>за</a:t>
            </a:r>
            <a:r>
              <a:rPr lang="en-US" sz="2400" kern="100" dirty="0">
                <a:latin typeface="Cambria"/>
                <a:ea typeface="Calibri"/>
                <a:cs typeface="Times New Roman"/>
              </a:rPr>
              <a:t> </a:t>
            </a:r>
            <a:r>
              <a:rPr lang="en-US" sz="2400" kern="100" dirty="0" err="1">
                <a:latin typeface="Cambria"/>
                <a:ea typeface="Calibri"/>
                <a:cs typeface="Times New Roman"/>
              </a:rPr>
              <a:t>убрзавање</a:t>
            </a:r>
            <a:r>
              <a:rPr lang="en-US" sz="2400" kern="100" dirty="0">
                <a:latin typeface="Cambria"/>
                <a:ea typeface="Calibri"/>
                <a:cs typeface="Times New Roman"/>
              </a:rPr>
              <a:t> (</a:t>
            </a:r>
            <a:r>
              <a:rPr lang="en-US" sz="2400" kern="100" dirty="0" err="1">
                <a:latin typeface="Cambria"/>
                <a:ea typeface="Calibri"/>
                <a:cs typeface="Times New Roman"/>
              </a:rPr>
              <a:t>прстен</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точку</a:t>
            </a:r>
            <a:r>
              <a:rPr lang="en-US" sz="2400" kern="100" dirty="0">
                <a:latin typeface="Cambria"/>
                <a:ea typeface="Calibri"/>
                <a:cs typeface="Times New Roman"/>
              </a:rPr>
              <a:t> </a:t>
            </a:r>
            <a:r>
              <a:rPr lang="en-US" sz="2400" kern="100" dirty="0" err="1">
                <a:latin typeface="Cambria"/>
                <a:ea typeface="Calibri"/>
                <a:cs typeface="Times New Roman"/>
              </a:rPr>
              <a:t>управљача</a:t>
            </a:r>
            <a:r>
              <a:rPr lang="en-US" sz="2400" kern="100" dirty="0">
                <a:latin typeface="Cambria"/>
                <a:ea typeface="Calibri"/>
                <a:cs typeface="Times New Roman"/>
              </a:rPr>
              <a:t>). </a:t>
            </a: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C5D26D3B-7024-15EE-C97A-09CF291EA242}"/>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3</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32</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sr-Cyrl-RS" sz="2400" b="1" i="1" dirty="0"/>
              <a:t>Пасивна безбедност</a:t>
            </a:r>
            <a:endParaRPr lang="en-US" sz="2400" b="1" i="1" dirty="0"/>
          </a:p>
        </p:txBody>
      </p:sp>
      <p:sp>
        <p:nvSpPr>
          <p:cNvPr id="31746" name="Rectangle 2"/>
          <p:cNvSpPr>
            <a:spLocks noChangeArrowheads="1"/>
          </p:cNvSpPr>
          <p:nvPr/>
        </p:nvSpPr>
        <p:spPr bwMode="auto">
          <a:xfrm>
            <a:off x="339635" y="2260954"/>
            <a:ext cx="11639005" cy="2829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200"/>
              </a:spcBef>
              <a:spcAft>
                <a:spcPts val="1200"/>
              </a:spcAft>
            </a:pPr>
            <a:r>
              <a:rPr lang="en-US" sz="2400" kern="100" dirty="0" err="1">
                <a:latin typeface="Cambria"/>
                <a:ea typeface="Calibri"/>
                <a:cs typeface="Times New Roman"/>
              </a:rPr>
              <a:t>Експериментом</a:t>
            </a:r>
            <a:r>
              <a:rPr lang="en-US" sz="2400" kern="100" dirty="0">
                <a:latin typeface="Cambria"/>
                <a:ea typeface="Calibri"/>
                <a:cs typeface="Times New Roman"/>
              </a:rPr>
              <a:t>, </a:t>
            </a:r>
            <a:r>
              <a:rPr lang="en-US" sz="2400" b="1" kern="100" dirty="0" err="1">
                <a:latin typeface="Cambria"/>
                <a:ea typeface="Calibri"/>
                <a:cs typeface="Times New Roman"/>
              </a:rPr>
              <a:t>аутори</a:t>
            </a:r>
            <a:r>
              <a:rPr lang="en-US" sz="2400" b="1" kern="100" dirty="0">
                <a:latin typeface="Cambria"/>
                <a:ea typeface="Calibri"/>
                <a:cs typeface="Times New Roman"/>
              </a:rPr>
              <a:t> </a:t>
            </a:r>
            <a:r>
              <a:rPr lang="en-US" sz="2400" b="1" kern="100" dirty="0" err="1">
                <a:latin typeface="Cambria"/>
                <a:ea typeface="Calibri"/>
                <a:cs typeface="Times New Roman"/>
              </a:rPr>
              <a:t>су</a:t>
            </a:r>
            <a:r>
              <a:rPr lang="en-US" sz="2400" b="1" kern="100" dirty="0">
                <a:latin typeface="Cambria"/>
                <a:ea typeface="Calibri"/>
                <a:cs typeface="Times New Roman"/>
              </a:rPr>
              <a:t> </a:t>
            </a:r>
            <a:r>
              <a:rPr lang="en-US" sz="2400" b="1" kern="100" dirty="0" err="1">
                <a:latin typeface="Cambria"/>
                <a:ea typeface="Calibri"/>
                <a:cs typeface="Times New Roman"/>
              </a:rPr>
              <a:t>закључили</a:t>
            </a:r>
            <a:r>
              <a:rPr lang="en-US" sz="2400" b="1" kern="100" dirty="0">
                <a:latin typeface="Cambria"/>
                <a:ea typeface="Calibri"/>
                <a:cs typeface="Times New Roman"/>
              </a:rPr>
              <a:t> </a:t>
            </a:r>
            <a:r>
              <a:rPr lang="en-US" sz="2400" b="1" kern="100" dirty="0" err="1">
                <a:latin typeface="Cambria"/>
                <a:ea typeface="Calibri"/>
                <a:cs typeface="Times New Roman"/>
              </a:rPr>
              <a:t>да</a:t>
            </a:r>
            <a:r>
              <a:rPr lang="en-US" sz="2400" b="1" kern="100" dirty="0">
                <a:latin typeface="Cambria"/>
                <a:ea typeface="Calibri"/>
                <a:cs typeface="Times New Roman"/>
              </a:rPr>
              <a:t> </a:t>
            </a:r>
            <a:r>
              <a:rPr lang="en-US" sz="2400" b="1" kern="100" dirty="0" err="1">
                <a:latin typeface="Cambria"/>
                <a:ea typeface="Calibri"/>
                <a:cs typeface="Times New Roman"/>
              </a:rPr>
              <a:t>се</a:t>
            </a:r>
            <a:r>
              <a:rPr lang="en-US" sz="2400" b="1" kern="100" dirty="0">
                <a:latin typeface="Cambria"/>
                <a:ea typeface="Calibri"/>
                <a:cs typeface="Times New Roman"/>
              </a:rPr>
              <a:t> </a:t>
            </a:r>
            <a:r>
              <a:rPr lang="en-US" sz="2400" b="1" kern="100" dirty="0" err="1">
                <a:latin typeface="Cambria"/>
                <a:ea typeface="Calibri"/>
                <a:cs typeface="Times New Roman"/>
              </a:rPr>
              <a:t>уређаји</a:t>
            </a:r>
            <a:r>
              <a:rPr lang="en-US" sz="2400" b="1" kern="100" dirty="0">
                <a:latin typeface="Cambria"/>
                <a:ea typeface="Calibri"/>
                <a:cs typeface="Times New Roman"/>
              </a:rPr>
              <a:t> </a:t>
            </a:r>
            <a:r>
              <a:rPr lang="en-US" sz="2400" b="1" kern="100" dirty="0" err="1">
                <a:latin typeface="Cambria"/>
                <a:ea typeface="Calibri"/>
                <a:cs typeface="Times New Roman"/>
              </a:rPr>
              <a:t>који</a:t>
            </a:r>
            <a:r>
              <a:rPr lang="en-US" sz="2400" b="1" kern="100" dirty="0">
                <a:latin typeface="Cambria"/>
                <a:ea typeface="Calibri"/>
                <a:cs typeface="Times New Roman"/>
              </a:rPr>
              <a:t> </a:t>
            </a:r>
            <a:r>
              <a:rPr lang="en-US" sz="2400" b="1" kern="100" dirty="0" err="1">
                <a:latin typeface="Cambria"/>
                <a:ea typeface="Calibri"/>
                <a:cs typeface="Times New Roman"/>
              </a:rPr>
              <a:t>стоје</a:t>
            </a:r>
            <a:r>
              <a:rPr lang="en-US" sz="2400" b="1" kern="100" dirty="0">
                <a:latin typeface="Cambria"/>
                <a:ea typeface="Calibri"/>
                <a:cs typeface="Times New Roman"/>
              </a:rPr>
              <a:t> </a:t>
            </a:r>
            <a:r>
              <a:rPr lang="en-US" sz="2400" b="1" kern="100" dirty="0" err="1">
                <a:latin typeface="Cambria"/>
                <a:ea typeface="Calibri"/>
                <a:cs typeface="Times New Roman"/>
              </a:rPr>
              <a:t>непосредно</a:t>
            </a:r>
            <a:r>
              <a:rPr lang="en-US" sz="2400" b="1" kern="100" dirty="0">
                <a:latin typeface="Cambria"/>
                <a:ea typeface="Calibri"/>
                <a:cs typeface="Times New Roman"/>
              </a:rPr>
              <a:t> </a:t>
            </a:r>
            <a:r>
              <a:rPr lang="en-US" sz="2400" b="1" kern="100" dirty="0" err="1">
                <a:latin typeface="Cambria"/>
                <a:ea typeface="Calibri"/>
                <a:cs typeface="Times New Roman"/>
              </a:rPr>
              <a:t>испред</a:t>
            </a:r>
            <a:r>
              <a:rPr lang="en-US" sz="2400" b="1" kern="100" dirty="0">
                <a:latin typeface="Cambria"/>
                <a:ea typeface="Calibri"/>
                <a:cs typeface="Times New Roman"/>
              </a:rPr>
              <a:t> </a:t>
            </a:r>
            <a:r>
              <a:rPr lang="en-US" sz="2400" b="1" kern="100" dirty="0" err="1">
                <a:latin typeface="Cambria"/>
                <a:ea typeface="Calibri"/>
                <a:cs typeface="Times New Roman"/>
              </a:rPr>
              <a:t>точка</a:t>
            </a:r>
            <a:r>
              <a:rPr lang="en-US" sz="2400" b="1" kern="100" dirty="0">
                <a:latin typeface="Cambria"/>
                <a:ea typeface="Calibri"/>
                <a:cs typeface="Times New Roman"/>
              </a:rPr>
              <a:t> </a:t>
            </a:r>
            <a:r>
              <a:rPr lang="en-US" sz="2400" b="1" kern="100" dirty="0" err="1">
                <a:latin typeface="Cambria"/>
                <a:ea typeface="Calibri"/>
                <a:cs typeface="Times New Roman"/>
              </a:rPr>
              <a:t>управљача</a:t>
            </a:r>
            <a:r>
              <a:rPr lang="en-US" sz="2400" b="1" kern="100" dirty="0">
                <a:latin typeface="Cambria"/>
                <a:ea typeface="Calibri"/>
                <a:cs typeface="Times New Roman"/>
              </a:rPr>
              <a:t> </a:t>
            </a:r>
            <a:r>
              <a:rPr lang="en-US" sz="2400" b="1" kern="100" dirty="0" err="1">
                <a:latin typeface="Cambria"/>
                <a:ea typeface="Calibri"/>
                <a:cs typeface="Times New Roman"/>
              </a:rPr>
              <a:t>не</a:t>
            </a:r>
            <a:r>
              <a:rPr lang="en-US" sz="2400" b="1" kern="100" dirty="0">
                <a:latin typeface="Cambria"/>
                <a:ea typeface="Calibri"/>
                <a:cs typeface="Times New Roman"/>
              </a:rPr>
              <a:t> </a:t>
            </a:r>
            <a:r>
              <a:rPr lang="en-US" sz="2400" b="1" kern="100" dirty="0" err="1">
                <a:latin typeface="Cambria"/>
                <a:ea typeface="Calibri"/>
                <a:cs typeface="Times New Roman"/>
              </a:rPr>
              <a:t>смеју</a:t>
            </a:r>
            <a:r>
              <a:rPr lang="en-US" sz="2400" b="1" kern="100" dirty="0">
                <a:latin typeface="Cambria"/>
                <a:ea typeface="Calibri"/>
                <a:cs typeface="Times New Roman"/>
              </a:rPr>
              <a:t> </a:t>
            </a:r>
            <a:r>
              <a:rPr lang="en-US" sz="2400" b="1" kern="100" dirty="0" err="1">
                <a:latin typeface="Cambria"/>
                <a:ea typeface="Calibri"/>
                <a:cs typeface="Times New Roman"/>
              </a:rPr>
              <a:t>уграђивати</a:t>
            </a:r>
            <a:r>
              <a:rPr lang="en-US" sz="2400" b="1" kern="100" dirty="0">
                <a:latin typeface="Cambria"/>
                <a:ea typeface="Calibri"/>
                <a:cs typeface="Times New Roman"/>
              </a:rPr>
              <a:t> </a:t>
            </a:r>
            <a:r>
              <a:rPr lang="en-US" sz="2400" b="1" kern="100" dirty="0" err="1">
                <a:latin typeface="Cambria"/>
                <a:ea typeface="Calibri"/>
                <a:cs typeface="Times New Roman"/>
              </a:rPr>
              <a:t>када</a:t>
            </a:r>
            <a:r>
              <a:rPr lang="en-US" sz="2400" b="1" kern="100" dirty="0">
                <a:latin typeface="Cambria"/>
                <a:ea typeface="Calibri"/>
                <a:cs typeface="Times New Roman"/>
              </a:rPr>
              <a:t> </a:t>
            </a:r>
            <a:r>
              <a:rPr lang="en-US" sz="2400" b="1" kern="100" dirty="0" err="1">
                <a:latin typeface="Cambria"/>
                <a:ea typeface="Calibri"/>
                <a:cs typeface="Times New Roman"/>
              </a:rPr>
              <a:t>су</a:t>
            </a:r>
            <a:r>
              <a:rPr lang="en-US" sz="2400" b="1" kern="100" dirty="0">
                <a:latin typeface="Cambria"/>
                <a:ea typeface="Calibri"/>
                <a:cs typeface="Times New Roman"/>
              </a:rPr>
              <a:t> </a:t>
            </a:r>
            <a:r>
              <a:rPr lang="en-US" sz="2400" b="1" kern="100" dirty="0" err="1">
                <a:latin typeface="Cambria"/>
                <a:ea typeface="Calibri"/>
                <a:cs typeface="Times New Roman"/>
              </a:rPr>
              <a:t>ваздушних</a:t>
            </a:r>
            <a:r>
              <a:rPr lang="en-US" sz="2400" b="1" kern="100" dirty="0">
                <a:latin typeface="Cambria"/>
                <a:ea typeface="Calibri"/>
                <a:cs typeface="Times New Roman"/>
              </a:rPr>
              <a:t> </a:t>
            </a:r>
            <a:r>
              <a:rPr lang="en-US" sz="2400" b="1" kern="100" dirty="0" err="1">
                <a:latin typeface="Cambria"/>
                <a:ea typeface="Calibri"/>
                <a:cs typeface="Times New Roman"/>
              </a:rPr>
              <a:t>јастуци</a:t>
            </a:r>
            <a:r>
              <a:rPr lang="en-US" sz="2400" b="1" kern="100" dirty="0">
                <a:latin typeface="Cambria"/>
                <a:ea typeface="Calibri"/>
                <a:cs typeface="Times New Roman"/>
              </a:rPr>
              <a:t> </a:t>
            </a:r>
            <a:r>
              <a:rPr lang="en-US" sz="2400" b="1" kern="100" dirty="0" err="1">
                <a:latin typeface="Cambria"/>
                <a:ea typeface="Calibri"/>
                <a:cs typeface="Times New Roman"/>
              </a:rPr>
              <a:t>активни</a:t>
            </a:r>
            <a:r>
              <a:rPr lang="en-US" sz="2400" kern="100" dirty="0">
                <a:latin typeface="Cambria"/>
                <a:ea typeface="Calibri"/>
                <a:cs typeface="Times New Roman"/>
              </a:rPr>
              <a:t>. </a:t>
            </a:r>
            <a:r>
              <a:rPr lang="en-US" sz="2400" kern="100" dirty="0" err="1">
                <a:latin typeface="Cambria"/>
                <a:ea typeface="Calibri"/>
                <a:cs typeface="Times New Roman"/>
              </a:rPr>
              <a:t>Конкретно</a:t>
            </a:r>
            <a:r>
              <a:rPr lang="en-US" sz="2400" kern="100" dirty="0">
                <a:latin typeface="Cambria"/>
                <a:ea typeface="Calibri"/>
                <a:cs typeface="Times New Roman"/>
              </a:rPr>
              <a:t>, </a:t>
            </a:r>
            <a:r>
              <a:rPr lang="en-US" sz="2400" kern="100" dirty="0" err="1">
                <a:latin typeface="Cambria"/>
                <a:ea typeface="Calibri"/>
                <a:cs typeface="Times New Roman"/>
              </a:rPr>
              <a:t>концентрични</a:t>
            </a:r>
            <a:r>
              <a:rPr lang="en-US" sz="2400" kern="100" dirty="0">
                <a:latin typeface="Cambria"/>
                <a:ea typeface="Calibri"/>
                <a:cs typeface="Times New Roman"/>
              </a:rPr>
              <a:t> </a:t>
            </a:r>
            <a:r>
              <a:rPr lang="en-US" sz="2400" kern="100" dirty="0" err="1">
                <a:latin typeface="Cambria"/>
                <a:ea typeface="Calibri"/>
                <a:cs typeface="Times New Roman"/>
              </a:rPr>
              <a:t>уређај</a:t>
            </a:r>
            <a:r>
              <a:rPr lang="en-US" sz="2400" kern="100" dirty="0">
                <a:latin typeface="Cambria"/>
                <a:ea typeface="Calibri"/>
                <a:cs typeface="Times New Roman"/>
              </a:rPr>
              <a:t> </a:t>
            </a:r>
            <a:r>
              <a:rPr lang="en-US" sz="2400" kern="100" dirty="0" err="1">
                <a:latin typeface="Cambria"/>
                <a:ea typeface="Calibri"/>
                <a:cs typeface="Times New Roman"/>
              </a:rPr>
              <a:t>за</a:t>
            </a:r>
            <a:r>
              <a:rPr lang="en-US" sz="2400" kern="100" dirty="0">
                <a:latin typeface="Cambria"/>
                <a:ea typeface="Calibri"/>
                <a:cs typeface="Times New Roman"/>
              </a:rPr>
              <a:t> </a:t>
            </a:r>
            <a:r>
              <a:rPr lang="en-US" sz="2400" kern="100" dirty="0" err="1">
                <a:latin typeface="Cambria"/>
                <a:ea typeface="Calibri"/>
                <a:cs typeface="Times New Roman"/>
              </a:rPr>
              <a:t>убрзавање</a:t>
            </a:r>
            <a:r>
              <a:rPr lang="en-US" sz="2400" kern="100" dirty="0">
                <a:latin typeface="Cambria"/>
                <a:ea typeface="Calibri"/>
                <a:cs typeface="Times New Roman"/>
              </a:rPr>
              <a:t> </a:t>
            </a:r>
            <a:r>
              <a:rPr lang="en-US" sz="2400" kern="100" dirty="0" err="1">
                <a:latin typeface="Cambria"/>
                <a:ea typeface="Calibri"/>
                <a:cs typeface="Times New Roman"/>
              </a:rPr>
              <a:t>онемогућава</a:t>
            </a:r>
            <a:r>
              <a:rPr lang="en-US" sz="2400" kern="100" dirty="0">
                <a:latin typeface="Cambria"/>
                <a:ea typeface="Calibri"/>
                <a:cs typeface="Times New Roman"/>
              </a:rPr>
              <a:t> </a:t>
            </a:r>
            <a:r>
              <a:rPr lang="en-US" sz="2400" kern="100" dirty="0" err="1">
                <a:latin typeface="Cambria"/>
                <a:ea typeface="Calibri"/>
                <a:cs typeface="Times New Roman"/>
              </a:rPr>
              <a:t>адекватну</a:t>
            </a:r>
            <a:r>
              <a:rPr lang="en-US" sz="2400" kern="100" dirty="0">
                <a:latin typeface="Cambria"/>
                <a:ea typeface="Calibri"/>
                <a:cs typeface="Times New Roman"/>
              </a:rPr>
              <a:t> </a:t>
            </a:r>
            <a:r>
              <a:rPr lang="en-US" sz="2400" kern="100" dirty="0" err="1">
                <a:latin typeface="Cambria"/>
                <a:ea typeface="Calibri"/>
                <a:cs typeface="Times New Roman"/>
              </a:rPr>
              <a:t>активацију</a:t>
            </a:r>
            <a:r>
              <a:rPr lang="en-US" sz="2400" kern="100" dirty="0">
                <a:latin typeface="Cambria"/>
                <a:ea typeface="Calibri"/>
                <a:cs typeface="Times New Roman"/>
              </a:rPr>
              <a:t> </a:t>
            </a:r>
            <a:r>
              <a:rPr lang="en-US" sz="2400" kern="100" dirty="0" err="1">
                <a:latin typeface="Cambria"/>
                <a:ea typeface="Calibri"/>
                <a:cs typeface="Times New Roman"/>
              </a:rPr>
              <a:t>ваздушних</a:t>
            </a:r>
            <a:r>
              <a:rPr lang="en-US" sz="2400" kern="100" dirty="0">
                <a:latin typeface="Cambria"/>
                <a:ea typeface="Calibri"/>
                <a:cs typeface="Times New Roman"/>
              </a:rPr>
              <a:t> </a:t>
            </a:r>
            <a:r>
              <a:rPr lang="en-US" sz="2400" kern="100" dirty="0" err="1">
                <a:latin typeface="Cambria"/>
                <a:ea typeface="Calibri"/>
                <a:cs typeface="Times New Roman"/>
              </a:rPr>
              <a:t>јастука</a:t>
            </a:r>
            <a:r>
              <a:rPr lang="en-US" sz="2400" kern="100" dirty="0">
                <a:latin typeface="Cambria"/>
                <a:ea typeface="Calibri"/>
                <a:cs typeface="Times New Roman"/>
              </a:rPr>
              <a:t>, </a:t>
            </a:r>
            <a:r>
              <a:rPr lang="en-US" sz="2400" kern="100" dirty="0" err="1">
                <a:latin typeface="Cambria"/>
                <a:ea typeface="Calibri"/>
                <a:cs typeface="Times New Roman"/>
              </a:rPr>
              <a:t>док</a:t>
            </a:r>
            <a:r>
              <a:rPr lang="en-US" sz="2400" kern="100" dirty="0">
                <a:latin typeface="Cambria"/>
                <a:ea typeface="Calibri"/>
                <a:cs typeface="Times New Roman"/>
              </a:rPr>
              <a:t> „tri-pin“ </a:t>
            </a:r>
            <a:r>
              <a:rPr lang="en-US" sz="2400" kern="100" dirty="0" err="1">
                <a:latin typeface="Cambria"/>
                <a:ea typeface="Calibri"/>
                <a:cs typeface="Times New Roman"/>
              </a:rPr>
              <a:t>ручица</a:t>
            </a:r>
            <a:r>
              <a:rPr lang="en-US" sz="2400" kern="100" dirty="0">
                <a:latin typeface="Cambria"/>
                <a:ea typeface="Calibri"/>
                <a:cs typeface="Times New Roman"/>
              </a:rPr>
              <a:t> у </a:t>
            </a:r>
            <a:r>
              <a:rPr lang="en-US" sz="2400" kern="100" dirty="0" err="1">
                <a:latin typeface="Cambria"/>
                <a:ea typeface="Calibri"/>
                <a:cs typeface="Times New Roman"/>
              </a:rPr>
              <a:t>мањој</a:t>
            </a:r>
            <a:r>
              <a:rPr lang="en-US" sz="2400" kern="100" dirty="0">
                <a:latin typeface="Cambria"/>
                <a:ea typeface="Calibri"/>
                <a:cs typeface="Times New Roman"/>
              </a:rPr>
              <a:t> </a:t>
            </a:r>
            <a:r>
              <a:rPr lang="en-US" sz="2400" kern="100" dirty="0" err="1">
                <a:latin typeface="Cambria"/>
                <a:ea typeface="Calibri"/>
                <a:cs typeface="Times New Roman"/>
              </a:rPr>
              <a:t>мери</a:t>
            </a:r>
            <a:r>
              <a:rPr lang="en-US" sz="2400" kern="100" dirty="0">
                <a:latin typeface="Cambria"/>
                <a:ea typeface="Calibri"/>
                <a:cs typeface="Times New Roman"/>
              </a:rPr>
              <a:t> </a:t>
            </a:r>
            <a:r>
              <a:rPr lang="en-US" sz="2400" kern="100" dirty="0" err="1">
                <a:latin typeface="Cambria"/>
                <a:ea typeface="Calibri"/>
                <a:cs typeface="Times New Roman"/>
              </a:rPr>
              <a:t>смањује</a:t>
            </a:r>
            <a:r>
              <a:rPr lang="en-US" sz="2400" kern="100" dirty="0">
                <a:latin typeface="Cambria"/>
                <a:ea typeface="Calibri"/>
                <a:cs typeface="Times New Roman"/>
              </a:rPr>
              <a:t> </a:t>
            </a:r>
            <a:r>
              <a:rPr lang="en-US" sz="2400" kern="100" dirty="0" err="1">
                <a:latin typeface="Cambria"/>
                <a:ea typeface="Calibri"/>
                <a:cs typeface="Times New Roman"/>
              </a:rPr>
              <a:t>могућност</a:t>
            </a:r>
            <a:r>
              <a:rPr lang="en-US" sz="2400" kern="100" dirty="0">
                <a:latin typeface="Cambria"/>
                <a:ea typeface="Calibri"/>
                <a:cs typeface="Times New Roman"/>
              </a:rPr>
              <a:t> </a:t>
            </a:r>
            <a:r>
              <a:rPr lang="en-US" sz="2400" kern="100" dirty="0" err="1">
                <a:latin typeface="Cambria"/>
                <a:ea typeface="Calibri"/>
                <a:cs typeface="Times New Roman"/>
              </a:rPr>
              <a:t>ефективне</a:t>
            </a:r>
            <a:r>
              <a:rPr lang="en-US" sz="2400" kern="100" dirty="0">
                <a:latin typeface="Cambria"/>
                <a:ea typeface="Calibri"/>
                <a:cs typeface="Times New Roman"/>
              </a:rPr>
              <a:t> </a:t>
            </a:r>
            <a:r>
              <a:rPr lang="en-US" sz="2400" kern="100" dirty="0" err="1">
                <a:latin typeface="Cambria"/>
                <a:ea typeface="Calibri"/>
                <a:cs typeface="Times New Roman"/>
              </a:rPr>
              <a:t>активације</a:t>
            </a:r>
            <a:r>
              <a:rPr lang="en-US" sz="2400" kern="100" dirty="0">
                <a:latin typeface="Cambria"/>
                <a:ea typeface="Calibri"/>
                <a:cs typeface="Times New Roman"/>
              </a:rPr>
              <a:t> </a:t>
            </a:r>
            <a:r>
              <a:rPr lang="en-US" sz="2400" kern="100" dirty="0" err="1">
                <a:latin typeface="Cambria"/>
                <a:ea typeface="Calibri"/>
                <a:cs typeface="Times New Roman"/>
              </a:rPr>
              <a:t>ваздушних</a:t>
            </a:r>
            <a:r>
              <a:rPr lang="en-US" sz="2400" kern="100" dirty="0">
                <a:latin typeface="Cambria"/>
                <a:ea typeface="Calibri"/>
                <a:cs typeface="Times New Roman"/>
              </a:rPr>
              <a:t> </a:t>
            </a:r>
            <a:r>
              <a:rPr lang="en-US" sz="2400" kern="100" dirty="0" err="1">
                <a:latin typeface="Cambria"/>
                <a:ea typeface="Calibri"/>
                <a:cs typeface="Times New Roman"/>
              </a:rPr>
              <a:t>јастука</a:t>
            </a:r>
            <a:r>
              <a:rPr lang="en-US" sz="2400" kern="100" dirty="0">
                <a:latin typeface="Cambria"/>
                <a:ea typeface="Calibri"/>
                <a:cs typeface="Times New Roman"/>
              </a:rPr>
              <a:t> </a:t>
            </a:r>
            <a:r>
              <a:rPr lang="en-US" sz="2400" kern="100" dirty="0" err="1">
                <a:latin typeface="Cambria"/>
                <a:ea typeface="Calibri"/>
                <a:cs typeface="Times New Roman"/>
              </a:rPr>
              <a:t>али</a:t>
            </a:r>
            <a:r>
              <a:rPr lang="en-US" sz="2400" kern="100" dirty="0">
                <a:latin typeface="Cambria"/>
                <a:ea typeface="Calibri"/>
                <a:cs typeface="Times New Roman"/>
              </a:rPr>
              <a:t> </a:t>
            </a:r>
            <a:r>
              <a:rPr lang="en-US" sz="2400" kern="100" dirty="0" err="1">
                <a:latin typeface="Cambria"/>
                <a:ea typeface="Calibri"/>
                <a:cs typeface="Times New Roman"/>
              </a:rPr>
              <a:t>додатно</a:t>
            </a:r>
            <a:r>
              <a:rPr lang="en-US" sz="2400" kern="100" dirty="0">
                <a:latin typeface="Cambria"/>
                <a:ea typeface="Calibri"/>
                <a:cs typeface="Times New Roman"/>
              </a:rPr>
              <a:t> </a:t>
            </a:r>
            <a:r>
              <a:rPr lang="en-US" sz="2400" kern="100" dirty="0" err="1">
                <a:latin typeface="Cambria"/>
                <a:ea typeface="Calibri"/>
                <a:cs typeface="Times New Roman"/>
              </a:rPr>
              <a:t>повећава</a:t>
            </a:r>
            <a:r>
              <a:rPr lang="en-US" sz="2400" kern="100" dirty="0">
                <a:latin typeface="Cambria"/>
                <a:ea typeface="Calibri"/>
                <a:cs typeface="Times New Roman"/>
              </a:rPr>
              <a:t> </a:t>
            </a:r>
            <a:r>
              <a:rPr lang="en-US" sz="2400" kern="100" dirty="0" err="1">
                <a:latin typeface="Cambria"/>
                <a:ea typeface="Calibri"/>
                <a:cs typeface="Times New Roman"/>
              </a:rPr>
              <a:t>ризик</a:t>
            </a:r>
            <a:r>
              <a:rPr lang="en-US" sz="2400" kern="100" dirty="0">
                <a:latin typeface="Cambria"/>
                <a:ea typeface="Calibri"/>
                <a:cs typeface="Times New Roman"/>
              </a:rPr>
              <a:t> </a:t>
            </a:r>
            <a:r>
              <a:rPr lang="en-US" sz="2400" kern="100" dirty="0" err="1">
                <a:latin typeface="Cambria"/>
                <a:ea typeface="Calibri"/>
                <a:cs typeface="Times New Roman"/>
              </a:rPr>
              <a:t>од</a:t>
            </a:r>
            <a:r>
              <a:rPr lang="en-US" sz="2400" kern="100" dirty="0">
                <a:latin typeface="Cambria"/>
                <a:ea typeface="Calibri"/>
                <a:cs typeface="Times New Roman"/>
              </a:rPr>
              <a:t> </a:t>
            </a:r>
            <a:r>
              <a:rPr lang="en-US" sz="2400" kern="100" dirty="0" err="1">
                <a:latin typeface="Cambria"/>
                <a:ea typeface="Calibri"/>
                <a:cs typeface="Times New Roman"/>
              </a:rPr>
              <a:t>повреда</a:t>
            </a:r>
            <a:r>
              <a:rPr lang="en-US" sz="2400" kern="100" dirty="0">
                <a:latin typeface="Cambria"/>
                <a:ea typeface="Calibri"/>
                <a:cs typeface="Times New Roman"/>
              </a:rPr>
              <a:t> </a:t>
            </a:r>
            <a:r>
              <a:rPr lang="en-US" sz="2400" kern="100" dirty="0" err="1">
                <a:latin typeface="Cambria"/>
                <a:ea typeface="Calibri"/>
                <a:cs typeface="Times New Roman"/>
              </a:rPr>
              <a:t>руке</a:t>
            </a:r>
            <a:r>
              <a:rPr lang="en-US" sz="2400" kern="100" dirty="0">
                <a:latin typeface="Cambria"/>
                <a:ea typeface="Calibri"/>
                <a:cs typeface="Times New Roman"/>
              </a:rPr>
              <a:t> </a:t>
            </a:r>
            <a:r>
              <a:rPr lang="en-US" sz="2400" kern="100" dirty="0" err="1">
                <a:latin typeface="Cambria"/>
                <a:ea typeface="Calibri"/>
                <a:cs typeface="Times New Roman"/>
              </a:rPr>
              <a:t>током</a:t>
            </a:r>
            <a:r>
              <a:rPr lang="en-US" sz="2400" kern="100" dirty="0">
                <a:latin typeface="Cambria"/>
                <a:ea typeface="Calibri"/>
                <a:cs typeface="Times New Roman"/>
              </a:rPr>
              <a:t> </a:t>
            </a:r>
            <a:r>
              <a:rPr lang="en-US" sz="2400" kern="100" dirty="0" err="1">
                <a:latin typeface="Cambria"/>
                <a:ea typeface="Calibri"/>
                <a:cs typeface="Times New Roman"/>
              </a:rPr>
              <a:t>експлозије</a:t>
            </a:r>
            <a:r>
              <a:rPr lang="en-US" sz="2400" kern="100" dirty="0">
                <a:latin typeface="Cambria"/>
                <a:ea typeface="Calibri"/>
                <a:cs typeface="Times New Roman"/>
              </a:rPr>
              <a:t>. </a:t>
            </a:r>
            <a:r>
              <a:rPr lang="en-US" sz="2400" kern="100" dirty="0" err="1">
                <a:latin typeface="Cambria"/>
                <a:ea typeface="Calibri"/>
                <a:cs typeface="Times New Roman"/>
              </a:rPr>
              <a:t>Класична</a:t>
            </a:r>
            <a:r>
              <a:rPr lang="en-US" sz="2400" kern="100" dirty="0">
                <a:latin typeface="Cambria"/>
                <a:ea typeface="Calibri"/>
                <a:cs typeface="Times New Roman"/>
              </a:rPr>
              <a:t> </a:t>
            </a:r>
            <a:r>
              <a:rPr lang="en-US" sz="2400" kern="100" dirty="0" err="1">
                <a:latin typeface="Cambria"/>
                <a:ea typeface="Calibri"/>
                <a:cs typeface="Times New Roman"/>
              </a:rPr>
              <a:t>ручица</a:t>
            </a:r>
            <a:r>
              <a:rPr lang="en-US" sz="2400" kern="100" dirty="0">
                <a:latin typeface="Cambria"/>
                <a:ea typeface="Calibri"/>
                <a:cs typeface="Times New Roman"/>
              </a:rPr>
              <a:t> </a:t>
            </a:r>
            <a:r>
              <a:rPr lang="en-US" sz="2400" kern="100" dirty="0" err="1">
                <a:latin typeface="Cambria"/>
                <a:ea typeface="Calibri"/>
                <a:cs typeface="Times New Roman"/>
              </a:rPr>
              <a:t>се</a:t>
            </a:r>
            <a:r>
              <a:rPr lang="en-US" sz="2400" kern="100" dirty="0">
                <a:latin typeface="Cambria"/>
                <a:ea typeface="Calibri"/>
                <a:cs typeface="Times New Roman"/>
              </a:rPr>
              <a:t> </a:t>
            </a:r>
            <a:r>
              <a:rPr lang="en-US" sz="2400" kern="100" dirty="0" err="1">
                <a:latin typeface="Cambria"/>
                <a:ea typeface="Calibri"/>
                <a:cs typeface="Times New Roman"/>
              </a:rPr>
              <a:t>показала</a:t>
            </a:r>
            <a:r>
              <a:rPr lang="en-US" sz="2400" kern="100" dirty="0">
                <a:latin typeface="Cambria"/>
                <a:ea typeface="Calibri"/>
                <a:cs typeface="Times New Roman"/>
              </a:rPr>
              <a:t> </a:t>
            </a:r>
            <a:r>
              <a:rPr lang="en-US" sz="2400" kern="100" dirty="0" err="1">
                <a:latin typeface="Cambria"/>
                <a:ea typeface="Calibri"/>
                <a:cs typeface="Times New Roman"/>
              </a:rPr>
              <a:t>као</a:t>
            </a:r>
            <a:r>
              <a:rPr lang="en-US" sz="2400" kern="100" dirty="0">
                <a:latin typeface="Cambria"/>
                <a:ea typeface="Calibri"/>
                <a:cs typeface="Times New Roman"/>
              </a:rPr>
              <a:t> </a:t>
            </a:r>
            <a:r>
              <a:rPr lang="en-US" sz="2400" kern="100" dirty="0" err="1">
                <a:latin typeface="Cambria"/>
                <a:ea typeface="Calibri"/>
                <a:cs typeface="Times New Roman"/>
              </a:rPr>
              <a:t>уређај</a:t>
            </a:r>
            <a:r>
              <a:rPr lang="en-US" sz="2400" kern="100" dirty="0">
                <a:latin typeface="Cambria"/>
                <a:ea typeface="Calibri"/>
                <a:cs typeface="Times New Roman"/>
              </a:rPr>
              <a:t> </a:t>
            </a:r>
            <a:r>
              <a:rPr lang="en-US" sz="2400" kern="100" dirty="0" err="1">
                <a:latin typeface="Cambria"/>
                <a:ea typeface="Calibri"/>
                <a:cs typeface="Times New Roman"/>
              </a:rPr>
              <a:t>који</a:t>
            </a:r>
            <a:r>
              <a:rPr lang="en-US" sz="2400" kern="100" dirty="0">
                <a:latin typeface="Cambria"/>
                <a:ea typeface="Calibri"/>
                <a:cs typeface="Times New Roman"/>
              </a:rPr>
              <a:t> </a:t>
            </a:r>
            <a:r>
              <a:rPr lang="en-US" sz="2400" kern="100" dirty="0" err="1">
                <a:latin typeface="Cambria"/>
                <a:ea typeface="Calibri"/>
                <a:cs typeface="Times New Roman"/>
              </a:rPr>
              <a:t>има</a:t>
            </a:r>
            <a:r>
              <a:rPr lang="en-US" sz="2400" kern="100" dirty="0">
                <a:latin typeface="Cambria"/>
                <a:ea typeface="Calibri"/>
                <a:cs typeface="Times New Roman"/>
              </a:rPr>
              <a:t> </a:t>
            </a:r>
            <a:r>
              <a:rPr lang="en-US" sz="2400" kern="100" dirty="0" err="1">
                <a:latin typeface="Cambria"/>
                <a:ea typeface="Calibri"/>
                <a:cs typeface="Times New Roman"/>
              </a:rPr>
              <a:t>најмањи</a:t>
            </a:r>
            <a:r>
              <a:rPr lang="en-US" sz="2400" kern="100" dirty="0">
                <a:latin typeface="Cambria"/>
                <a:ea typeface="Calibri"/>
                <a:cs typeface="Times New Roman"/>
              </a:rPr>
              <a:t> </a:t>
            </a:r>
            <a:r>
              <a:rPr lang="en-US" sz="2400" kern="100" dirty="0" err="1">
                <a:latin typeface="Cambria"/>
                <a:ea typeface="Calibri"/>
                <a:cs typeface="Times New Roman"/>
              </a:rPr>
              <a:t>негативан</a:t>
            </a:r>
            <a:r>
              <a:rPr lang="en-US" sz="2400" kern="100" dirty="0">
                <a:latin typeface="Cambria"/>
                <a:ea typeface="Calibri"/>
                <a:cs typeface="Times New Roman"/>
              </a:rPr>
              <a:t> </a:t>
            </a:r>
            <a:r>
              <a:rPr lang="en-US" sz="2400" kern="100" dirty="0" err="1">
                <a:latin typeface="Cambria"/>
                <a:ea typeface="Calibri"/>
                <a:cs typeface="Times New Roman"/>
              </a:rPr>
              <a:t>ефекат</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пасивну</a:t>
            </a:r>
            <a:r>
              <a:rPr lang="en-US" sz="2400" kern="100" dirty="0">
                <a:latin typeface="Cambria"/>
                <a:ea typeface="Calibri"/>
                <a:cs typeface="Times New Roman"/>
              </a:rPr>
              <a:t> </a:t>
            </a:r>
            <a:r>
              <a:rPr lang="en-US" sz="2400" kern="100" dirty="0" err="1">
                <a:latin typeface="Cambria"/>
                <a:ea typeface="Calibri"/>
                <a:cs typeface="Times New Roman"/>
              </a:rPr>
              <a:t>безбедност</a:t>
            </a:r>
            <a:r>
              <a:rPr lang="en-US" sz="2400" kern="100" dirty="0">
                <a:latin typeface="Cambria"/>
                <a:ea typeface="Calibri"/>
                <a:cs typeface="Times New Roman"/>
              </a:rPr>
              <a:t> </a:t>
            </a:r>
            <a:r>
              <a:rPr lang="en-US" sz="2400" kern="100" dirty="0" err="1">
                <a:latin typeface="Cambria"/>
                <a:ea typeface="Calibri"/>
                <a:cs typeface="Times New Roman"/>
              </a:rPr>
              <a:t>саобраћаја</a:t>
            </a:r>
            <a:r>
              <a:rPr lang="en-US" sz="2400" kern="100" dirty="0">
                <a:latin typeface="Cambria"/>
                <a:ea typeface="Calibri"/>
                <a:cs typeface="Times New Roman"/>
              </a:rPr>
              <a:t>.</a:t>
            </a: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994C108F-7A1B-5859-2FCA-F1A094B3D953}"/>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3</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33</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sr-Cyrl-RS" sz="2400" b="1" i="1" dirty="0"/>
              <a:t>Пасивна безбедност</a:t>
            </a:r>
            <a:endParaRPr lang="en-US" sz="2400" b="1" i="1" dirty="0"/>
          </a:p>
        </p:txBody>
      </p:sp>
      <p:sp>
        <p:nvSpPr>
          <p:cNvPr id="31746" name="Rectangle 2"/>
          <p:cNvSpPr>
            <a:spLocks noChangeArrowheads="1"/>
          </p:cNvSpPr>
          <p:nvPr/>
        </p:nvSpPr>
        <p:spPr bwMode="auto">
          <a:xfrm>
            <a:off x="339635" y="1341204"/>
            <a:ext cx="11639005" cy="5113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200"/>
              </a:spcBef>
              <a:spcAft>
                <a:spcPts val="1200"/>
              </a:spcAft>
            </a:pPr>
            <a:r>
              <a:rPr lang="en-US" sz="2400" kern="100" dirty="0" err="1">
                <a:latin typeface="Cambria"/>
                <a:ea typeface="Calibri"/>
                <a:cs typeface="Times New Roman"/>
              </a:rPr>
              <a:t>Утицај</a:t>
            </a:r>
            <a:r>
              <a:rPr lang="en-US" sz="2400" kern="100" dirty="0">
                <a:latin typeface="Cambria"/>
                <a:ea typeface="Calibri"/>
                <a:cs typeface="Times New Roman"/>
              </a:rPr>
              <a:t> </a:t>
            </a:r>
            <a:r>
              <a:rPr lang="en-US" sz="2400" kern="100" dirty="0" err="1">
                <a:latin typeface="Cambria"/>
                <a:ea typeface="Calibri"/>
                <a:cs typeface="Times New Roman"/>
              </a:rPr>
              <a:t>уграђених</a:t>
            </a:r>
            <a:r>
              <a:rPr lang="en-US" sz="2400" kern="100" dirty="0">
                <a:latin typeface="Cambria"/>
                <a:ea typeface="Calibri"/>
                <a:cs typeface="Times New Roman"/>
              </a:rPr>
              <a:t> </a:t>
            </a:r>
            <a:r>
              <a:rPr lang="en-US" sz="2400" kern="100" dirty="0" err="1">
                <a:latin typeface="Cambria"/>
                <a:ea typeface="Calibri"/>
                <a:cs typeface="Times New Roman"/>
              </a:rPr>
              <a:t>уређаја</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точку</a:t>
            </a:r>
            <a:r>
              <a:rPr lang="en-US" sz="2400" kern="100" dirty="0">
                <a:latin typeface="Cambria"/>
                <a:ea typeface="Calibri"/>
                <a:cs typeface="Times New Roman"/>
              </a:rPr>
              <a:t> </a:t>
            </a:r>
            <a:r>
              <a:rPr lang="en-US" sz="2400" kern="100" dirty="0" err="1">
                <a:latin typeface="Cambria"/>
                <a:ea typeface="Calibri"/>
                <a:cs typeface="Times New Roman"/>
              </a:rPr>
              <a:t>управљача</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пасивну</a:t>
            </a:r>
            <a:r>
              <a:rPr lang="en-US" sz="2400" kern="100" dirty="0">
                <a:latin typeface="Cambria"/>
                <a:ea typeface="Calibri"/>
                <a:cs typeface="Times New Roman"/>
              </a:rPr>
              <a:t> </a:t>
            </a:r>
            <a:r>
              <a:rPr lang="en-US" sz="2400" kern="100" dirty="0" err="1">
                <a:latin typeface="Cambria"/>
                <a:ea typeface="Calibri"/>
                <a:cs typeface="Times New Roman"/>
              </a:rPr>
              <a:t>безбедност</a:t>
            </a:r>
            <a:r>
              <a:rPr lang="en-US" sz="2400" kern="100" dirty="0">
                <a:latin typeface="Cambria"/>
                <a:ea typeface="Calibri"/>
                <a:cs typeface="Times New Roman"/>
              </a:rPr>
              <a:t> </a:t>
            </a:r>
            <a:r>
              <a:rPr lang="en-US" sz="2400" kern="100" dirty="0" err="1">
                <a:latin typeface="Cambria"/>
                <a:ea typeface="Calibri"/>
                <a:cs typeface="Times New Roman"/>
              </a:rPr>
              <a:t>возача</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инвалидитетом</a:t>
            </a:r>
            <a:r>
              <a:rPr lang="en-US" sz="2400" kern="100" dirty="0">
                <a:latin typeface="Cambria"/>
                <a:ea typeface="Calibri"/>
                <a:cs typeface="Times New Roman"/>
              </a:rPr>
              <a:t> </a:t>
            </a:r>
            <a:r>
              <a:rPr lang="en-US" sz="2400" kern="100" dirty="0" err="1">
                <a:latin typeface="Cambria"/>
                <a:ea typeface="Calibri"/>
                <a:cs typeface="Times New Roman"/>
              </a:rPr>
              <a:t>био</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предмет</a:t>
            </a:r>
            <a:r>
              <a:rPr lang="en-US" sz="2400" kern="100" dirty="0">
                <a:latin typeface="Cambria"/>
                <a:ea typeface="Calibri"/>
                <a:cs typeface="Times New Roman"/>
              </a:rPr>
              <a:t> </a:t>
            </a:r>
            <a:r>
              <a:rPr lang="en-US" sz="2400" kern="100" dirty="0" err="1">
                <a:latin typeface="Cambria"/>
                <a:ea typeface="Calibri"/>
                <a:cs typeface="Times New Roman"/>
              </a:rPr>
              <a:t>још</a:t>
            </a:r>
            <a:r>
              <a:rPr lang="en-US" sz="2400" kern="100" dirty="0">
                <a:latin typeface="Cambria"/>
                <a:ea typeface="Calibri"/>
                <a:cs typeface="Times New Roman"/>
              </a:rPr>
              <a:t> </a:t>
            </a:r>
            <a:r>
              <a:rPr lang="en-US" sz="2400" kern="100" dirty="0" err="1">
                <a:latin typeface="Cambria"/>
                <a:ea typeface="Calibri"/>
                <a:cs typeface="Times New Roman"/>
              </a:rPr>
              <a:t>једног</a:t>
            </a:r>
            <a:r>
              <a:rPr lang="en-US" sz="2400" kern="100" dirty="0">
                <a:latin typeface="Cambria"/>
                <a:ea typeface="Calibri"/>
                <a:cs typeface="Times New Roman"/>
              </a:rPr>
              <a:t> </a:t>
            </a:r>
            <a:r>
              <a:rPr lang="en-US" sz="2400" kern="100" dirty="0" err="1">
                <a:latin typeface="Cambria"/>
                <a:ea typeface="Calibri"/>
                <a:cs typeface="Times New Roman"/>
              </a:rPr>
              <a:t>истраживања</a:t>
            </a:r>
            <a:r>
              <a:rPr lang="en-US" sz="2400" kern="100" dirty="0">
                <a:latin typeface="Cambria"/>
                <a:ea typeface="Calibri"/>
                <a:cs typeface="Times New Roman"/>
              </a:rPr>
              <a:t>. </a:t>
            </a:r>
            <a:r>
              <a:rPr lang="en-US" sz="2400" kern="100" dirty="0" err="1">
                <a:latin typeface="Cambria"/>
                <a:ea typeface="Calibri"/>
                <a:cs typeface="Times New Roman"/>
              </a:rPr>
              <a:t>Уз</a:t>
            </a:r>
            <a:r>
              <a:rPr lang="en-US" sz="2400" kern="100" dirty="0">
                <a:latin typeface="Cambria"/>
                <a:ea typeface="Calibri"/>
                <a:cs typeface="Times New Roman"/>
              </a:rPr>
              <a:t> </a:t>
            </a:r>
            <a:r>
              <a:rPr lang="en-US" sz="2400" kern="100" dirty="0" err="1">
                <a:latin typeface="Cambria"/>
                <a:ea typeface="Calibri"/>
                <a:cs typeface="Times New Roman"/>
              </a:rPr>
              <a:t>помоћ</a:t>
            </a:r>
            <a:r>
              <a:rPr lang="en-US" sz="2400" kern="100" dirty="0">
                <a:latin typeface="Cambria"/>
                <a:ea typeface="Calibri"/>
                <a:cs typeface="Times New Roman"/>
              </a:rPr>
              <a:t> </a:t>
            </a:r>
            <a:r>
              <a:rPr lang="en-US" sz="2400" b="1" kern="100" dirty="0" err="1">
                <a:latin typeface="Cambria"/>
                <a:ea typeface="Calibri"/>
                <a:cs typeface="Times New Roman"/>
              </a:rPr>
              <a:t>програма</a:t>
            </a:r>
            <a:r>
              <a:rPr lang="en-US" sz="2400" b="1" kern="100" dirty="0">
                <a:latin typeface="Cambria"/>
                <a:ea typeface="Calibri"/>
                <a:cs typeface="Times New Roman"/>
              </a:rPr>
              <a:t> PC Crash</a:t>
            </a:r>
            <a:r>
              <a:rPr lang="en-US" sz="2400" kern="100" dirty="0">
                <a:latin typeface="Cambria"/>
                <a:ea typeface="Calibri"/>
                <a:cs typeface="Times New Roman"/>
              </a:rPr>
              <a:t>, </a:t>
            </a:r>
            <a:r>
              <a:rPr lang="en-US" sz="2400" kern="100" dirty="0" err="1">
                <a:latin typeface="Cambria"/>
                <a:ea typeface="Calibri"/>
                <a:cs typeface="Times New Roman"/>
              </a:rPr>
              <a:t>аутори</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испитивали</a:t>
            </a:r>
            <a:r>
              <a:rPr lang="en-US" sz="2400" kern="100" dirty="0">
                <a:latin typeface="Cambria"/>
                <a:ea typeface="Calibri"/>
                <a:cs typeface="Times New Roman"/>
              </a:rPr>
              <a:t> у </a:t>
            </a:r>
            <a:r>
              <a:rPr lang="en-US" sz="2400" kern="100" dirty="0" err="1">
                <a:latin typeface="Cambria"/>
                <a:ea typeface="Calibri"/>
                <a:cs typeface="Times New Roman"/>
              </a:rPr>
              <a:t>коликој</a:t>
            </a:r>
            <a:r>
              <a:rPr lang="en-US" sz="2400" kern="100" dirty="0">
                <a:latin typeface="Cambria"/>
                <a:ea typeface="Calibri"/>
                <a:cs typeface="Times New Roman"/>
              </a:rPr>
              <a:t> </a:t>
            </a:r>
            <a:r>
              <a:rPr lang="en-US" sz="2400" kern="100" dirty="0" err="1">
                <a:latin typeface="Cambria"/>
                <a:ea typeface="Calibri"/>
                <a:cs typeface="Times New Roman"/>
              </a:rPr>
              <a:t>мери</a:t>
            </a:r>
            <a:r>
              <a:rPr lang="en-US" sz="2400" kern="100" dirty="0">
                <a:latin typeface="Cambria"/>
                <a:ea typeface="Calibri"/>
                <a:cs typeface="Times New Roman"/>
              </a:rPr>
              <a:t> </a:t>
            </a:r>
            <a:r>
              <a:rPr lang="en-US" sz="2400" kern="100" dirty="0" err="1">
                <a:latin typeface="Cambria"/>
                <a:ea typeface="Calibri"/>
                <a:cs typeface="Times New Roman"/>
              </a:rPr>
              <a:t>уградња</a:t>
            </a:r>
            <a:r>
              <a:rPr lang="en-US" sz="2400" kern="100" dirty="0">
                <a:latin typeface="Cambria"/>
                <a:ea typeface="Calibri"/>
                <a:cs typeface="Times New Roman"/>
              </a:rPr>
              <a:t> </a:t>
            </a:r>
            <a:r>
              <a:rPr lang="en-US" sz="2400" kern="100" dirty="0" err="1">
                <a:latin typeface="Cambria"/>
                <a:ea typeface="Calibri"/>
                <a:cs typeface="Times New Roman"/>
              </a:rPr>
              <a:t>уређаја</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точку</a:t>
            </a:r>
            <a:r>
              <a:rPr lang="en-US" sz="2400" kern="100" dirty="0">
                <a:latin typeface="Cambria"/>
                <a:ea typeface="Calibri"/>
                <a:cs typeface="Times New Roman"/>
              </a:rPr>
              <a:t> </a:t>
            </a:r>
            <a:r>
              <a:rPr lang="en-US" sz="2400" kern="100" dirty="0" err="1">
                <a:latin typeface="Cambria"/>
                <a:ea typeface="Calibri"/>
                <a:cs typeface="Times New Roman"/>
              </a:rPr>
              <a:t>управљача</a:t>
            </a:r>
            <a:r>
              <a:rPr lang="en-US" sz="2400" kern="100" dirty="0">
                <a:latin typeface="Cambria"/>
                <a:ea typeface="Calibri"/>
                <a:cs typeface="Times New Roman"/>
              </a:rPr>
              <a:t> </a:t>
            </a:r>
            <a:r>
              <a:rPr lang="en-US" sz="2400" kern="100" dirty="0" err="1">
                <a:latin typeface="Cambria"/>
                <a:ea typeface="Calibri"/>
                <a:cs typeface="Times New Roman"/>
              </a:rPr>
              <a:t>повећава</a:t>
            </a:r>
            <a:r>
              <a:rPr lang="en-US" sz="2400" kern="100" dirty="0">
                <a:latin typeface="Cambria"/>
                <a:ea typeface="Calibri"/>
                <a:cs typeface="Times New Roman"/>
              </a:rPr>
              <a:t> </a:t>
            </a:r>
            <a:r>
              <a:rPr lang="en-US" sz="2400" kern="100" dirty="0" err="1">
                <a:latin typeface="Cambria"/>
                <a:ea typeface="Calibri"/>
                <a:cs typeface="Times New Roman"/>
              </a:rPr>
              <a:t>ризик</a:t>
            </a:r>
            <a:r>
              <a:rPr lang="en-US" sz="2400" kern="100" dirty="0">
                <a:latin typeface="Cambria"/>
                <a:ea typeface="Calibri"/>
                <a:cs typeface="Times New Roman"/>
              </a:rPr>
              <a:t> </a:t>
            </a:r>
            <a:r>
              <a:rPr lang="en-US" sz="2400" kern="100" dirty="0" err="1">
                <a:latin typeface="Cambria"/>
                <a:ea typeface="Calibri"/>
                <a:cs typeface="Times New Roman"/>
              </a:rPr>
              <a:t>од</a:t>
            </a:r>
            <a:r>
              <a:rPr lang="en-US" sz="2400" kern="100" dirty="0">
                <a:latin typeface="Cambria"/>
                <a:ea typeface="Calibri"/>
                <a:cs typeface="Times New Roman"/>
              </a:rPr>
              <a:t> </a:t>
            </a:r>
            <a:r>
              <a:rPr lang="en-US" sz="2400" kern="100" dirty="0" err="1">
                <a:latin typeface="Cambria"/>
                <a:ea typeface="Calibri"/>
                <a:cs typeface="Times New Roman"/>
              </a:rPr>
              <a:t>повређивања</a:t>
            </a:r>
            <a:r>
              <a:rPr lang="en-US" sz="2400" kern="100" dirty="0">
                <a:latin typeface="Cambria"/>
                <a:ea typeface="Calibri"/>
                <a:cs typeface="Times New Roman"/>
              </a:rPr>
              <a:t> у </a:t>
            </a:r>
            <a:r>
              <a:rPr lang="en-US" sz="2400" kern="100" dirty="0" err="1">
                <a:latin typeface="Cambria"/>
                <a:ea typeface="Calibri"/>
                <a:cs typeface="Times New Roman"/>
              </a:rPr>
              <a:t>случају</a:t>
            </a:r>
            <a:r>
              <a:rPr lang="en-US" sz="2400" kern="100" dirty="0">
                <a:latin typeface="Cambria"/>
                <a:ea typeface="Calibri"/>
                <a:cs typeface="Times New Roman"/>
              </a:rPr>
              <a:t> </a:t>
            </a:r>
            <a:r>
              <a:rPr lang="en-US" sz="2400" kern="100" dirty="0" err="1">
                <a:latin typeface="Cambria"/>
                <a:ea typeface="Calibri"/>
                <a:cs typeface="Times New Roman"/>
              </a:rPr>
              <a:t>незгоде</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1200"/>
              </a:spcBef>
              <a:spcAft>
                <a:spcPts val="1200"/>
              </a:spcAft>
            </a:pPr>
            <a:r>
              <a:rPr lang="en-US" sz="2400" kern="100" dirty="0">
                <a:latin typeface="Cambria"/>
                <a:ea typeface="Calibri"/>
                <a:cs typeface="Times New Roman"/>
              </a:rPr>
              <a:t>У </a:t>
            </a:r>
            <a:r>
              <a:rPr lang="en-US" sz="2400" kern="100" dirty="0" err="1">
                <a:latin typeface="Cambria"/>
                <a:ea typeface="Calibri"/>
                <a:cs typeface="Times New Roman"/>
              </a:rPr>
              <a:t>ту</a:t>
            </a:r>
            <a:r>
              <a:rPr lang="en-US" sz="2400" kern="100" dirty="0">
                <a:latin typeface="Cambria"/>
                <a:ea typeface="Calibri"/>
                <a:cs typeface="Times New Roman"/>
              </a:rPr>
              <a:t> </a:t>
            </a:r>
            <a:r>
              <a:rPr lang="en-US" sz="2400" kern="100" dirty="0" err="1">
                <a:latin typeface="Cambria"/>
                <a:ea typeface="Calibri"/>
                <a:cs typeface="Times New Roman"/>
              </a:rPr>
              <a:t>сврху</a:t>
            </a:r>
            <a:r>
              <a:rPr lang="en-US" sz="2400" kern="100" dirty="0">
                <a:latin typeface="Cambria"/>
                <a:ea typeface="Calibri"/>
                <a:cs typeface="Times New Roman"/>
              </a:rPr>
              <a:t>, </a:t>
            </a:r>
            <a:r>
              <a:rPr lang="en-US" sz="2400" kern="100" dirty="0" err="1">
                <a:latin typeface="Cambria"/>
                <a:ea typeface="Calibri"/>
                <a:cs typeface="Times New Roman"/>
              </a:rPr>
              <a:t>аутори</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креирали</a:t>
            </a:r>
            <a:r>
              <a:rPr lang="en-US" sz="2400" kern="100" dirty="0">
                <a:latin typeface="Cambria"/>
                <a:ea typeface="Calibri"/>
                <a:cs typeface="Times New Roman"/>
              </a:rPr>
              <a:t> </a:t>
            </a:r>
            <a:r>
              <a:rPr lang="en-US" sz="2400" kern="100" dirty="0" err="1">
                <a:latin typeface="Cambria"/>
                <a:ea typeface="Calibri"/>
                <a:cs typeface="Times New Roman"/>
              </a:rPr>
              <a:t>експеримент</a:t>
            </a:r>
            <a:r>
              <a:rPr lang="en-US" sz="2400" kern="100" dirty="0">
                <a:latin typeface="Cambria"/>
                <a:ea typeface="Calibri"/>
                <a:cs typeface="Times New Roman"/>
              </a:rPr>
              <a:t> у </a:t>
            </a:r>
            <a:r>
              <a:rPr lang="en-US" sz="2400" kern="100" dirty="0" err="1">
                <a:latin typeface="Cambria"/>
                <a:ea typeface="Calibri"/>
                <a:cs typeface="Times New Roman"/>
              </a:rPr>
              <a:t>ком</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варирали</a:t>
            </a:r>
            <a:r>
              <a:rPr lang="en-US" sz="2400" kern="100" dirty="0">
                <a:latin typeface="Cambria"/>
                <a:ea typeface="Calibri"/>
                <a:cs typeface="Times New Roman"/>
              </a:rPr>
              <a:t> </a:t>
            </a:r>
            <a:r>
              <a:rPr lang="en-US" sz="2400" kern="100" dirty="0" err="1">
                <a:latin typeface="Cambria"/>
                <a:ea typeface="Calibri"/>
                <a:cs typeface="Times New Roman"/>
              </a:rPr>
              <a:t>различите</a:t>
            </a:r>
            <a:r>
              <a:rPr lang="en-US" sz="2400" kern="100" dirty="0">
                <a:latin typeface="Cambria"/>
                <a:ea typeface="Calibri"/>
                <a:cs typeface="Times New Roman"/>
              </a:rPr>
              <a:t> </a:t>
            </a:r>
            <a:r>
              <a:rPr lang="en-US" sz="2400" kern="100" dirty="0" err="1">
                <a:latin typeface="Cambria"/>
                <a:ea typeface="Calibri"/>
                <a:cs typeface="Times New Roman"/>
              </a:rPr>
              <a:t>положаје</a:t>
            </a:r>
            <a:r>
              <a:rPr lang="en-US" sz="2400" kern="100" dirty="0">
                <a:latin typeface="Cambria"/>
                <a:ea typeface="Calibri"/>
                <a:cs typeface="Times New Roman"/>
              </a:rPr>
              <a:t> </a:t>
            </a:r>
            <a:r>
              <a:rPr lang="en-US" sz="2400" kern="100" dirty="0" err="1">
                <a:latin typeface="Cambria"/>
                <a:ea typeface="Calibri"/>
                <a:cs typeface="Times New Roman"/>
              </a:rPr>
              <a:t>уређаја</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точку</a:t>
            </a:r>
            <a:r>
              <a:rPr lang="en-US" sz="2400" kern="100" dirty="0">
                <a:latin typeface="Cambria"/>
                <a:ea typeface="Calibri"/>
                <a:cs typeface="Times New Roman"/>
              </a:rPr>
              <a:t> </a:t>
            </a:r>
            <a:r>
              <a:rPr lang="en-US" sz="2400" kern="100" dirty="0" err="1">
                <a:latin typeface="Cambria"/>
                <a:ea typeface="Calibri"/>
                <a:cs typeface="Times New Roman"/>
              </a:rPr>
              <a:t>управљача</a:t>
            </a:r>
            <a:r>
              <a:rPr lang="en-US" sz="2400" kern="100" dirty="0">
                <a:latin typeface="Cambria"/>
                <a:ea typeface="Calibri"/>
                <a:cs typeface="Times New Roman"/>
              </a:rPr>
              <a:t> и </a:t>
            </a:r>
            <a:r>
              <a:rPr lang="en-US" sz="2400" kern="100" dirty="0" err="1">
                <a:latin typeface="Cambria"/>
                <a:ea typeface="Calibri"/>
                <a:cs typeface="Times New Roman"/>
              </a:rPr>
              <a:t>упоређивали</a:t>
            </a:r>
            <a:r>
              <a:rPr lang="en-US" sz="2400" kern="100" dirty="0">
                <a:latin typeface="Cambria"/>
                <a:ea typeface="Calibri"/>
                <a:cs typeface="Times New Roman"/>
              </a:rPr>
              <a:t> </a:t>
            </a:r>
            <a:r>
              <a:rPr lang="en-US" sz="2400" kern="100" dirty="0" err="1">
                <a:latin typeface="Cambria"/>
                <a:ea typeface="Calibri"/>
                <a:cs typeface="Times New Roman"/>
              </a:rPr>
              <a:t>их</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истим</a:t>
            </a:r>
            <a:r>
              <a:rPr lang="en-US" sz="2400" kern="100" dirty="0">
                <a:latin typeface="Cambria"/>
                <a:ea typeface="Calibri"/>
                <a:cs typeface="Times New Roman"/>
              </a:rPr>
              <a:t> </a:t>
            </a:r>
            <a:r>
              <a:rPr lang="en-US" sz="2400" kern="100" dirty="0" err="1">
                <a:latin typeface="Cambria"/>
                <a:ea typeface="Calibri"/>
                <a:cs typeface="Times New Roman"/>
              </a:rPr>
              <a:t>експерименталним</a:t>
            </a:r>
            <a:r>
              <a:rPr lang="en-US" sz="2400" kern="100" dirty="0">
                <a:latin typeface="Cambria"/>
                <a:ea typeface="Calibri"/>
                <a:cs typeface="Times New Roman"/>
              </a:rPr>
              <a:t> </a:t>
            </a:r>
            <a:r>
              <a:rPr lang="en-US" sz="2400" kern="100" dirty="0" err="1">
                <a:latin typeface="Cambria"/>
                <a:ea typeface="Calibri"/>
                <a:cs typeface="Times New Roman"/>
              </a:rPr>
              <a:t>условима</a:t>
            </a:r>
            <a:r>
              <a:rPr lang="en-US" sz="2400" kern="100" dirty="0">
                <a:latin typeface="Cambria"/>
                <a:ea typeface="Calibri"/>
                <a:cs typeface="Times New Roman"/>
              </a:rPr>
              <a:t> </a:t>
            </a:r>
            <a:r>
              <a:rPr lang="en-US" sz="2400" kern="100" dirty="0" err="1">
                <a:latin typeface="Cambria"/>
                <a:ea typeface="Calibri"/>
                <a:cs typeface="Times New Roman"/>
              </a:rPr>
              <a:t>за</a:t>
            </a:r>
            <a:r>
              <a:rPr lang="en-US" sz="2400" kern="100" dirty="0">
                <a:latin typeface="Cambria"/>
                <a:ea typeface="Calibri"/>
                <a:cs typeface="Times New Roman"/>
              </a:rPr>
              <a:t> </a:t>
            </a:r>
            <a:r>
              <a:rPr lang="en-US" sz="2400" kern="100" dirty="0" err="1">
                <a:latin typeface="Cambria"/>
                <a:ea typeface="Calibri"/>
                <a:cs typeface="Times New Roman"/>
              </a:rPr>
              <a:t>случај</a:t>
            </a:r>
            <a:r>
              <a:rPr lang="en-US" sz="2400" kern="100" dirty="0">
                <a:latin typeface="Cambria"/>
                <a:ea typeface="Calibri"/>
                <a:cs typeface="Times New Roman"/>
              </a:rPr>
              <a:t> </a:t>
            </a:r>
            <a:r>
              <a:rPr lang="en-US" sz="2400" kern="100" dirty="0" err="1">
                <a:latin typeface="Cambria"/>
                <a:ea typeface="Calibri"/>
                <a:cs typeface="Times New Roman"/>
              </a:rPr>
              <a:t>када</a:t>
            </a:r>
            <a:r>
              <a:rPr lang="en-US" sz="2400" kern="100" dirty="0">
                <a:latin typeface="Cambria"/>
                <a:ea typeface="Calibri"/>
                <a:cs typeface="Times New Roman"/>
              </a:rPr>
              <a:t> </a:t>
            </a:r>
            <a:r>
              <a:rPr lang="en-US" sz="2400" kern="100" dirty="0" err="1">
                <a:latin typeface="Cambria"/>
                <a:ea typeface="Calibri"/>
                <a:cs typeface="Times New Roman"/>
              </a:rPr>
              <a:t>не</a:t>
            </a:r>
            <a:r>
              <a:rPr lang="en-US" sz="2400" kern="100" dirty="0">
                <a:latin typeface="Cambria"/>
                <a:ea typeface="Calibri"/>
                <a:cs typeface="Times New Roman"/>
              </a:rPr>
              <a:t> </a:t>
            </a:r>
            <a:r>
              <a:rPr lang="en-US" sz="2400" kern="100" dirty="0" err="1">
                <a:latin typeface="Cambria"/>
                <a:ea typeface="Calibri"/>
                <a:cs typeface="Times New Roman"/>
              </a:rPr>
              <a:t>постоје</a:t>
            </a:r>
            <a:r>
              <a:rPr lang="en-US" sz="2400" kern="100" dirty="0">
                <a:latin typeface="Cambria"/>
                <a:ea typeface="Calibri"/>
                <a:cs typeface="Times New Roman"/>
              </a:rPr>
              <a:t> </a:t>
            </a:r>
            <a:r>
              <a:rPr lang="en-US" sz="2400" kern="100" dirty="0" err="1">
                <a:latin typeface="Cambria"/>
                <a:ea typeface="Calibri"/>
                <a:cs typeface="Times New Roman"/>
              </a:rPr>
              <a:t>додатни</a:t>
            </a:r>
            <a:r>
              <a:rPr lang="en-US" sz="2400" kern="100" dirty="0">
                <a:latin typeface="Cambria"/>
                <a:ea typeface="Calibri"/>
                <a:cs typeface="Times New Roman"/>
              </a:rPr>
              <a:t> </a:t>
            </a:r>
            <a:r>
              <a:rPr lang="en-US" sz="2400" kern="100" dirty="0" err="1">
                <a:latin typeface="Cambria"/>
                <a:ea typeface="Calibri"/>
                <a:cs typeface="Times New Roman"/>
              </a:rPr>
              <a:t>уређаји</a:t>
            </a:r>
            <a:r>
              <a:rPr lang="en-US" sz="2400" kern="100" dirty="0">
                <a:latin typeface="Cambria"/>
                <a:ea typeface="Calibri"/>
                <a:cs typeface="Times New Roman"/>
              </a:rPr>
              <a:t>. </a:t>
            </a:r>
            <a:r>
              <a:rPr lang="en-US" sz="2400" kern="100" dirty="0" err="1">
                <a:latin typeface="Cambria"/>
                <a:ea typeface="Calibri"/>
                <a:cs typeface="Times New Roman"/>
              </a:rPr>
              <a:t>Поред</a:t>
            </a:r>
            <a:r>
              <a:rPr lang="en-US" sz="2400" kern="100" dirty="0">
                <a:latin typeface="Cambria"/>
                <a:ea typeface="Calibri"/>
                <a:cs typeface="Times New Roman"/>
              </a:rPr>
              <a:t> </a:t>
            </a:r>
            <a:r>
              <a:rPr lang="en-US" sz="2400" kern="100" dirty="0" err="1">
                <a:latin typeface="Cambria"/>
                <a:ea typeface="Calibri"/>
                <a:cs typeface="Times New Roman"/>
              </a:rPr>
              <a:t>положаја</a:t>
            </a:r>
            <a:r>
              <a:rPr lang="en-US" sz="2400" kern="100" dirty="0">
                <a:latin typeface="Cambria"/>
                <a:ea typeface="Calibri"/>
                <a:cs typeface="Times New Roman"/>
              </a:rPr>
              <a:t> </a:t>
            </a:r>
            <a:r>
              <a:rPr lang="en-US" sz="2400" kern="100" dirty="0" err="1">
                <a:latin typeface="Cambria"/>
                <a:ea typeface="Calibri"/>
                <a:cs typeface="Times New Roman"/>
              </a:rPr>
              <a:t>додатног</a:t>
            </a:r>
            <a:r>
              <a:rPr lang="en-US" sz="2400" kern="100" dirty="0">
                <a:latin typeface="Cambria"/>
                <a:ea typeface="Calibri"/>
                <a:cs typeface="Times New Roman"/>
              </a:rPr>
              <a:t> </a:t>
            </a:r>
            <a:r>
              <a:rPr lang="en-US" sz="2400" kern="100" dirty="0" err="1">
                <a:latin typeface="Cambria"/>
                <a:ea typeface="Calibri"/>
                <a:cs typeface="Times New Roman"/>
              </a:rPr>
              <a:t>уређаја</a:t>
            </a:r>
            <a:r>
              <a:rPr lang="en-US" sz="2400" kern="100" dirty="0">
                <a:latin typeface="Cambria"/>
                <a:ea typeface="Calibri"/>
                <a:cs typeface="Times New Roman"/>
              </a:rPr>
              <a:t>, </a:t>
            </a:r>
            <a:r>
              <a:rPr lang="en-US" sz="2400" kern="100" dirty="0" err="1">
                <a:latin typeface="Cambria"/>
                <a:ea typeface="Calibri"/>
                <a:cs typeface="Times New Roman"/>
              </a:rPr>
              <a:t>аутори</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варирали</a:t>
            </a:r>
            <a:r>
              <a:rPr lang="en-US" sz="2400" kern="100" dirty="0">
                <a:latin typeface="Cambria"/>
                <a:ea typeface="Calibri"/>
                <a:cs typeface="Times New Roman"/>
              </a:rPr>
              <a:t> и </a:t>
            </a:r>
            <a:r>
              <a:rPr lang="en-US" sz="2400" kern="100" dirty="0" err="1">
                <a:latin typeface="Cambria"/>
                <a:ea typeface="Calibri"/>
                <a:cs typeface="Times New Roman"/>
              </a:rPr>
              <a:t>брзине</a:t>
            </a:r>
            <a:r>
              <a:rPr lang="en-US" sz="2400" kern="100" dirty="0">
                <a:latin typeface="Cambria"/>
                <a:ea typeface="Calibri"/>
                <a:cs typeface="Times New Roman"/>
              </a:rPr>
              <a:t> </a:t>
            </a:r>
            <a:r>
              <a:rPr lang="en-US" sz="2400" kern="100" dirty="0" err="1">
                <a:latin typeface="Cambria"/>
                <a:ea typeface="Calibri"/>
                <a:cs typeface="Times New Roman"/>
              </a:rPr>
              <a:t>судара</a:t>
            </a:r>
            <a:r>
              <a:rPr lang="en-US" sz="2400" kern="100" dirty="0">
                <a:latin typeface="Cambria"/>
                <a:ea typeface="Calibri"/>
                <a:cs typeface="Times New Roman"/>
              </a:rPr>
              <a:t>. </a:t>
            </a:r>
            <a:r>
              <a:rPr lang="en-US" sz="2400" b="1" kern="100" dirty="0" err="1">
                <a:latin typeface="Cambria"/>
                <a:ea typeface="Calibri"/>
                <a:cs typeface="Times New Roman"/>
              </a:rPr>
              <a:t>Положај</a:t>
            </a:r>
            <a:r>
              <a:rPr lang="en-US" sz="2400" b="1" kern="100" dirty="0">
                <a:latin typeface="Cambria"/>
                <a:ea typeface="Calibri"/>
                <a:cs typeface="Times New Roman"/>
              </a:rPr>
              <a:t> </a:t>
            </a:r>
            <a:r>
              <a:rPr lang="en-US" sz="2400" b="1" kern="100" dirty="0" err="1">
                <a:latin typeface="Cambria"/>
                <a:ea typeface="Calibri"/>
                <a:cs typeface="Times New Roman"/>
              </a:rPr>
              <a:t>ручице</a:t>
            </a:r>
            <a:r>
              <a:rPr lang="en-US" sz="2400" b="1" kern="100" dirty="0">
                <a:latin typeface="Cambria"/>
                <a:ea typeface="Calibri"/>
                <a:cs typeface="Times New Roman"/>
              </a:rPr>
              <a:t> </a:t>
            </a:r>
            <a:r>
              <a:rPr lang="en-US" sz="2400" b="1" kern="100" dirty="0" err="1">
                <a:latin typeface="Cambria"/>
                <a:ea typeface="Calibri"/>
                <a:cs typeface="Times New Roman"/>
              </a:rPr>
              <a:t>који</a:t>
            </a:r>
            <a:r>
              <a:rPr lang="en-US" sz="2400" b="1" kern="100" dirty="0">
                <a:latin typeface="Cambria"/>
                <a:ea typeface="Calibri"/>
                <a:cs typeface="Times New Roman"/>
              </a:rPr>
              <a:t> </a:t>
            </a:r>
            <a:r>
              <a:rPr lang="en-US" sz="2400" b="1" kern="100" dirty="0" err="1">
                <a:latin typeface="Cambria"/>
                <a:ea typeface="Calibri"/>
                <a:cs typeface="Times New Roman"/>
              </a:rPr>
              <a:t>се</a:t>
            </a:r>
            <a:r>
              <a:rPr lang="en-US" sz="2400" b="1" kern="100" dirty="0">
                <a:latin typeface="Cambria"/>
                <a:ea typeface="Calibri"/>
                <a:cs typeface="Times New Roman"/>
              </a:rPr>
              <a:t> </a:t>
            </a:r>
            <a:r>
              <a:rPr lang="en-US" sz="2400" b="1" kern="100" dirty="0" err="1">
                <a:latin typeface="Cambria"/>
                <a:ea typeface="Calibri"/>
                <a:cs typeface="Times New Roman"/>
              </a:rPr>
              <a:t>показао</a:t>
            </a:r>
            <a:r>
              <a:rPr lang="en-US" sz="2400" b="1" kern="100" dirty="0">
                <a:latin typeface="Cambria"/>
                <a:ea typeface="Calibri"/>
                <a:cs typeface="Times New Roman"/>
              </a:rPr>
              <a:t> </a:t>
            </a:r>
            <a:r>
              <a:rPr lang="en-US" sz="2400" b="1" kern="100" dirty="0" err="1">
                <a:latin typeface="Cambria"/>
                <a:ea typeface="Calibri"/>
                <a:cs typeface="Times New Roman"/>
              </a:rPr>
              <a:t>као</a:t>
            </a:r>
            <a:r>
              <a:rPr lang="en-US" sz="2400" b="1" kern="100" dirty="0">
                <a:latin typeface="Cambria"/>
                <a:ea typeface="Calibri"/>
                <a:cs typeface="Times New Roman"/>
              </a:rPr>
              <a:t> </a:t>
            </a:r>
            <a:r>
              <a:rPr lang="en-US" sz="2400" b="1" kern="100" dirty="0" err="1">
                <a:latin typeface="Cambria"/>
                <a:ea typeface="Calibri"/>
                <a:cs typeface="Times New Roman"/>
              </a:rPr>
              <a:t>најнебезбеднији</a:t>
            </a:r>
            <a:r>
              <a:rPr lang="en-US" sz="2400" b="1" kern="100" dirty="0">
                <a:latin typeface="Cambria"/>
                <a:ea typeface="Calibri"/>
                <a:cs typeface="Times New Roman"/>
              </a:rPr>
              <a:t> </a:t>
            </a:r>
            <a:r>
              <a:rPr lang="en-US" sz="2400" b="1" kern="100" dirty="0" err="1">
                <a:latin typeface="Cambria"/>
                <a:ea typeface="Calibri"/>
                <a:cs typeface="Times New Roman"/>
              </a:rPr>
              <a:t>је</a:t>
            </a:r>
            <a:r>
              <a:rPr lang="en-US" sz="2400" b="1" kern="100" dirty="0">
                <a:latin typeface="Cambria"/>
                <a:ea typeface="Calibri"/>
                <a:cs typeface="Times New Roman"/>
              </a:rPr>
              <a:t> </a:t>
            </a:r>
            <a:r>
              <a:rPr lang="en-US" sz="2400" b="1" kern="100" dirty="0" err="1">
                <a:latin typeface="Cambria"/>
                <a:ea typeface="Calibri"/>
                <a:cs typeface="Times New Roman"/>
              </a:rPr>
              <a:t>положај</a:t>
            </a:r>
            <a:r>
              <a:rPr lang="en-US" sz="2400" b="1" kern="100" dirty="0">
                <a:latin typeface="Cambria"/>
                <a:ea typeface="Calibri"/>
                <a:cs typeface="Times New Roman"/>
              </a:rPr>
              <a:t> </a:t>
            </a:r>
            <a:r>
              <a:rPr lang="en-US" sz="2400" b="1" kern="100" dirty="0" err="1">
                <a:latin typeface="Cambria"/>
                <a:ea typeface="Calibri"/>
                <a:cs typeface="Times New Roman"/>
              </a:rPr>
              <a:t>на</a:t>
            </a:r>
            <a:r>
              <a:rPr lang="en-US" sz="2400" b="1" kern="100" dirty="0">
                <a:latin typeface="Cambria"/>
                <a:ea typeface="Calibri"/>
                <a:cs typeface="Times New Roman"/>
              </a:rPr>
              <a:t> </a:t>
            </a:r>
            <a:r>
              <a:rPr lang="en-US" sz="2400" b="1" kern="100" dirty="0" err="1">
                <a:latin typeface="Cambria"/>
                <a:ea typeface="Calibri"/>
                <a:cs typeface="Times New Roman"/>
              </a:rPr>
              <a:t>врху</a:t>
            </a:r>
            <a:r>
              <a:rPr lang="en-US" sz="2400" b="1" kern="100" dirty="0">
                <a:latin typeface="Cambria"/>
                <a:ea typeface="Calibri"/>
                <a:cs typeface="Times New Roman"/>
              </a:rPr>
              <a:t> </a:t>
            </a:r>
            <a:r>
              <a:rPr lang="en-US" sz="2400" b="1" kern="100" dirty="0" err="1">
                <a:latin typeface="Cambria"/>
                <a:ea typeface="Calibri"/>
                <a:cs typeface="Times New Roman"/>
              </a:rPr>
              <a:t>точка</a:t>
            </a:r>
            <a:r>
              <a:rPr lang="en-US" sz="2400" b="1" kern="100" dirty="0">
                <a:latin typeface="Cambria"/>
                <a:ea typeface="Calibri"/>
                <a:cs typeface="Times New Roman"/>
              </a:rPr>
              <a:t> </a:t>
            </a:r>
            <a:r>
              <a:rPr lang="en-US" sz="2400" b="1" kern="100" dirty="0" err="1">
                <a:latin typeface="Cambria"/>
                <a:ea typeface="Calibri"/>
                <a:cs typeface="Times New Roman"/>
              </a:rPr>
              <a:t>управљача</a:t>
            </a:r>
            <a:r>
              <a:rPr lang="en-US" sz="2400" kern="100" dirty="0">
                <a:latin typeface="Cambria"/>
                <a:ea typeface="Calibri"/>
                <a:cs typeface="Times New Roman"/>
              </a:rPr>
              <a:t>. </a:t>
            </a:r>
            <a:r>
              <a:rPr lang="en-US" sz="2400" kern="100" dirty="0" err="1">
                <a:latin typeface="Cambria"/>
                <a:ea typeface="Calibri"/>
                <a:cs typeface="Times New Roman"/>
              </a:rPr>
              <a:t>Код</a:t>
            </a:r>
            <a:r>
              <a:rPr lang="en-US" sz="2400" kern="100" dirty="0">
                <a:latin typeface="Cambria"/>
                <a:ea typeface="Calibri"/>
                <a:cs typeface="Times New Roman"/>
              </a:rPr>
              <a:t> </a:t>
            </a:r>
            <a:r>
              <a:rPr lang="en-US" sz="2400" kern="100" dirty="0" err="1">
                <a:latin typeface="Cambria"/>
                <a:ea typeface="Calibri"/>
                <a:cs typeface="Times New Roman"/>
              </a:rPr>
              <a:t>оваквог</a:t>
            </a:r>
            <a:r>
              <a:rPr lang="en-US" sz="2400" kern="100" dirty="0">
                <a:latin typeface="Cambria"/>
                <a:ea typeface="Calibri"/>
                <a:cs typeface="Times New Roman"/>
              </a:rPr>
              <a:t> </a:t>
            </a:r>
            <a:r>
              <a:rPr lang="en-US" sz="2400" kern="100" dirty="0" err="1">
                <a:latin typeface="Cambria"/>
                <a:ea typeface="Calibri"/>
                <a:cs typeface="Times New Roman"/>
              </a:rPr>
              <a:t>положаја</a:t>
            </a:r>
            <a:r>
              <a:rPr lang="en-US" sz="2400" kern="100" dirty="0">
                <a:latin typeface="Cambria"/>
                <a:ea typeface="Calibri"/>
                <a:cs typeface="Times New Roman"/>
              </a:rPr>
              <a:t>, </a:t>
            </a:r>
            <a:r>
              <a:rPr lang="en-US" sz="2400" kern="100" dirty="0" err="1">
                <a:latin typeface="Cambria"/>
                <a:ea typeface="Calibri"/>
                <a:cs typeface="Times New Roman"/>
              </a:rPr>
              <a:t>највећа</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вероватноћа</a:t>
            </a:r>
            <a:r>
              <a:rPr lang="en-US" sz="2400" kern="100" dirty="0">
                <a:latin typeface="Cambria"/>
                <a:ea typeface="Calibri"/>
                <a:cs typeface="Times New Roman"/>
              </a:rPr>
              <a:t> </a:t>
            </a:r>
            <a:r>
              <a:rPr lang="en-US" sz="2400" kern="100" dirty="0" err="1">
                <a:latin typeface="Cambria"/>
                <a:ea typeface="Calibri"/>
                <a:cs typeface="Times New Roman"/>
              </a:rPr>
              <a:t>настанка</a:t>
            </a:r>
            <a:r>
              <a:rPr lang="en-US" sz="2400" kern="100" dirty="0">
                <a:latin typeface="Cambria"/>
                <a:ea typeface="Calibri"/>
                <a:cs typeface="Times New Roman"/>
              </a:rPr>
              <a:t> </a:t>
            </a:r>
            <a:r>
              <a:rPr lang="en-US" sz="2400" kern="100" dirty="0" err="1">
                <a:latin typeface="Cambria"/>
                <a:ea typeface="Calibri"/>
                <a:cs typeface="Times New Roman"/>
              </a:rPr>
              <a:t>повреда</a:t>
            </a:r>
            <a:r>
              <a:rPr lang="en-US" sz="2400" kern="100" dirty="0">
                <a:latin typeface="Cambria"/>
                <a:ea typeface="Calibri"/>
                <a:cs typeface="Times New Roman"/>
              </a:rPr>
              <a:t> </a:t>
            </a:r>
            <a:r>
              <a:rPr lang="en-US" sz="2400" kern="100" dirty="0" err="1">
                <a:latin typeface="Cambria"/>
                <a:ea typeface="Calibri"/>
                <a:cs typeface="Times New Roman"/>
              </a:rPr>
              <a:t>возача</a:t>
            </a:r>
            <a:r>
              <a:rPr lang="en-US" sz="2400" kern="100" dirty="0">
                <a:latin typeface="Cambria"/>
                <a:ea typeface="Calibri"/>
                <a:cs typeface="Times New Roman"/>
              </a:rPr>
              <a:t>. </a:t>
            </a:r>
            <a:r>
              <a:rPr lang="en-US" sz="2400" kern="100" dirty="0" err="1">
                <a:latin typeface="Cambria"/>
                <a:ea typeface="Calibri"/>
                <a:cs typeface="Times New Roman"/>
              </a:rPr>
              <a:t>Просечно</a:t>
            </a:r>
            <a:r>
              <a:rPr lang="en-US" sz="2400" kern="100" dirty="0">
                <a:latin typeface="Cambria"/>
                <a:ea typeface="Calibri"/>
                <a:cs typeface="Times New Roman"/>
              </a:rPr>
              <a:t>, </a:t>
            </a:r>
            <a:r>
              <a:rPr lang="en-US" sz="2400" b="1" kern="100" dirty="0" err="1">
                <a:latin typeface="Cambria"/>
                <a:ea typeface="Calibri"/>
                <a:cs typeface="Times New Roman"/>
              </a:rPr>
              <a:t>постојање</a:t>
            </a:r>
            <a:r>
              <a:rPr lang="en-US" sz="2400" b="1" kern="100" dirty="0">
                <a:latin typeface="Cambria"/>
                <a:ea typeface="Calibri"/>
                <a:cs typeface="Times New Roman"/>
              </a:rPr>
              <a:t> </a:t>
            </a:r>
            <a:r>
              <a:rPr lang="en-US" sz="2400" b="1" kern="100" dirty="0" err="1">
                <a:latin typeface="Cambria"/>
                <a:ea typeface="Calibri"/>
                <a:cs typeface="Times New Roman"/>
              </a:rPr>
              <a:t>уређаја</a:t>
            </a:r>
            <a:r>
              <a:rPr lang="en-US" sz="2400" b="1" kern="100" dirty="0">
                <a:latin typeface="Cambria"/>
                <a:ea typeface="Calibri"/>
                <a:cs typeface="Times New Roman"/>
              </a:rPr>
              <a:t> </a:t>
            </a:r>
            <a:r>
              <a:rPr lang="en-US" sz="2400" b="1" kern="100" dirty="0" err="1">
                <a:latin typeface="Cambria"/>
                <a:ea typeface="Calibri"/>
                <a:cs typeface="Times New Roman"/>
              </a:rPr>
              <a:t>на</a:t>
            </a:r>
            <a:r>
              <a:rPr lang="en-US" sz="2400" b="1" kern="100" dirty="0">
                <a:latin typeface="Cambria"/>
                <a:ea typeface="Calibri"/>
                <a:cs typeface="Times New Roman"/>
              </a:rPr>
              <a:t> </a:t>
            </a:r>
            <a:r>
              <a:rPr lang="en-US" sz="2400" b="1" kern="100" dirty="0" err="1">
                <a:latin typeface="Cambria"/>
                <a:ea typeface="Calibri"/>
                <a:cs typeface="Times New Roman"/>
              </a:rPr>
              <a:t>точку</a:t>
            </a:r>
            <a:r>
              <a:rPr lang="en-US" sz="2400" b="1" kern="100" dirty="0">
                <a:latin typeface="Cambria"/>
                <a:ea typeface="Calibri"/>
                <a:cs typeface="Times New Roman"/>
              </a:rPr>
              <a:t> </a:t>
            </a:r>
            <a:r>
              <a:rPr lang="en-US" sz="2400" b="1" kern="100" dirty="0" err="1">
                <a:latin typeface="Cambria"/>
                <a:ea typeface="Calibri"/>
                <a:cs typeface="Times New Roman"/>
              </a:rPr>
              <a:t>управљача</a:t>
            </a:r>
            <a:r>
              <a:rPr lang="en-US" sz="2400" b="1" kern="100" dirty="0">
                <a:latin typeface="Cambria"/>
                <a:ea typeface="Calibri"/>
                <a:cs typeface="Times New Roman"/>
              </a:rPr>
              <a:t> </a:t>
            </a:r>
            <a:r>
              <a:rPr lang="en-US" sz="2400" b="1" kern="100" dirty="0" err="1">
                <a:latin typeface="Cambria"/>
                <a:ea typeface="Calibri"/>
                <a:cs typeface="Times New Roman"/>
              </a:rPr>
              <a:t>повећава</a:t>
            </a:r>
            <a:r>
              <a:rPr lang="en-US" sz="2400" b="1" kern="100" dirty="0">
                <a:latin typeface="Cambria"/>
                <a:ea typeface="Calibri"/>
                <a:cs typeface="Times New Roman"/>
              </a:rPr>
              <a:t> </a:t>
            </a:r>
            <a:r>
              <a:rPr lang="en-US" sz="2400" b="1" kern="100" dirty="0" err="1">
                <a:latin typeface="Cambria"/>
                <a:ea typeface="Calibri"/>
                <a:cs typeface="Times New Roman"/>
              </a:rPr>
              <a:t>ризик</a:t>
            </a:r>
            <a:r>
              <a:rPr lang="en-US" sz="2400" b="1" kern="100" dirty="0">
                <a:latin typeface="Cambria"/>
                <a:ea typeface="Calibri"/>
                <a:cs typeface="Times New Roman"/>
              </a:rPr>
              <a:t> </a:t>
            </a:r>
            <a:r>
              <a:rPr lang="en-US" sz="2400" b="1" kern="100" dirty="0" err="1">
                <a:latin typeface="Cambria"/>
                <a:ea typeface="Calibri"/>
                <a:cs typeface="Times New Roman"/>
              </a:rPr>
              <a:t>од</a:t>
            </a:r>
            <a:r>
              <a:rPr lang="en-US" sz="2400" b="1" kern="100" dirty="0">
                <a:latin typeface="Cambria"/>
                <a:ea typeface="Calibri"/>
                <a:cs typeface="Times New Roman"/>
              </a:rPr>
              <a:t> </a:t>
            </a:r>
            <a:r>
              <a:rPr lang="en-US" sz="2400" b="1" kern="100" dirty="0" err="1">
                <a:latin typeface="Cambria"/>
                <a:ea typeface="Calibri"/>
                <a:cs typeface="Times New Roman"/>
              </a:rPr>
              <a:t>настанка</a:t>
            </a:r>
            <a:r>
              <a:rPr lang="en-US" sz="2400" b="1" kern="100" dirty="0">
                <a:latin typeface="Cambria"/>
                <a:ea typeface="Calibri"/>
                <a:cs typeface="Times New Roman"/>
              </a:rPr>
              <a:t> </a:t>
            </a:r>
            <a:r>
              <a:rPr lang="en-US" sz="2400" b="1" kern="100" dirty="0" err="1">
                <a:latin typeface="Cambria"/>
                <a:ea typeface="Calibri"/>
                <a:cs typeface="Times New Roman"/>
              </a:rPr>
              <a:t>повреда</a:t>
            </a:r>
            <a:r>
              <a:rPr lang="en-US" sz="2400" b="1" kern="100" dirty="0">
                <a:latin typeface="Cambria"/>
                <a:ea typeface="Calibri"/>
                <a:cs typeface="Times New Roman"/>
              </a:rPr>
              <a:t> </a:t>
            </a:r>
            <a:r>
              <a:rPr lang="en-US" sz="2400" b="1" kern="100" dirty="0" err="1">
                <a:latin typeface="Cambria"/>
                <a:ea typeface="Calibri"/>
                <a:cs typeface="Times New Roman"/>
              </a:rPr>
              <a:t>за</a:t>
            </a:r>
            <a:r>
              <a:rPr lang="en-US" sz="2400" b="1" kern="100" dirty="0">
                <a:latin typeface="Cambria"/>
                <a:ea typeface="Calibri"/>
                <a:cs typeface="Times New Roman"/>
              </a:rPr>
              <a:t> 15%</a:t>
            </a:r>
            <a:r>
              <a:rPr lang="en-US" sz="2400" kern="100" dirty="0">
                <a:latin typeface="Cambria"/>
                <a:ea typeface="Calibri"/>
                <a:cs typeface="Times New Roman"/>
              </a:rPr>
              <a:t>.</a:t>
            </a: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0BC2E888-2397-0867-54D0-0A61581FFA58}"/>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4</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34</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sr-Cyrl-RS" sz="2400" b="1" i="1" dirty="0"/>
              <a:t>Пасивна безбедност</a:t>
            </a:r>
            <a:endParaRPr lang="en-US" sz="2400" b="1" i="1" dirty="0"/>
          </a:p>
        </p:txBody>
      </p:sp>
      <p:sp>
        <p:nvSpPr>
          <p:cNvPr id="7" name="Rectangle 6"/>
          <p:cNvSpPr/>
          <p:nvPr/>
        </p:nvSpPr>
        <p:spPr>
          <a:xfrm>
            <a:off x="213362" y="1822996"/>
            <a:ext cx="11808821" cy="3570208"/>
          </a:xfrm>
          <a:prstGeom prst="rect">
            <a:avLst/>
          </a:prstGeom>
        </p:spPr>
        <p:txBody>
          <a:bodyPr wrap="square">
            <a:spAutoFit/>
          </a:bodyPr>
          <a:lstStyle/>
          <a:p>
            <a:pPr algn="just">
              <a:spcAft>
                <a:spcPts val="2400"/>
              </a:spcAft>
            </a:pPr>
            <a:r>
              <a:rPr lang="en-US" sz="2400" b="1" kern="100" dirty="0" err="1">
                <a:solidFill>
                  <a:prstClr val="black"/>
                </a:solidFill>
                <a:latin typeface="Cambria"/>
                <a:ea typeface="Calibri"/>
                <a:cs typeface="Times New Roman"/>
              </a:rPr>
              <a:t>Истраживање</a:t>
            </a:r>
            <a:r>
              <a:rPr lang="en-US" sz="2400" b="1" kern="100" dirty="0">
                <a:solidFill>
                  <a:prstClr val="black"/>
                </a:solidFill>
                <a:latin typeface="Cambria"/>
                <a:ea typeface="Calibri"/>
                <a:cs typeface="Times New Roman"/>
              </a:rPr>
              <a:t> о </a:t>
            </a:r>
            <a:r>
              <a:rPr lang="en-US" sz="2400" b="1" kern="100" dirty="0" err="1">
                <a:solidFill>
                  <a:prstClr val="black"/>
                </a:solidFill>
                <a:latin typeface="Cambria"/>
                <a:ea typeface="Calibri"/>
                <a:cs typeface="Times New Roman"/>
              </a:rPr>
              <a:t>утицају</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промене</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тежишта</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масе</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возача</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на</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ефикасност</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система</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пасивне</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безбедности</a:t>
            </a:r>
            <a:r>
              <a:rPr lang="en-US" sz="2400" b="1" kern="100" dirty="0">
                <a:solidFill>
                  <a:prstClr val="black"/>
                </a:solidFill>
                <a:latin typeface="Cambria"/>
                <a:ea typeface="Calibri"/>
                <a:cs typeface="Times New Roman"/>
              </a:rPr>
              <a:t> у </a:t>
            </a:r>
            <a:r>
              <a:rPr lang="en-US" sz="2400" b="1" kern="100" dirty="0" err="1">
                <a:solidFill>
                  <a:prstClr val="black"/>
                </a:solidFill>
                <a:latin typeface="Cambria"/>
                <a:ea typeface="Calibri"/>
                <a:cs typeface="Times New Roman"/>
              </a:rPr>
              <a:t>случају</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када</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је</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на</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возилу</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уграђена</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ручица</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на</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точку</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управљача</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или</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ручне</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команде</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са</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десне</a:t>
            </a:r>
            <a:r>
              <a:rPr lang="en-US" sz="2400" b="1" kern="100" dirty="0">
                <a:solidFill>
                  <a:prstClr val="black"/>
                </a:solidFill>
                <a:latin typeface="Cambria"/>
                <a:ea typeface="Calibri"/>
                <a:cs typeface="Times New Roman"/>
              </a:rPr>
              <a:t> </a:t>
            </a:r>
            <a:r>
              <a:rPr lang="en-US" sz="2400" b="1" kern="100" dirty="0" err="1">
                <a:solidFill>
                  <a:prstClr val="black"/>
                </a:solidFill>
                <a:latin typeface="Cambria"/>
                <a:ea typeface="Calibri"/>
                <a:cs typeface="Times New Roman"/>
              </a:rPr>
              <a:t>стране</a:t>
            </a:r>
            <a:r>
              <a:rPr lang="sr-Cyrl-RS" sz="2400" b="1" kern="100" dirty="0">
                <a:solidFill>
                  <a:prstClr val="black"/>
                </a:solidFill>
                <a:latin typeface="Cambria"/>
                <a:ea typeface="Calibri"/>
                <a:cs typeface="Times New Roman"/>
              </a:rPr>
              <a:t>.</a:t>
            </a:r>
            <a:r>
              <a:rPr lang="en-US" sz="2400" kern="100" dirty="0">
                <a:solidFill>
                  <a:srgbClr val="000000"/>
                </a:solidFill>
                <a:latin typeface="Cambria"/>
                <a:ea typeface="Times New Roman"/>
                <a:cs typeface="Times New Roman"/>
              </a:rPr>
              <a:t> </a:t>
            </a:r>
            <a:endParaRPr lang="sr-Cyrl-RS" sz="2400" kern="100" dirty="0">
              <a:solidFill>
                <a:srgbClr val="000000"/>
              </a:solidFill>
              <a:latin typeface="Cambria"/>
              <a:ea typeface="Times New Roman"/>
              <a:cs typeface="Times New Roman"/>
            </a:endParaRPr>
          </a:p>
          <a:p>
            <a:pPr algn="just">
              <a:spcAft>
                <a:spcPts val="2400"/>
              </a:spcAft>
            </a:pPr>
            <a:r>
              <a:rPr lang="en-US" sz="2400" kern="100" dirty="0" err="1">
                <a:solidFill>
                  <a:srgbClr val="000000"/>
                </a:solidFill>
                <a:latin typeface="Cambria"/>
                <a:ea typeface="Times New Roman"/>
                <a:cs typeface="Times New Roman"/>
              </a:rPr>
              <a:t>Промена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тежишта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масе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возача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последица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ампутације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одређених</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екстремитета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Креирањем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нумеричког</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модела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коначних</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елемената</a:t>
            </a:r>
            <a:r>
              <a:rPr lang="en-US" sz="2400" kern="100" dirty="0">
                <a:solidFill>
                  <a:srgbClr val="000000"/>
                </a:solidFill>
                <a:latin typeface="Cambria"/>
                <a:ea typeface="Times New Roman"/>
                <a:cs typeface="Times New Roman"/>
              </a:rPr>
              <a:t> и </a:t>
            </a:r>
            <a:r>
              <a:rPr lang="en-US" sz="2400" kern="100" dirty="0" err="1">
                <a:solidFill>
                  <a:srgbClr val="000000"/>
                </a:solidFill>
                <a:latin typeface="Cambria"/>
                <a:ea typeface="Times New Roman"/>
                <a:cs typeface="Times New Roman"/>
              </a:rPr>
              <a:t>симулацијама</a:t>
            </a:r>
            <a:r>
              <a:rPr lang="en-US" sz="2400" kern="100" dirty="0">
                <a:solidFill>
                  <a:srgbClr val="000000"/>
                </a:solidFill>
                <a:latin typeface="Cambria"/>
                <a:ea typeface="Times New Roman"/>
                <a:cs typeface="Times New Roman"/>
              </a:rPr>
              <a:t> у </a:t>
            </a:r>
            <a:r>
              <a:rPr lang="en-US" sz="2400" kern="100" dirty="0" err="1">
                <a:solidFill>
                  <a:srgbClr val="000000"/>
                </a:solidFill>
                <a:latin typeface="Cambria"/>
                <a:ea typeface="Times New Roman"/>
                <a:cs typeface="Times New Roman"/>
              </a:rPr>
              <a:t>софтверским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пакетима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извршена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евалуација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различитих</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сценарија</a:t>
            </a:r>
            <a:r>
              <a:rPr lang="en-US" sz="2400" kern="100" dirty="0">
                <a:solidFill>
                  <a:srgbClr val="000000"/>
                </a:solidFill>
                <a:latin typeface="Cambria"/>
                <a:ea typeface="Times New Roman"/>
                <a:cs typeface="Times New Roman"/>
              </a:rPr>
              <a:t>. </a:t>
            </a:r>
            <a:endParaRPr lang="en-US" sz="2400" kern="100" dirty="0">
              <a:latin typeface="Cambria"/>
              <a:ea typeface="Calibri"/>
              <a:cs typeface="Times New Roman"/>
            </a:endParaRPr>
          </a:p>
          <a:p>
            <a:pPr algn="just"/>
            <a:endParaRPr lang="sr-Cyrl-RS" sz="2400" b="1" kern="100" dirty="0">
              <a:solidFill>
                <a:prstClr val="black"/>
              </a:solidFill>
              <a:latin typeface="Cambria"/>
              <a:ea typeface="Calibri"/>
              <a:cs typeface="Times New Roman"/>
            </a:endParaRPr>
          </a:p>
          <a:p>
            <a:pPr algn="just"/>
            <a:endParaRPr lang="en-US" b="1" dirty="0"/>
          </a:p>
        </p:txBody>
      </p:sp>
      <p:sp>
        <p:nvSpPr>
          <p:cNvPr id="8" name="Rectangle 7"/>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6E069425-2AC9-F689-02FF-F1EE20235E1D}"/>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5</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35</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sr-Cyrl-RS" sz="2400" b="1" i="1" dirty="0"/>
              <a:t>Пасивна безбедност</a:t>
            </a:r>
            <a:endParaRPr lang="en-US" sz="2400" b="1" i="1" dirty="0"/>
          </a:p>
        </p:txBody>
      </p:sp>
      <p:sp>
        <p:nvSpPr>
          <p:cNvPr id="7" name="Rectangle 6"/>
          <p:cNvSpPr/>
          <p:nvPr/>
        </p:nvSpPr>
        <p:spPr>
          <a:xfrm>
            <a:off x="213362" y="1502688"/>
            <a:ext cx="11808821" cy="5355312"/>
          </a:xfrm>
          <a:prstGeom prst="rect">
            <a:avLst/>
          </a:prstGeom>
        </p:spPr>
        <p:txBody>
          <a:bodyPr wrap="square">
            <a:spAutoFit/>
          </a:bodyPr>
          <a:lstStyle/>
          <a:p>
            <a:pPr algn="just">
              <a:spcAft>
                <a:spcPts val="2400"/>
              </a:spcAft>
            </a:pPr>
            <a:r>
              <a:rPr lang="en-US" sz="2400" kern="100" dirty="0" err="1">
                <a:solidFill>
                  <a:srgbClr val="000000"/>
                </a:solidFill>
                <a:latin typeface="Cambria"/>
                <a:ea typeface="Times New Roman"/>
                <a:cs typeface="Times New Roman"/>
              </a:rPr>
              <a:t>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основу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симулација</a:t>
            </a:r>
            <a:r>
              <a:rPr lang="en-US" sz="2400"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аутори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су</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закључили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да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постојање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уграђених</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уређаја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без</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обзира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који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уређај</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је</a:t>
            </a:r>
            <a:r>
              <a:rPr lang="en-US" sz="2400" b="1" kern="100" dirty="0">
                <a:solidFill>
                  <a:srgbClr val="000000"/>
                </a:solidFill>
                <a:latin typeface="Cambria"/>
                <a:ea typeface="Times New Roman"/>
                <a:cs typeface="Times New Roman"/>
              </a:rPr>
              <a:t> у </a:t>
            </a:r>
            <a:r>
              <a:rPr lang="en-US" sz="2400" b="1" kern="100" dirty="0" err="1">
                <a:solidFill>
                  <a:srgbClr val="000000"/>
                </a:solidFill>
                <a:latin typeface="Cambria"/>
                <a:ea typeface="Times New Roman"/>
                <a:cs typeface="Times New Roman"/>
              </a:rPr>
              <a:t>питању</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негативно</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утиче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на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пасивну</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безбедност</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возача</a:t>
            </a:r>
            <a:r>
              <a:rPr lang="en-US" sz="2400" kern="100" dirty="0">
                <a:solidFill>
                  <a:srgbClr val="000000"/>
                </a:solidFill>
                <a:latin typeface="Cambria"/>
                <a:ea typeface="Times New Roman"/>
                <a:cs typeface="Times New Roman"/>
              </a:rPr>
              <a:t>. </a:t>
            </a:r>
            <a:endParaRPr lang="sr-Cyrl-RS" sz="2400" kern="100" dirty="0">
              <a:solidFill>
                <a:srgbClr val="000000"/>
              </a:solidFill>
              <a:latin typeface="Cambria"/>
              <a:ea typeface="Times New Roman"/>
              <a:cs typeface="Times New Roman"/>
            </a:endParaRPr>
          </a:p>
          <a:p>
            <a:pPr algn="just">
              <a:spcAft>
                <a:spcPts val="2400"/>
              </a:spcAft>
            </a:pPr>
            <a:r>
              <a:rPr lang="en-US" sz="2400" kern="100" dirty="0" err="1">
                <a:solidFill>
                  <a:srgbClr val="000000"/>
                </a:solidFill>
                <a:latin typeface="Cambria"/>
                <a:ea typeface="Times New Roman"/>
                <a:cs typeface="Times New Roman"/>
              </a:rPr>
              <a:t>Разлог</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проналазе</a:t>
            </a:r>
            <a:r>
              <a:rPr lang="en-US" sz="2400" kern="100" dirty="0">
                <a:solidFill>
                  <a:srgbClr val="000000"/>
                </a:solidFill>
                <a:latin typeface="Cambria"/>
                <a:ea typeface="Times New Roman"/>
                <a:cs typeface="Times New Roman"/>
              </a:rPr>
              <a:t> у </a:t>
            </a:r>
            <a:r>
              <a:rPr lang="en-US" sz="2400" kern="100" dirty="0" err="1">
                <a:solidFill>
                  <a:srgbClr val="000000"/>
                </a:solidFill>
                <a:latin typeface="Cambria"/>
                <a:ea typeface="Times New Roman"/>
                <a:cs typeface="Times New Roman"/>
              </a:rPr>
              <a:t>чињеници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обе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руке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возача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нису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точку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управљача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услед</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судара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долази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ротације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карличног</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дела</a:t>
            </a:r>
            <a:r>
              <a:rPr lang="en-US" sz="2400" kern="100" dirty="0">
                <a:solidFill>
                  <a:srgbClr val="000000"/>
                </a:solidFill>
                <a:latin typeface="Cambria"/>
                <a:ea typeface="Times New Roman"/>
                <a:cs typeface="Times New Roman"/>
              </a:rPr>
              <a:t> и </a:t>
            </a:r>
            <a:r>
              <a:rPr lang="en-US" sz="2400" kern="100" dirty="0" err="1">
                <a:solidFill>
                  <a:srgbClr val="000000"/>
                </a:solidFill>
                <a:latin typeface="Cambria"/>
                <a:ea typeface="Times New Roman"/>
                <a:cs typeface="Times New Roman"/>
              </a:rPr>
              <a:t>након</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удара</a:t>
            </a:r>
            <a:r>
              <a:rPr lang="en-US" sz="2400" kern="100" dirty="0">
                <a:solidFill>
                  <a:srgbClr val="000000"/>
                </a:solidFill>
                <a:latin typeface="Cambria"/>
                <a:ea typeface="Times New Roman"/>
                <a:cs typeface="Times New Roman"/>
              </a:rPr>
              <a:t> у </a:t>
            </a:r>
            <a:r>
              <a:rPr lang="en-US" sz="2400" kern="100" dirty="0" err="1">
                <a:solidFill>
                  <a:srgbClr val="000000"/>
                </a:solidFill>
                <a:latin typeface="Cambria"/>
                <a:ea typeface="Times New Roman"/>
                <a:cs typeface="Times New Roman"/>
              </a:rPr>
              <a:t>ваздушни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јастук</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тело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враћа</a:t>
            </a:r>
            <a:r>
              <a:rPr lang="en-US" sz="2400" kern="100" dirty="0">
                <a:solidFill>
                  <a:srgbClr val="000000"/>
                </a:solidFill>
                <a:latin typeface="Cambria"/>
                <a:ea typeface="Times New Roman"/>
                <a:cs typeface="Times New Roman"/>
              </a:rPr>
              <a:t> у </a:t>
            </a:r>
            <a:r>
              <a:rPr lang="en-US" sz="2400" kern="100" dirty="0" err="1">
                <a:solidFill>
                  <a:srgbClr val="000000"/>
                </a:solidFill>
                <a:latin typeface="Cambria"/>
                <a:ea typeface="Times New Roman"/>
                <a:cs typeface="Times New Roman"/>
              </a:rPr>
              <a:t>првобитни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положај</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што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може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изазвати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озбиљне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повреде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врата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Поред</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тога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код</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модела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код</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ког</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извршена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ампутација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леве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ноге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уочено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значајно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повећана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ротација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рамена</a:t>
            </a:r>
            <a:r>
              <a:rPr lang="en-US" sz="2400" kern="100" dirty="0">
                <a:solidFill>
                  <a:srgbClr val="000000"/>
                </a:solidFill>
                <a:latin typeface="Cambria"/>
                <a:ea typeface="Times New Roman"/>
                <a:cs typeface="Times New Roman"/>
              </a:rPr>
              <a:t> и </a:t>
            </a:r>
            <a:r>
              <a:rPr lang="en-US" sz="2400" kern="100" dirty="0" err="1">
                <a:solidFill>
                  <a:srgbClr val="000000"/>
                </a:solidFill>
                <a:latin typeface="Cambria"/>
                <a:ea typeface="Times New Roman"/>
                <a:cs typeface="Times New Roman"/>
              </a:rPr>
              <a:t>грудног</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коша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док</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код</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модела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код</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ког</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извршена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ампутација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десне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руке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уочена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повећана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ротација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рамена</a:t>
            </a:r>
            <a:r>
              <a:rPr lang="en-US" sz="2400" kern="100" dirty="0">
                <a:solidFill>
                  <a:srgbClr val="000000"/>
                </a:solidFill>
                <a:latin typeface="Cambria"/>
                <a:ea typeface="Times New Roman"/>
                <a:cs typeface="Times New Roman"/>
              </a:rPr>
              <a:t>. </a:t>
            </a:r>
            <a:endParaRPr lang="sr-Cyrl-RS" sz="2400" kern="100" dirty="0">
              <a:solidFill>
                <a:srgbClr val="000000"/>
              </a:solidFill>
              <a:latin typeface="Cambria"/>
              <a:ea typeface="Times New Roman"/>
              <a:cs typeface="Times New Roman"/>
            </a:endParaRPr>
          </a:p>
          <a:p>
            <a:pPr algn="just">
              <a:spcAft>
                <a:spcPts val="2400"/>
              </a:spcAft>
            </a:pPr>
            <a:r>
              <a:rPr lang="en-US" sz="2400" kern="100" dirty="0" err="1">
                <a:solidFill>
                  <a:srgbClr val="000000"/>
                </a:solidFill>
                <a:latin typeface="Cambria"/>
                <a:ea typeface="Times New Roman"/>
                <a:cs typeface="Times New Roman"/>
              </a:rPr>
              <a:t>Оно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што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аутори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такође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нагласили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и </a:t>
            </a:r>
            <a:r>
              <a:rPr lang="en-US" sz="2400" kern="100" dirty="0" err="1">
                <a:solidFill>
                  <a:srgbClr val="000000"/>
                </a:solidFill>
                <a:latin typeface="Cambria"/>
                <a:ea typeface="Times New Roman"/>
                <a:cs typeface="Times New Roman"/>
              </a:rPr>
              <a:t>мања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кинетичка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енергија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приликом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судара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услед</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мање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масе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возача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инвалидитетом</a:t>
            </a:r>
            <a:r>
              <a:rPr lang="en-US" sz="2400" kern="100" dirty="0">
                <a:solidFill>
                  <a:srgbClr val="000000"/>
                </a:solidFill>
                <a:latin typeface="Cambria"/>
                <a:ea typeface="Times New Roman"/>
                <a:cs typeface="Times New Roman"/>
              </a:rPr>
              <a:t>.</a:t>
            </a:r>
            <a:endParaRPr lang="sr-Cyrl-RS" sz="2400" b="1" kern="100" dirty="0">
              <a:solidFill>
                <a:prstClr val="black"/>
              </a:solidFill>
              <a:latin typeface="Cambria"/>
              <a:ea typeface="Calibri"/>
              <a:cs typeface="Times New Roman"/>
            </a:endParaRPr>
          </a:p>
          <a:p>
            <a:pPr algn="just"/>
            <a:endParaRPr lang="en-US" b="1" dirty="0"/>
          </a:p>
        </p:txBody>
      </p:sp>
      <p:sp>
        <p:nvSpPr>
          <p:cNvPr id="8" name="Rectangle 7"/>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7C203BAA-E272-8C46-F622-93642DDB79A8}"/>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5</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36</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386838" y="534944"/>
            <a:ext cx="3315791" cy="719092"/>
          </a:xfrm>
        </p:spPr>
        <p:txBody>
          <a:bodyPr>
            <a:noAutofit/>
          </a:bodyPr>
          <a:lstStyle/>
          <a:p>
            <a:r>
              <a:rPr lang="en-US" sz="3500" dirty="0" err="1">
                <a:solidFill>
                  <a:schemeClr val="tx2">
                    <a:lumMod val="50000"/>
                  </a:schemeClr>
                </a:solidFill>
                <a:latin typeface="Cambria" pitchFamily="18" charset="0"/>
                <a:ea typeface="Cambria" pitchFamily="18" charset="0"/>
              </a:rPr>
              <a:t>Возачи</a:t>
            </a:r>
            <a:br>
              <a:rPr lang="en-US" sz="3500" dirty="0"/>
            </a:br>
            <a:endParaRPr lang="en-US" sz="3500" dirty="0"/>
          </a:p>
        </p:txBody>
      </p:sp>
      <p:sp>
        <p:nvSpPr>
          <p:cNvPr id="6" name="Rectangle 5"/>
          <p:cNvSpPr/>
          <p:nvPr/>
        </p:nvSpPr>
        <p:spPr>
          <a:xfrm>
            <a:off x="3605348" y="572534"/>
            <a:ext cx="3122023"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sr-Cyrl-RS" sz="2400" b="1" i="1" dirty="0"/>
              <a:t>Пасивна безбедност</a:t>
            </a:r>
            <a:endParaRPr lang="en-US" sz="2400" b="1" i="1" dirty="0"/>
          </a:p>
        </p:txBody>
      </p:sp>
      <p:sp>
        <p:nvSpPr>
          <p:cNvPr id="7" name="Rectangle 6"/>
          <p:cNvSpPr/>
          <p:nvPr/>
        </p:nvSpPr>
        <p:spPr>
          <a:xfrm>
            <a:off x="200299" y="1411248"/>
            <a:ext cx="11808821" cy="5880841"/>
          </a:xfrm>
          <a:prstGeom prst="rect">
            <a:avLst/>
          </a:prstGeom>
        </p:spPr>
        <p:txBody>
          <a:bodyPr wrap="square">
            <a:spAutoFit/>
          </a:bodyPr>
          <a:lstStyle/>
          <a:p>
            <a:pPr algn="just">
              <a:lnSpc>
                <a:spcPct val="107000"/>
              </a:lnSpc>
              <a:spcBef>
                <a:spcPts val="1200"/>
              </a:spcBef>
              <a:spcAft>
                <a:spcPts val="1200"/>
              </a:spcAft>
            </a:pPr>
            <a:r>
              <a:rPr lang="en-US" sz="2400" kern="100" dirty="0">
                <a:solidFill>
                  <a:srgbClr val="000000"/>
                </a:solidFill>
                <a:latin typeface="Cambria"/>
                <a:ea typeface="Times New Roman"/>
                <a:cs typeface="Times New Roman"/>
              </a:rPr>
              <a:t>У </a:t>
            </a:r>
            <a:r>
              <a:rPr lang="en-US" sz="2400" kern="100" dirty="0" err="1">
                <a:solidFill>
                  <a:srgbClr val="000000"/>
                </a:solidFill>
                <a:latin typeface="Cambria"/>
                <a:ea typeface="Times New Roman"/>
                <a:cs typeface="Times New Roman"/>
              </a:rPr>
              <a:t>свим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претходним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студијама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фокус</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био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анализи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пасивне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безбедности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возача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физичким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инвалидитетом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приликом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чеоних</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судара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Подстакнути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том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чињеницом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анализира</a:t>
            </a:r>
            <a:r>
              <a:rPr lang="sr-Cyrl-RS" sz="2400" kern="100" dirty="0">
                <a:solidFill>
                  <a:srgbClr val="000000"/>
                </a:solidFill>
                <a:latin typeface="Cambria"/>
                <a:ea typeface="Times New Roman"/>
                <a:cs typeface="Times New Roman"/>
              </a:rPr>
              <a:t>ни су</a:t>
            </a:r>
            <a:r>
              <a:rPr lang="en-US" sz="2400"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проблем</a:t>
            </a:r>
            <a:r>
              <a:rPr lang="sr-Cyrl-RS" sz="2400" b="1" kern="100" dirty="0">
                <a:solidFill>
                  <a:srgbClr val="000000"/>
                </a:solidFill>
                <a:latin typeface="Cambria"/>
                <a:ea typeface="Times New Roman"/>
                <a:cs typeface="Times New Roman"/>
              </a:rPr>
              <a:t>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пасивне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безбедности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који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настају</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током</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бочног</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судара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код</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путника</a:t>
            </a:r>
            <a:r>
              <a:rPr lang="en-US" sz="2400" kern="100" dirty="0">
                <a:solidFill>
                  <a:srgbClr val="000000"/>
                </a:solidFill>
                <a:latin typeface="Cambria"/>
                <a:ea typeface="Times New Roman"/>
                <a:cs typeface="Times New Roman"/>
              </a:rPr>
              <a:t> у </a:t>
            </a:r>
            <a:r>
              <a:rPr lang="en-US" sz="2400" kern="100" dirty="0" err="1">
                <a:solidFill>
                  <a:srgbClr val="000000"/>
                </a:solidFill>
                <a:latin typeface="Cambria"/>
                <a:ea typeface="Times New Roman"/>
                <a:cs typeface="Times New Roman"/>
              </a:rPr>
              <a:t>инвалидским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колицима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који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превозе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месту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возача</a:t>
            </a:r>
            <a:r>
              <a:rPr lang="en-US" sz="2400" kern="100" dirty="0">
                <a:solidFill>
                  <a:srgbClr val="000000"/>
                </a:solidFill>
                <a:latin typeface="Cambria"/>
                <a:ea typeface="Times New Roman"/>
                <a:cs typeface="Times New Roman"/>
              </a:rPr>
              <a:t>. </a:t>
            </a:r>
            <a:endParaRPr lang="sr-Cyrl-RS" sz="2400" kern="100" dirty="0">
              <a:solidFill>
                <a:srgbClr val="000000"/>
              </a:solidFill>
              <a:latin typeface="Cambria"/>
              <a:ea typeface="Times New Roman"/>
              <a:cs typeface="Times New Roman"/>
            </a:endParaRPr>
          </a:p>
          <a:p>
            <a:pPr algn="just">
              <a:lnSpc>
                <a:spcPct val="107000"/>
              </a:lnSpc>
              <a:spcBef>
                <a:spcPts val="1200"/>
              </a:spcBef>
              <a:spcAft>
                <a:spcPts val="1200"/>
              </a:spcAft>
            </a:pPr>
            <a:r>
              <a:rPr lang="en-US" sz="2400" kern="100" dirty="0" err="1">
                <a:solidFill>
                  <a:srgbClr val="000000"/>
                </a:solidFill>
                <a:latin typeface="Cambria"/>
                <a:ea typeface="Times New Roman"/>
                <a:cs typeface="Times New Roman"/>
              </a:rPr>
              <a:t>Аутори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теститрали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седам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сценарија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бочних</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судара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при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брзини</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удара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од</a:t>
            </a:r>
            <a:r>
              <a:rPr lang="en-US" sz="2400" kern="100" dirty="0">
                <a:solidFill>
                  <a:srgbClr val="000000"/>
                </a:solidFill>
                <a:latin typeface="Cambria"/>
                <a:ea typeface="Times New Roman"/>
                <a:cs typeface="Times New Roman"/>
              </a:rPr>
              <a:t> 30 km/h и </a:t>
            </a:r>
            <a:r>
              <a:rPr lang="en-US" sz="2400" kern="100" dirty="0" err="1">
                <a:solidFill>
                  <a:srgbClr val="000000"/>
                </a:solidFill>
                <a:latin typeface="Cambria"/>
                <a:ea typeface="Times New Roman"/>
                <a:cs typeface="Times New Roman"/>
              </a:rPr>
              <a:t>максималним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успорењем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достиже</a:t>
            </a:r>
            <a:r>
              <a:rPr lang="en-US" sz="2400" kern="100" dirty="0">
                <a:solidFill>
                  <a:srgbClr val="000000"/>
                </a:solidFill>
                <a:latin typeface="Cambria"/>
                <a:ea typeface="Times New Roman"/>
                <a:cs typeface="Times New Roman"/>
              </a:rPr>
              <a:t> 24-g. </a:t>
            </a:r>
            <a:endParaRPr lang="sr-Cyrl-RS" sz="2400" kern="100" dirty="0">
              <a:solidFill>
                <a:srgbClr val="000000"/>
              </a:solidFill>
              <a:latin typeface="Cambria"/>
              <a:ea typeface="Times New Roman"/>
              <a:cs typeface="Times New Roman"/>
            </a:endParaRPr>
          </a:p>
          <a:p>
            <a:pPr algn="just">
              <a:lnSpc>
                <a:spcPct val="107000"/>
              </a:lnSpc>
              <a:spcBef>
                <a:spcPts val="1200"/>
              </a:spcBef>
              <a:spcAft>
                <a:spcPts val="1200"/>
              </a:spcAft>
            </a:pPr>
            <a:r>
              <a:rPr lang="en-US" sz="2400" b="1" kern="100" dirty="0" err="1">
                <a:solidFill>
                  <a:srgbClr val="000000"/>
                </a:solidFill>
                <a:latin typeface="Cambria"/>
                <a:ea typeface="Times New Roman"/>
                <a:cs typeface="Times New Roman"/>
              </a:rPr>
              <a:t>Анализом</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резултата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је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утврђено</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да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су</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ваздушни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јастуци</a:t>
            </a:r>
            <a:r>
              <a:rPr lang="en-US" sz="2400" b="1" kern="100" dirty="0">
                <a:solidFill>
                  <a:srgbClr val="000000"/>
                </a:solidFill>
                <a:latin typeface="Cambria"/>
                <a:ea typeface="Times New Roman"/>
                <a:cs typeface="Times New Roman"/>
              </a:rPr>
              <a:t> у </a:t>
            </a:r>
            <a:r>
              <a:rPr lang="en-US" sz="2400" b="1" kern="100" dirty="0" err="1">
                <a:solidFill>
                  <a:srgbClr val="000000"/>
                </a:solidFill>
                <a:latin typeface="Cambria"/>
                <a:ea typeface="Times New Roman"/>
                <a:cs typeface="Times New Roman"/>
              </a:rPr>
              <a:t>возилу</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веома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ефикасни</a:t>
            </a:r>
            <a:r>
              <a:rPr lang="en-US" sz="2400" b="1" kern="100" dirty="0">
                <a:solidFill>
                  <a:srgbClr val="000000"/>
                </a:solidFill>
                <a:latin typeface="Cambria"/>
                <a:ea typeface="Times New Roman"/>
                <a:cs typeface="Times New Roman"/>
              </a:rPr>
              <a:t> у </a:t>
            </a:r>
            <a:r>
              <a:rPr lang="en-US" sz="2400" b="1" kern="100" dirty="0" err="1">
                <a:solidFill>
                  <a:srgbClr val="000000"/>
                </a:solidFill>
                <a:latin typeface="Cambria"/>
                <a:ea typeface="Times New Roman"/>
                <a:cs typeface="Times New Roman"/>
              </a:rPr>
              <a:t>случају</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када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је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бочни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судар</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леве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стране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Међутим</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приликом</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симулације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бочног</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судара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десне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стране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уочена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је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могућност</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испадања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путника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из</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инвалидских</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колица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што</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може</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значајно</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повећати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његов</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ризик</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од</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повређивања</a:t>
            </a:r>
            <a:r>
              <a:rPr lang="en-US" sz="2400" kern="100" dirty="0">
                <a:solidFill>
                  <a:srgbClr val="000000"/>
                </a:solidFill>
                <a:latin typeface="Cambria"/>
                <a:ea typeface="Times New Roman"/>
                <a:cs typeface="Times New Roman"/>
              </a:rPr>
              <a:t>. </a:t>
            </a:r>
            <a:endParaRPr lang="en-US" sz="2400" kern="100" dirty="0">
              <a:latin typeface="Cambria"/>
              <a:ea typeface="Calibri"/>
              <a:cs typeface="Times New Roman"/>
            </a:endParaRPr>
          </a:p>
          <a:p>
            <a:pPr algn="just"/>
            <a:endParaRPr lang="en-US" b="1" dirty="0"/>
          </a:p>
        </p:txBody>
      </p:sp>
      <p:sp>
        <p:nvSpPr>
          <p:cNvPr id="8" name="Rectangle 7"/>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0F06E091-B3F1-3A5C-4B25-DF101E914EF0}"/>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6</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A101E2-CD5F-458B-9975-170CEC7FBA2A}"/>
              </a:ext>
            </a:extLst>
          </p:cNvPr>
          <p:cNvSpPr/>
          <p:nvPr/>
        </p:nvSpPr>
        <p:spPr>
          <a:xfrm>
            <a:off x="0" y="1410789"/>
            <a:ext cx="12192000" cy="1776548"/>
          </a:xfrm>
          <a:prstGeom prst="rect">
            <a:avLst/>
          </a:prstGeom>
          <a:solidFill>
            <a:srgbClr val="FFFF00">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37</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256209" y="378190"/>
            <a:ext cx="3315791" cy="719092"/>
          </a:xfrm>
        </p:spPr>
        <p:txBody>
          <a:bodyPr>
            <a:noAutofit/>
          </a:bodyPr>
          <a:lstStyle/>
          <a:p>
            <a:r>
              <a:rPr lang="sr-Cyrl-RS" sz="3500" dirty="0">
                <a:solidFill>
                  <a:schemeClr val="tx2">
                    <a:lumMod val="50000"/>
                  </a:schemeClr>
                </a:solidFill>
                <a:latin typeface="Cambria" pitchFamily="18" charset="0"/>
                <a:ea typeface="Cambria" pitchFamily="18" charset="0"/>
              </a:rPr>
              <a:t>Пешаци</a:t>
            </a:r>
            <a:endParaRPr lang="en-US" sz="3500" dirty="0"/>
          </a:p>
        </p:txBody>
      </p:sp>
      <p:sp>
        <p:nvSpPr>
          <p:cNvPr id="31746" name="Rectangle 2"/>
          <p:cNvSpPr>
            <a:spLocks noChangeArrowheads="1"/>
          </p:cNvSpPr>
          <p:nvPr/>
        </p:nvSpPr>
        <p:spPr bwMode="auto">
          <a:xfrm>
            <a:off x="304799" y="1588223"/>
            <a:ext cx="1163900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en-US" sz="2400" dirty="0">
                <a:latin typeface="Cambria"/>
                <a:ea typeface="Calibri"/>
                <a:cs typeface="Times New Roman"/>
              </a:rPr>
              <a:t>У </a:t>
            </a:r>
            <a:r>
              <a:rPr lang="en-US" sz="2400" dirty="0" err="1">
                <a:latin typeface="Cambria"/>
                <a:ea typeface="Calibri"/>
                <a:cs typeface="Times New Roman"/>
              </a:rPr>
              <a:t>истраживању</a:t>
            </a:r>
            <a:r>
              <a:rPr lang="en-US" sz="2400" dirty="0">
                <a:latin typeface="Cambria"/>
                <a:ea typeface="Calibri"/>
                <a:cs typeface="Times New Roman"/>
              </a:rPr>
              <a:t> </a:t>
            </a:r>
            <a:r>
              <a:rPr lang="en-US" sz="2400" dirty="0" err="1">
                <a:latin typeface="Cambria"/>
                <a:ea typeface="Calibri"/>
                <a:cs typeface="Times New Roman"/>
              </a:rPr>
              <a:t>чији</a:t>
            </a:r>
            <a:r>
              <a:rPr lang="en-US" sz="2400" dirty="0">
                <a:latin typeface="Cambria"/>
                <a:ea typeface="Calibri"/>
                <a:cs typeface="Times New Roman"/>
              </a:rPr>
              <a:t> </a:t>
            </a:r>
            <a:r>
              <a:rPr lang="en-US" sz="2400" dirty="0" err="1">
                <a:latin typeface="Cambria"/>
                <a:ea typeface="Calibri"/>
                <a:cs typeface="Times New Roman"/>
              </a:rPr>
              <a:t>је</a:t>
            </a:r>
            <a:r>
              <a:rPr lang="en-US" sz="2400" dirty="0">
                <a:latin typeface="Cambria"/>
                <a:ea typeface="Calibri"/>
                <a:cs typeface="Times New Roman"/>
              </a:rPr>
              <a:t> </a:t>
            </a:r>
            <a:r>
              <a:rPr lang="en-US" sz="2400" dirty="0" err="1">
                <a:latin typeface="Cambria"/>
                <a:ea typeface="Calibri"/>
                <a:cs typeface="Times New Roman"/>
              </a:rPr>
              <a:t>циљ</a:t>
            </a:r>
            <a:r>
              <a:rPr lang="en-US" sz="2400" dirty="0">
                <a:latin typeface="Cambria"/>
                <a:ea typeface="Calibri"/>
                <a:cs typeface="Times New Roman"/>
              </a:rPr>
              <a:t> </a:t>
            </a:r>
            <a:r>
              <a:rPr lang="en-US" sz="2400" dirty="0" err="1">
                <a:latin typeface="Cambria"/>
                <a:ea typeface="Calibri"/>
                <a:cs typeface="Times New Roman"/>
              </a:rPr>
              <a:t>био</a:t>
            </a:r>
            <a:r>
              <a:rPr lang="en-US" sz="2400" dirty="0">
                <a:latin typeface="Cambria"/>
                <a:ea typeface="Calibri"/>
                <a:cs typeface="Times New Roman"/>
              </a:rPr>
              <a:t> </a:t>
            </a:r>
            <a:r>
              <a:rPr lang="en-US" sz="2400" dirty="0" err="1">
                <a:latin typeface="Cambria"/>
                <a:ea typeface="Calibri"/>
                <a:cs typeface="Times New Roman"/>
              </a:rPr>
              <a:t>да</a:t>
            </a:r>
            <a:r>
              <a:rPr lang="en-US" sz="2400" dirty="0">
                <a:latin typeface="Cambria"/>
                <a:ea typeface="Calibri"/>
                <a:cs typeface="Times New Roman"/>
              </a:rPr>
              <a:t> </a:t>
            </a:r>
            <a:r>
              <a:rPr lang="en-US" sz="2400" dirty="0" err="1">
                <a:latin typeface="Cambria"/>
                <a:ea typeface="Calibri"/>
                <a:cs typeface="Times New Roman"/>
              </a:rPr>
              <a:t>анализира</a:t>
            </a:r>
            <a:r>
              <a:rPr lang="en-US" sz="2400" dirty="0">
                <a:latin typeface="Cambria"/>
                <a:ea typeface="Calibri"/>
                <a:cs typeface="Times New Roman"/>
              </a:rPr>
              <a:t> </a:t>
            </a:r>
            <a:r>
              <a:rPr lang="en-US" sz="2400" dirty="0" err="1">
                <a:latin typeface="Cambria"/>
                <a:ea typeface="Calibri"/>
                <a:cs typeface="Times New Roman"/>
              </a:rPr>
              <a:t>ризик</a:t>
            </a:r>
            <a:r>
              <a:rPr lang="en-US" sz="2400" dirty="0">
                <a:latin typeface="Cambria"/>
                <a:ea typeface="Calibri"/>
                <a:cs typeface="Times New Roman"/>
              </a:rPr>
              <a:t> </a:t>
            </a:r>
            <a:r>
              <a:rPr lang="en-US" sz="2400" dirty="0" err="1">
                <a:latin typeface="Cambria"/>
                <a:ea typeface="Calibri"/>
                <a:cs typeface="Times New Roman"/>
              </a:rPr>
              <a:t>страдања</a:t>
            </a:r>
            <a:r>
              <a:rPr lang="en-US" sz="2400" dirty="0">
                <a:latin typeface="Cambria"/>
                <a:ea typeface="Calibri"/>
                <a:cs typeface="Times New Roman"/>
              </a:rPr>
              <a:t> у </a:t>
            </a:r>
            <a:r>
              <a:rPr lang="en-US" sz="2400" dirty="0" err="1">
                <a:latin typeface="Cambria"/>
                <a:ea typeface="Calibri"/>
                <a:cs typeface="Times New Roman"/>
              </a:rPr>
              <a:t>саобраћајним</a:t>
            </a:r>
            <a:r>
              <a:rPr lang="en-US" sz="2400" dirty="0">
                <a:latin typeface="Cambria"/>
                <a:ea typeface="Calibri"/>
                <a:cs typeface="Times New Roman"/>
              </a:rPr>
              <a:t> </a:t>
            </a:r>
            <a:r>
              <a:rPr lang="en-US" sz="2400" dirty="0" err="1">
                <a:latin typeface="Cambria"/>
                <a:ea typeface="Calibri"/>
                <a:cs typeface="Times New Roman"/>
              </a:rPr>
              <a:t>незгодама</a:t>
            </a:r>
            <a:r>
              <a:rPr lang="en-US" sz="2400" dirty="0">
                <a:latin typeface="Cambria"/>
                <a:ea typeface="Calibri"/>
                <a:cs typeface="Times New Roman"/>
              </a:rPr>
              <a:t> </a:t>
            </a:r>
            <a:r>
              <a:rPr lang="en-US" sz="2400" dirty="0" err="1">
                <a:latin typeface="Cambria"/>
                <a:ea typeface="Calibri"/>
                <a:cs typeface="Times New Roman"/>
              </a:rPr>
              <a:t>пешака</a:t>
            </a:r>
            <a:r>
              <a:rPr lang="en-US" sz="2400" dirty="0">
                <a:latin typeface="Cambria"/>
                <a:ea typeface="Calibri"/>
                <a:cs typeface="Times New Roman"/>
              </a:rPr>
              <a:t> </a:t>
            </a:r>
            <a:r>
              <a:rPr lang="en-US" sz="2400" dirty="0" err="1">
                <a:latin typeface="Cambria"/>
                <a:ea typeface="Calibri"/>
                <a:cs typeface="Times New Roman"/>
              </a:rPr>
              <a:t>који</a:t>
            </a:r>
            <a:r>
              <a:rPr lang="en-US" sz="2400" dirty="0">
                <a:latin typeface="Cambria"/>
                <a:ea typeface="Calibri"/>
                <a:cs typeface="Times New Roman"/>
              </a:rPr>
              <a:t> </a:t>
            </a:r>
            <a:r>
              <a:rPr lang="en-US" sz="2400" dirty="0" err="1">
                <a:latin typeface="Cambria"/>
                <a:ea typeface="Calibri"/>
                <a:cs typeface="Times New Roman"/>
              </a:rPr>
              <a:t>се</a:t>
            </a:r>
            <a:r>
              <a:rPr lang="en-US" sz="2400" dirty="0">
                <a:latin typeface="Cambria"/>
                <a:ea typeface="Calibri"/>
                <a:cs typeface="Times New Roman"/>
              </a:rPr>
              <a:t> </a:t>
            </a:r>
            <a:r>
              <a:rPr lang="en-US" sz="2400" dirty="0" err="1">
                <a:latin typeface="Cambria"/>
                <a:ea typeface="Calibri"/>
                <a:cs typeface="Times New Roman"/>
              </a:rPr>
              <a:t>крећу</a:t>
            </a:r>
            <a:r>
              <a:rPr lang="en-US" sz="2400" dirty="0">
                <a:latin typeface="Cambria"/>
                <a:ea typeface="Calibri"/>
                <a:cs typeface="Times New Roman"/>
              </a:rPr>
              <a:t> у </a:t>
            </a:r>
            <a:r>
              <a:rPr lang="en-US" sz="2400" dirty="0" err="1">
                <a:latin typeface="Cambria"/>
                <a:ea typeface="Calibri"/>
                <a:cs typeface="Times New Roman"/>
              </a:rPr>
              <a:t>инвалидским</a:t>
            </a:r>
            <a:r>
              <a:rPr lang="en-US" sz="2400" dirty="0">
                <a:latin typeface="Cambria"/>
                <a:ea typeface="Calibri"/>
                <a:cs typeface="Times New Roman"/>
              </a:rPr>
              <a:t> </a:t>
            </a:r>
            <a:r>
              <a:rPr lang="en-US" sz="2400" dirty="0" err="1">
                <a:latin typeface="Cambria"/>
                <a:ea typeface="Calibri"/>
                <a:cs typeface="Times New Roman"/>
              </a:rPr>
              <a:t>колицима</a:t>
            </a:r>
            <a:r>
              <a:rPr lang="en-US" sz="2400" dirty="0">
                <a:latin typeface="Cambria"/>
                <a:ea typeface="Calibri"/>
                <a:cs typeface="Times New Roman"/>
              </a:rPr>
              <a:t>, </a:t>
            </a:r>
            <a:r>
              <a:rPr lang="en-US" sz="2400" dirty="0" err="1">
                <a:latin typeface="Cambria"/>
                <a:ea typeface="Times New Roman"/>
                <a:cs typeface="Times New Roman"/>
              </a:rPr>
              <a:t>анализира</a:t>
            </a:r>
            <a:r>
              <a:rPr lang="sr-Cyrl-RS" sz="2400" dirty="0">
                <a:latin typeface="Cambria"/>
                <a:ea typeface="Times New Roman"/>
                <a:cs typeface="Times New Roman"/>
              </a:rPr>
              <a:t>ли су</a:t>
            </a:r>
            <a:r>
              <a:rPr lang="en-US" sz="2400" dirty="0">
                <a:latin typeface="Cambria"/>
                <a:ea typeface="Times New Roman"/>
                <a:cs typeface="Times New Roman"/>
              </a:rPr>
              <a:t> FARS (Fatality Analysis Reporting System) </a:t>
            </a:r>
            <a:r>
              <a:rPr lang="en-US" sz="2400" dirty="0" err="1">
                <a:latin typeface="Cambria"/>
                <a:ea typeface="Times New Roman"/>
                <a:cs typeface="Times New Roman"/>
              </a:rPr>
              <a:t>базу</a:t>
            </a:r>
            <a:r>
              <a:rPr lang="en-US" sz="2400" dirty="0">
                <a:latin typeface="Cambria"/>
                <a:ea typeface="Times New Roman"/>
                <a:cs typeface="Times New Roman"/>
              </a:rPr>
              <a:t> </a:t>
            </a:r>
            <a:r>
              <a:rPr lang="en-US" sz="2400" dirty="0" err="1">
                <a:latin typeface="Cambria"/>
                <a:ea typeface="Times New Roman"/>
                <a:cs typeface="Times New Roman"/>
              </a:rPr>
              <a:t>података</a:t>
            </a:r>
            <a:r>
              <a:rPr lang="en-US" sz="2400" dirty="0">
                <a:latin typeface="Cambria"/>
                <a:ea typeface="Times New Roman"/>
                <a:cs typeface="Times New Roman"/>
              </a:rPr>
              <a:t> о </a:t>
            </a:r>
            <a:r>
              <a:rPr lang="en-US" sz="2400" dirty="0" err="1">
                <a:latin typeface="Cambria"/>
                <a:ea typeface="Times New Roman"/>
                <a:cs typeface="Times New Roman"/>
              </a:rPr>
              <a:t>саобраћајним</a:t>
            </a:r>
            <a:r>
              <a:rPr lang="en-US" sz="2400" dirty="0">
                <a:latin typeface="Cambria"/>
                <a:ea typeface="Times New Roman"/>
                <a:cs typeface="Times New Roman"/>
              </a:rPr>
              <a:t> </a:t>
            </a:r>
            <a:r>
              <a:rPr lang="en-US" sz="2400" dirty="0" err="1">
                <a:latin typeface="Cambria"/>
                <a:ea typeface="Times New Roman"/>
                <a:cs typeface="Times New Roman"/>
              </a:rPr>
              <a:t>незгодама</a:t>
            </a:r>
            <a:r>
              <a:rPr lang="en-US" sz="2400" dirty="0">
                <a:latin typeface="Cambria"/>
                <a:ea typeface="Times New Roman"/>
                <a:cs typeface="Times New Roman"/>
              </a:rPr>
              <a:t> </a:t>
            </a:r>
            <a:r>
              <a:rPr lang="en-US" sz="2400" dirty="0" err="1">
                <a:latin typeface="Cambria"/>
                <a:ea typeface="Times New Roman"/>
                <a:cs typeface="Times New Roman"/>
              </a:rPr>
              <a:t>са</a:t>
            </a:r>
            <a:r>
              <a:rPr lang="en-US" sz="2400" dirty="0">
                <a:latin typeface="Cambria"/>
                <a:ea typeface="Times New Roman"/>
                <a:cs typeface="Times New Roman"/>
              </a:rPr>
              <a:t> </a:t>
            </a:r>
            <a:r>
              <a:rPr lang="en-US" sz="2400" dirty="0" err="1">
                <a:latin typeface="Cambria"/>
                <a:ea typeface="Times New Roman"/>
                <a:cs typeface="Times New Roman"/>
              </a:rPr>
              <a:t>погинулимa</a:t>
            </a:r>
            <a:r>
              <a:rPr lang="en-US" sz="2400" dirty="0">
                <a:latin typeface="Cambria"/>
                <a:ea typeface="Times New Roman"/>
                <a:cs typeface="Times New Roman"/>
              </a:rPr>
              <a:t> и </a:t>
            </a:r>
            <a:r>
              <a:rPr lang="en-US" sz="2400" dirty="0" err="1">
                <a:latin typeface="Cambria"/>
                <a:ea typeface="Times New Roman"/>
                <a:cs typeface="Times New Roman"/>
              </a:rPr>
              <a:t>платформу</a:t>
            </a:r>
            <a:r>
              <a:rPr lang="en-US" sz="2400" dirty="0">
                <a:latin typeface="Cambria"/>
                <a:ea typeface="Times New Roman"/>
                <a:cs typeface="Times New Roman"/>
              </a:rPr>
              <a:t> </a:t>
            </a:r>
            <a:r>
              <a:rPr lang="en-US" sz="2400" dirty="0" err="1">
                <a:latin typeface="Cambria"/>
                <a:ea typeface="Times New Roman"/>
                <a:cs typeface="Times New Roman"/>
              </a:rPr>
              <a:t>за</a:t>
            </a:r>
            <a:r>
              <a:rPr lang="en-US" sz="2400" dirty="0">
                <a:latin typeface="Cambria"/>
                <a:ea typeface="Times New Roman"/>
                <a:cs typeface="Times New Roman"/>
              </a:rPr>
              <a:t> </a:t>
            </a:r>
            <a:r>
              <a:rPr lang="en-US" sz="2400" dirty="0" err="1">
                <a:latin typeface="Cambria"/>
                <a:ea typeface="Times New Roman"/>
                <a:cs typeface="Times New Roman"/>
              </a:rPr>
              <a:t>претрагу</a:t>
            </a:r>
            <a:r>
              <a:rPr lang="en-US" sz="2400" dirty="0">
                <a:latin typeface="Cambria"/>
                <a:ea typeface="Times New Roman"/>
                <a:cs typeface="Times New Roman"/>
              </a:rPr>
              <a:t> </a:t>
            </a:r>
            <a:r>
              <a:rPr lang="en-US" sz="2400" dirty="0" err="1">
                <a:latin typeface="Cambria"/>
                <a:ea typeface="Times New Roman"/>
                <a:cs typeface="Times New Roman"/>
              </a:rPr>
              <a:t>вести</a:t>
            </a:r>
            <a:r>
              <a:rPr lang="en-US" sz="2400" dirty="0">
                <a:latin typeface="Cambria"/>
                <a:ea typeface="Times New Roman"/>
                <a:cs typeface="Times New Roman"/>
              </a:rPr>
              <a:t> LexisNexis. </a:t>
            </a:r>
            <a:endParaRPr lang="sr-Cyrl-RS" sz="2400" dirty="0">
              <a:latin typeface="Cambria"/>
              <a:ea typeface="Times New Roman"/>
              <a:cs typeface="Times New Roman"/>
            </a:endParaRPr>
          </a:p>
          <a:p>
            <a:pPr lvl="0" algn="just" fontAlgn="base">
              <a:spcBef>
                <a:spcPct val="0"/>
              </a:spcBef>
              <a:spcAft>
                <a:spcPts val="1200"/>
              </a:spcAft>
            </a:pPr>
            <a:r>
              <a:rPr lang="en-US" sz="2400" dirty="0" err="1">
                <a:latin typeface="Cambria"/>
                <a:ea typeface="Times New Roman"/>
                <a:cs typeface="Times New Roman"/>
              </a:rPr>
              <a:t>Разлог</a:t>
            </a:r>
            <a:r>
              <a:rPr lang="en-US" sz="2400" dirty="0">
                <a:latin typeface="Cambria"/>
                <a:ea typeface="Times New Roman"/>
                <a:cs typeface="Times New Roman"/>
              </a:rPr>
              <a:t> </a:t>
            </a:r>
            <a:r>
              <a:rPr lang="en-US" sz="2400" dirty="0" err="1">
                <a:latin typeface="Cambria"/>
                <a:ea typeface="Times New Roman"/>
                <a:cs typeface="Times New Roman"/>
              </a:rPr>
              <a:t>за</a:t>
            </a:r>
            <a:r>
              <a:rPr lang="en-US" sz="2400" dirty="0">
                <a:latin typeface="Cambria"/>
                <a:ea typeface="Times New Roman"/>
                <a:cs typeface="Times New Roman"/>
              </a:rPr>
              <a:t> </a:t>
            </a:r>
            <a:r>
              <a:rPr lang="en-US" sz="2400" dirty="0" err="1">
                <a:latin typeface="Cambria"/>
                <a:ea typeface="Times New Roman"/>
                <a:cs typeface="Times New Roman"/>
              </a:rPr>
              <a:t>овакав</a:t>
            </a:r>
            <a:r>
              <a:rPr lang="en-US" sz="2400" dirty="0">
                <a:latin typeface="Cambria"/>
                <a:ea typeface="Times New Roman"/>
                <a:cs typeface="Times New Roman"/>
              </a:rPr>
              <a:t> </a:t>
            </a:r>
            <a:r>
              <a:rPr lang="en-US" sz="2400" dirty="0" err="1">
                <a:latin typeface="Cambria"/>
                <a:ea typeface="Times New Roman"/>
                <a:cs typeface="Times New Roman"/>
              </a:rPr>
              <a:t>начин</a:t>
            </a:r>
            <a:r>
              <a:rPr lang="en-US" sz="2400" dirty="0">
                <a:latin typeface="Cambria"/>
                <a:ea typeface="Times New Roman"/>
                <a:cs typeface="Times New Roman"/>
              </a:rPr>
              <a:t> </a:t>
            </a:r>
            <a:r>
              <a:rPr lang="en-US" sz="2400" dirty="0" err="1">
                <a:latin typeface="Cambria"/>
                <a:ea typeface="Times New Roman"/>
                <a:cs typeface="Times New Roman"/>
              </a:rPr>
              <a:t>истраживања</a:t>
            </a:r>
            <a:r>
              <a:rPr lang="en-US" sz="2400" dirty="0">
                <a:latin typeface="Cambria"/>
                <a:ea typeface="Times New Roman"/>
                <a:cs typeface="Times New Roman"/>
              </a:rPr>
              <a:t> </a:t>
            </a:r>
            <a:r>
              <a:rPr lang="en-US" sz="2400" dirty="0" err="1">
                <a:latin typeface="Cambria"/>
                <a:ea typeface="Times New Roman"/>
                <a:cs typeface="Times New Roman"/>
              </a:rPr>
              <a:t>био</a:t>
            </a:r>
            <a:r>
              <a:rPr lang="en-US" sz="2400" dirty="0">
                <a:latin typeface="Cambria"/>
                <a:ea typeface="Times New Roman"/>
                <a:cs typeface="Times New Roman"/>
              </a:rPr>
              <a:t> </a:t>
            </a:r>
            <a:r>
              <a:rPr lang="en-US" sz="2400" dirty="0" err="1">
                <a:latin typeface="Cambria"/>
                <a:ea typeface="Times New Roman"/>
                <a:cs typeface="Times New Roman"/>
              </a:rPr>
              <a:t>је</a:t>
            </a:r>
            <a:r>
              <a:rPr lang="en-US" sz="2400" dirty="0">
                <a:latin typeface="Cambria"/>
                <a:ea typeface="Times New Roman"/>
                <a:cs typeface="Times New Roman"/>
              </a:rPr>
              <a:t> </a:t>
            </a:r>
            <a:r>
              <a:rPr lang="en-US" sz="2400" dirty="0" err="1">
                <a:latin typeface="Cambria"/>
                <a:ea typeface="Times New Roman"/>
                <a:cs typeface="Times New Roman"/>
              </a:rPr>
              <a:t>недостатак</a:t>
            </a:r>
            <a:r>
              <a:rPr lang="en-US" sz="2400" dirty="0">
                <a:latin typeface="Cambria"/>
                <a:ea typeface="Times New Roman"/>
                <a:cs typeface="Times New Roman"/>
              </a:rPr>
              <a:t> </a:t>
            </a:r>
            <a:r>
              <a:rPr lang="en-US" sz="2400" dirty="0" err="1">
                <a:latin typeface="Cambria"/>
                <a:ea typeface="Times New Roman"/>
                <a:cs typeface="Times New Roman"/>
              </a:rPr>
              <a:t>променљивих</a:t>
            </a:r>
            <a:r>
              <a:rPr lang="en-US" sz="2400" dirty="0">
                <a:latin typeface="Cambria"/>
                <a:ea typeface="Times New Roman"/>
                <a:cs typeface="Times New Roman"/>
              </a:rPr>
              <a:t> у </a:t>
            </a:r>
            <a:r>
              <a:rPr lang="en-US" sz="2400" dirty="0" err="1">
                <a:latin typeface="Cambria"/>
                <a:ea typeface="Times New Roman"/>
                <a:cs typeface="Times New Roman"/>
              </a:rPr>
              <a:t>оквиру</a:t>
            </a:r>
            <a:r>
              <a:rPr lang="en-US" sz="2400" dirty="0">
                <a:latin typeface="Cambria"/>
                <a:ea typeface="Times New Roman"/>
                <a:cs typeface="Times New Roman"/>
              </a:rPr>
              <a:t> FARS </a:t>
            </a:r>
            <a:r>
              <a:rPr lang="en-US" sz="2400" dirty="0" err="1">
                <a:latin typeface="Cambria"/>
                <a:ea typeface="Times New Roman"/>
                <a:cs typeface="Times New Roman"/>
              </a:rPr>
              <a:t>базе</a:t>
            </a:r>
            <a:r>
              <a:rPr lang="en-US" sz="2400" dirty="0">
                <a:latin typeface="Cambria"/>
                <a:ea typeface="Times New Roman"/>
                <a:cs typeface="Times New Roman"/>
              </a:rPr>
              <a:t> </a:t>
            </a:r>
            <a:r>
              <a:rPr lang="en-US" sz="2400" dirty="0" err="1">
                <a:latin typeface="Cambria"/>
                <a:ea typeface="Times New Roman"/>
                <a:cs typeface="Times New Roman"/>
              </a:rPr>
              <a:t>података</a:t>
            </a:r>
            <a:r>
              <a:rPr lang="en-US" sz="2400" dirty="0">
                <a:latin typeface="Cambria"/>
                <a:ea typeface="Times New Roman"/>
                <a:cs typeface="Times New Roman"/>
              </a:rPr>
              <a:t> </a:t>
            </a:r>
            <a:r>
              <a:rPr lang="en-US" sz="2400" dirty="0" err="1">
                <a:latin typeface="Cambria"/>
                <a:ea typeface="Times New Roman"/>
                <a:cs typeface="Times New Roman"/>
              </a:rPr>
              <a:t>које</a:t>
            </a:r>
            <a:r>
              <a:rPr lang="en-US" sz="2400" dirty="0">
                <a:latin typeface="Cambria"/>
                <a:ea typeface="Times New Roman"/>
                <a:cs typeface="Times New Roman"/>
              </a:rPr>
              <a:t> </a:t>
            </a:r>
            <a:r>
              <a:rPr lang="en-US" sz="2400" dirty="0" err="1">
                <a:latin typeface="Cambria"/>
                <a:ea typeface="Times New Roman"/>
                <a:cs typeface="Times New Roman"/>
              </a:rPr>
              <a:t>би</a:t>
            </a:r>
            <a:r>
              <a:rPr lang="en-US" sz="2400" dirty="0">
                <a:latin typeface="Cambria"/>
                <a:ea typeface="Times New Roman"/>
                <a:cs typeface="Times New Roman"/>
              </a:rPr>
              <a:t> </a:t>
            </a:r>
            <a:r>
              <a:rPr lang="en-US" sz="2400" dirty="0" err="1">
                <a:latin typeface="Cambria"/>
                <a:ea typeface="Times New Roman"/>
                <a:cs typeface="Times New Roman"/>
              </a:rPr>
              <a:t>адекватно</a:t>
            </a:r>
            <a:r>
              <a:rPr lang="en-US" sz="2400" dirty="0">
                <a:latin typeface="Cambria"/>
                <a:ea typeface="Times New Roman"/>
                <a:cs typeface="Times New Roman"/>
              </a:rPr>
              <a:t> </a:t>
            </a:r>
            <a:r>
              <a:rPr lang="en-US" sz="2400" dirty="0" err="1">
                <a:latin typeface="Cambria"/>
                <a:ea typeface="Times New Roman"/>
                <a:cs typeface="Times New Roman"/>
              </a:rPr>
              <a:t>описале</a:t>
            </a:r>
            <a:r>
              <a:rPr lang="en-US" sz="2400" dirty="0">
                <a:latin typeface="Cambria"/>
                <a:ea typeface="Times New Roman"/>
                <a:cs typeface="Times New Roman"/>
              </a:rPr>
              <a:t> </a:t>
            </a:r>
            <a:r>
              <a:rPr lang="en-US" sz="2400" dirty="0" err="1">
                <a:latin typeface="Cambria"/>
                <a:ea typeface="Times New Roman"/>
                <a:cs typeface="Times New Roman"/>
              </a:rPr>
              <a:t>учешће</a:t>
            </a:r>
            <a:r>
              <a:rPr lang="en-US" sz="2400" dirty="0">
                <a:latin typeface="Cambria"/>
                <a:ea typeface="Times New Roman"/>
                <a:cs typeface="Times New Roman"/>
              </a:rPr>
              <a:t> у </a:t>
            </a:r>
            <a:r>
              <a:rPr lang="en-US" sz="2400" dirty="0" err="1">
                <a:latin typeface="Cambria"/>
                <a:ea typeface="Times New Roman"/>
                <a:cs typeface="Times New Roman"/>
              </a:rPr>
              <a:t>саобраћајним</a:t>
            </a:r>
            <a:r>
              <a:rPr lang="en-US" sz="2400" dirty="0">
                <a:latin typeface="Cambria"/>
                <a:ea typeface="Times New Roman"/>
                <a:cs typeface="Times New Roman"/>
              </a:rPr>
              <a:t> </a:t>
            </a:r>
            <a:r>
              <a:rPr lang="en-US" sz="2400" dirty="0" err="1">
                <a:latin typeface="Cambria"/>
                <a:ea typeface="Times New Roman"/>
                <a:cs typeface="Times New Roman"/>
              </a:rPr>
              <a:t>незгодама</a:t>
            </a:r>
            <a:r>
              <a:rPr lang="en-US" sz="2400" dirty="0">
                <a:latin typeface="Cambria"/>
                <a:ea typeface="Times New Roman"/>
                <a:cs typeface="Times New Roman"/>
              </a:rPr>
              <a:t> </a:t>
            </a:r>
            <a:r>
              <a:rPr lang="en-US" sz="2400" dirty="0" err="1">
                <a:latin typeface="Cambria"/>
                <a:ea typeface="Times New Roman"/>
                <a:cs typeface="Times New Roman"/>
              </a:rPr>
              <a:t>пешака</a:t>
            </a:r>
            <a:r>
              <a:rPr lang="en-US" sz="2400" dirty="0">
                <a:latin typeface="Cambria"/>
                <a:ea typeface="Times New Roman"/>
                <a:cs typeface="Times New Roman"/>
              </a:rPr>
              <a:t> у </a:t>
            </a:r>
            <a:r>
              <a:rPr lang="en-US" sz="2400" dirty="0" err="1">
                <a:latin typeface="Cambria"/>
                <a:ea typeface="Times New Roman"/>
                <a:cs typeface="Times New Roman"/>
              </a:rPr>
              <a:t>инвалидским</a:t>
            </a:r>
            <a:r>
              <a:rPr lang="en-US" sz="2400" dirty="0">
                <a:latin typeface="Cambria"/>
                <a:ea typeface="Times New Roman"/>
                <a:cs typeface="Times New Roman"/>
              </a:rPr>
              <a:t> </a:t>
            </a:r>
            <a:r>
              <a:rPr lang="en-US" sz="2400" dirty="0" err="1">
                <a:latin typeface="Cambria"/>
                <a:ea typeface="Times New Roman"/>
                <a:cs typeface="Times New Roman"/>
              </a:rPr>
              <a:t>колицима</a:t>
            </a:r>
            <a:r>
              <a:rPr lang="en-US" sz="2400" dirty="0">
                <a:latin typeface="Cambria"/>
                <a:ea typeface="Times New Roman"/>
                <a:cs typeface="Times New Roman"/>
              </a:rPr>
              <a:t>. </a:t>
            </a:r>
            <a:endParaRPr lang="sr-Cyrl-RS" sz="2400" dirty="0">
              <a:latin typeface="Cambria"/>
              <a:ea typeface="Times New Roman"/>
              <a:cs typeface="Times New Roman"/>
            </a:endParaRPr>
          </a:p>
          <a:p>
            <a:pPr lvl="0" algn="just" fontAlgn="base">
              <a:spcBef>
                <a:spcPct val="0"/>
              </a:spcBef>
              <a:spcAft>
                <a:spcPts val="1200"/>
              </a:spcAft>
            </a:pPr>
            <a:r>
              <a:rPr lang="en-US" sz="2400" dirty="0" err="1">
                <a:latin typeface="Cambria"/>
                <a:ea typeface="Times New Roman"/>
                <a:cs typeface="Times New Roman"/>
              </a:rPr>
              <a:t>Истраживање</a:t>
            </a:r>
            <a:r>
              <a:rPr lang="en-US" sz="2400" dirty="0">
                <a:latin typeface="Cambria"/>
                <a:ea typeface="Times New Roman"/>
                <a:cs typeface="Times New Roman"/>
              </a:rPr>
              <a:t> </a:t>
            </a:r>
            <a:r>
              <a:rPr lang="en-US" sz="2400" dirty="0" err="1">
                <a:latin typeface="Cambria"/>
                <a:ea typeface="Times New Roman"/>
                <a:cs typeface="Times New Roman"/>
              </a:rPr>
              <a:t>је</a:t>
            </a:r>
            <a:r>
              <a:rPr lang="en-US" sz="2400" dirty="0">
                <a:latin typeface="Cambria"/>
                <a:ea typeface="Times New Roman"/>
                <a:cs typeface="Times New Roman"/>
              </a:rPr>
              <a:t> </a:t>
            </a:r>
            <a:r>
              <a:rPr lang="en-US" sz="2400" dirty="0" err="1">
                <a:latin typeface="Cambria"/>
                <a:ea typeface="Times New Roman"/>
                <a:cs typeface="Times New Roman"/>
              </a:rPr>
              <a:t>реализовано</a:t>
            </a:r>
            <a:r>
              <a:rPr lang="en-US" sz="2400" dirty="0">
                <a:latin typeface="Cambria"/>
                <a:ea typeface="Times New Roman"/>
                <a:cs typeface="Times New Roman"/>
              </a:rPr>
              <a:t> </a:t>
            </a:r>
            <a:r>
              <a:rPr lang="en-US" sz="2400" dirty="0" err="1">
                <a:latin typeface="Cambria"/>
                <a:ea typeface="Times New Roman"/>
                <a:cs typeface="Times New Roman"/>
              </a:rPr>
              <a:t>на</a:t>
            </a:r>
            <a:r>
              <a:rPr lang="en-US" sz="2400" dirty="0">
                <a:latin typeface="Cambria"/>
                <a:ea typeface="Times New Roman"/>
                <a:cs typeface="Times New Roman"/>
              </a:rPr>
              <a:t> </a:t>
            </a:r>
            <a:r>
              <a:rPr lang="en-US" sz="2400" dirty="0" err="1">
                <a:latin typeface="Cambria"/>
                <a:ea typeface="Times New Roman"/>
                <a:cs typeface="Times New Roman"/>
              </a:rPr>
              <a:t>територији</a:t>
            </a:r>
            <a:r>
              <a:rPr lang="en-US" sz="2400" dirty="0">
                <a:latin typeface="Cambria"/>
                <a:ea typeface="Times New Roman"/>
                <a:cs typeface="Times New Roman"/>
              </a:rPr>
              <a:t> САД </a:t>
            </a:r>
            <a:r>
              <a:rPr lang="en-US" sz="2400" dirty="0" err="1">
                <a:latin typeface="Cambria"/>
                <a:ea typeface="Times New Roman"/>
                <a:cs typeface="Times New Roman"/>
              </a:rPr>
              <a:t>за</a:t>
            </a:r>
            <a:r>
              <a:rPr lang="en-US" sz="2400" dirty="0">
                <a:latin typeface="Cambria"/>
                <a:ea typeface="Times New Roman"/>
                <a:cs typeface="Times New Roman"/>
              </a:rPr>
              <a:t> </a:t>
            </a:r>
            <a:r>
              <a:rPr lang="en-US" sz="2400" dirty="0" err="1">
                <a:latin typeface="Cambria"/>
                <a:ea typeface="Times New Roman"/>
                <a:cs typeface="Times New Roman"/>
              </a:rPr>
              <a:t>период</a:t>
            </a:r>
            <a:r>
              <a:rPr lang="en-US" sz="2400" dirty="0">
                <a:latin typeface="Cambria"/>
                <a:ea typeface="Times New Roman"/>
                <a:cs typeface="Times New Roman"/>
              </a:rPr>
              <a:t> </a:t>
            </a:r>
            <a:r>
              <a:rPr lang="en-US" sz="2400" dirty="0" err="1">
                <a:latin typeface="Cambria"/>
                <a:ea typeface="Times New Roman"/>
                <a:cs typeface="Times New Roman"/>
              </a:rPr>
              <a:t>од</a:t>
            </a:r>
            <a:r>
              <a:rPr lang="en-US" sz="2400" dirty="0">
                <a:latin typeface="Cambria"/>
                <a:ea typeface="Times New Roman"/>
                <a:cs typeface="Times New Roman"/>
              </a:rPr>
              <a:t> 2006. </a:t>
            </a:r>
            <a:r>
              <a:rPr lang="en-US" sz="2400" dirty="0" err="1">
                <a:latin typeface="Cambria"/>
                <a:ea typeface="Times New Roman"/>
                <a:cs typeface="Times New Roman"/>
              </a:rPr>
              <a:t>до</a:t>
            </a:r>
            <a:r>
              <a:rPr lang="en-US" sz="2400" dirty="0">
                <a:latin typeface="Cambria"/>
                <a:ea typeface="Times New Roman"/>
                <a:cs typeface="Times New Roman"/>
              </a:rPr>
              <a:t> 2012. </a:t>
            </a:r>
            <a:r>
              <a:rPr lang="en-US" sz="2400" dirty="0" err="1">
                <a:latin typeface="Cambria"/>
                <a:ea typeface="Times New Roman"/>
                <a:cs typeface="Times New Roman"/>
              </a:rPr>
              <a:t>године</a:t>
            </a:r>
            <a:r>
              <a:rPr lang="en-US" sz="2400" dirty="0">
                <a:latin typeface="Cambria"/>
                <a:ea typeface="Times New Roman"/>
                <a:cs typeface="Times New Roman"/>
              </a:rPr>
              <a:t> </a:t>
            </a:r>
            <a:r>
              <a:rPr lang="en-US" sz="2400" dirty="0" err="1">
                <a:latin typeface="Cambria"/>
                <a:ea typeface="Times New Roman"/>
                <a:cs typeface="Times New Roman"/>
              </a:rPr>
              <a:t>током</a:t>
            </a:r>
            <a:r>
              <a:rPr lang="en-US" sz="2400" dirty="0">
                <a:latin typeface="Cambria"/>
                <a:ea typeface="Times New Roman"/>
                <a:cs typeface="Times New Roman"/>
              </a:rPr>
              <a:t> </a:t>
            </a:r>
            <a:r>
              <a:rPr lang="en-US" sz="2400" dirty="0" err="1">
                <a:latin typeface="Cambria"/>
                <a:ea typeface="Times New Roman"/>
                <a:cs typeface="Times New Roman"/>
              </a:rPr>
              <a:t>ког</a:t>
            </a:r>
            <a:r>
              <a:rPr lang="en-US" sz="2400" dirty="0">
                <a:latin typeface="Cambria"/>
                <a:ea typeface="Times New Roman"/>
                <a:cs typeface="Times New Roman"/>
              </a:rPr>
              <a:t> </a:t>
            </a:r>
            <a:r>
              <a:rPr lang="en-US" sz="2400" dirty="0" err="1">
                <a:latin typeface="Cambria"/>
                <a:ea typeface="Times New Roman"/>
                <a:cs typeface="Times New Roman"/>
              </a:rPr>
              <a:t>су</a:t>
            </a:r>
            <a:r>
              <a:rPr lang="en-US" sz="2400" dirty="0">
                <a:latin typeface="Cambria"/>
                <a:ea typeface="Times New Roman"/>
                <a:cs typeface="Times New Roman"/>
              </a:rPr>
              <a:t> </a:t>
            </a:r>
            <a:r>
              <a:rPr lang="en-US" sz="2400" dirty="0" err="1">
                <a:latin typeface="Cambria"/>
                <a:ea typeface="Times New Roman"/>
                <a:cs typeface="Times New Roman"/>
              </a:rPr>
              <a:t>евидентиране</a:t>
            </a:r>
            <a:r>
              <a:rPr lang="en-US" sz="2400" dirty="0">
                <a:latin typeface="Cambria"/>
                <a:ea typeface="Times New Roman"/>
                <a:cs typeface="Times New Roman"/>
              </a:rPr>
              <a:t> 252 </a:t>
            </a:r>
            <a:r>
              <a:rPr lang="en-US" sz="2400" dirty="0" err="1">
                <a:latin typeface="Cambria"/>
                <a:ea typeface="Times New Roman"/>
                <a:cs typeface="Times New Roman"/>
              </a:rPr>
              <a:t>саобраћајне</a:t>
            </a:r>
            <a:r>
              <a:rPr lang="en-US" sz="2400" dirty="0">
                <a:latin typeface="Cambria"/>
                <a:ea typeface="Times New Roman"/>
                <a:cs typeface="Times New Roman"/>
              </a:rPr>
              <a:t> </a:t>
            </a:r>
            <a:r>
              <a:rPr lang="en-US" sz="2400" dirty="0" err="1">
                <a:latin typeface="Cambria"/>
                <a:ea typeface="Times New Roman"/>
                <a:cs typeface="Times New Roman"/>
              </a:rPr>
              <a:t>незгоде</a:t>
            </a:r>
            <a:r>
              <a:rPr lang="en-US" sz="2400" dirty="0">
                <a:latin typeface="Cambria"/>
                <a:ea typeface="Times New Roman"/>
                <a:cs typeface="Times New Roman"/>
              </a:rPr>
              <a:t> </a:t>
            </a:r>
            <a:r>
              <a:rPr lang="en-US" sz="2400" dirty="0" err="1">
                <a:latin typeface="Cambria"/>
                <a:ea typeface="Times New Roman"/>
                <a:cs typeface="Times New Roman"/>
              </a:rPr>
              <a:t>са</a:t>
            </a:r>
            <a:r>
              <a:rPr lang="en-US" sz="2400" dirty="0">
                <a:latin typeface="Cambria"/>
                <a:ea typeface="Times New Roman"/>
                <a:cs typeface="Times New Roman"/>
              </a:rPr>
              <a:t> </a:t>
            </a:r>
            <a:r>
              <a:rPr lang="en-US" sz="2400" dirty="0" err="1">
                <a:latin typeface="Cambria"/>
                <a:ea typeface="Times New Roman"/>
                <a:cs typeface="Times New Roman"/>
              </a:rPr>
              <a:t>пешацима</a:t>
            </a:r>
            <a:r>
              <a:rPr lang="en-US" sz="2400" dirty="0">
                <a:latin typeface="Cambria"/>
                <a:ea typeface="Times New Roman"/>
                <a:cs typeface="Times New Roman"/>
              </a:rPr>
              <a:t> у </a:t>
            </a:r>
            <a:r>
              <a:rPr lang="en-US" sz="2400" dirty="0" err="1">
                <a:latin typeface="Cambria"/>
                <a:ea typeface="Times New Roman"/>
                <a:cs typeface="Times New Roman"/>
              </a:rPr>
              <a:t>инвалидским</a:t>
            </a:r>
            <a:r>
              <a:rPr lang="en-US" sz="2400" dirty="0">
                <a:latin typeface="Cambria"/>
                <a:ea typeface="Times New Roman"/>
                <a:cs typeface="Times New Roman"/>
              </a:rPr>
              <a:t> </a:t>
            </a:r>
            <a:r>
              <a:rPr lang="en-US" sz="2400" dirty="0" err="1">
                <a:latin typeface="Cambria"/>
                <a:ea typeface="Times New Roman"/>
                <a:cs typeface="Times New Roman"/>
              </a:rPr>
              <a:t>колицима</a:t>
            </a:r>
            <a:r>
              <a:rPr lang="en-US" sz="2400" dirty="0">
                <a:latin typeface="Cambria"/>
                <a:ea typeface="Times New Roman"/>
                <a:cs typeface="Times New Roman"/>
              </a:rPr>
              <a:t>.</a:t>
            </a:r>
            <a:endParaRPr lang="en-US" sz="2400" dirty="0">
              <a:latin typeface="Arial" pitchFamily="34" charset="0"/>
              <a:cs typeface="Arial" pitchFamily="34" charset="0"/>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2C18B695-383B-FA88-0A49-28E9DC207551}"/>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500"/>
                                        <p:tgtEl>
                                          <p:spTgt spid="12"/>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down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A101E2-CD5F-458B-9975-170CEC7FBA2A}"/>
              </a:ext>
            </a:extLst>
          </p:cNvPr>
          <p:cNvSpPr/>
          <p:nvPr/>
        </p:nvSpPr>
        <p:spPr>
          <a:xfrm>
            <a:off x="0" y="3958046"/>
            <a:ext cx="12192000" cy="1985553"/>
          </a:xfrm>
          <a:prstGeom prst="rect">
            <a:avLst/>
          </a:prstGeom>
          <a:solidFill>
            <a:srgbClr val="FFFF00">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38</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256209" y="378190"/>
            <a:ext cx="3315791" cy="719092"/>
          </a:xfrm>
        </p:spPr>
        <p:txBody>
          <a:bodyPr>
            <a:noAutofit/>
          </a:bodyPr>
          <a:lstStyle/>
          <a:p>
            <a:r>
              <a:rPr lang="sr-Cyrl-RS" sz="3500" dirty="0">
                <a:solidFill>
                  <a:schemeClr val="tx2">
                    <a:lumMod val="50000"/>
                  </a:schemeClr>
                </a:solidFill>
                <a:latin typeface="Cambria" pitchFamily="18" charset="0"/>
                <a:ea typeface="Cambria" pitchFamily="18" charset="0"/>
              </a:rPr>
              <a:t>Пешаци</a:t>
            </a:r>
            <a:endParaRPr lang="en-US" sz="3500" dirty="0"/>
          </a:p>
        </p:txBody>
      </p:sp>
      <p:sp>
        <p:nvSpPr>
          <p:cNvPr id="31746" name="Rectangle 2"/>
          <p:cNvSpPr>
            <a:spLocks noChangeArrowheads="1"/>
          </p:cNvSpPr>
          <p:nvPr/>
        </p:nvSpPr>
        <p:spPr bwMode="auto">
          <a:xfrm>
            <a:off x="304799" y="1403557"/>
            <a:ext cx="11639006"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en-US" sz="2400" dirty="0" err="1">
                <a:latin typeface="Cambria"/>
                <a:ea typeface="Times New Roman"/>
                <a:cs typeface="Times New Roman"/>
              </a:rPr>
              <a:t>Анализом</a:t>
            </a:r>
            <a:r>
              <a:rPr lang="en-US" sz="2400" dirty="0">
                <a:latin typeface="Cambria"/>
                <a:ea typeface="Times New Roman"/>
                <a:cs typeface="Times New Roman"/>
              </a:rPr>
              <a:t> </a:t>
            </a:r>
            <a:r>
              <a:rPr lang="en-US" sz="2400" dirty="0" err="1">
                <a:latin typeface="Cambria"/>
                <a:ea typeface="Times New Roman"/>
                <a:cs typeface="Times New Roman"/>
              </a:rPr>
              <a:t>стопе</a:t>
            </a:r>
            <a:r>
              <a:rPr lang="en-US" sz="2400" dirty="0">
                <a:latin typeface="Cambria"/>
                <a:ea typeface="Times New Roman"/>
                <a:cs typeface="Times New Roman"/>
              </a:rPr>
              <a:t> </a:t>
            </a:r>
            <a:r>
              <a:rPr lang="en-US" sz="2400" dirty="0" err="1">
                <a:latin typeface="Cambria"/>
                <a:ea typeface="Times New Roman"/>
                <a:cs typeface="Times New Roman"/>
              </a:rPr>
              <a:t>смртности</a:t>
            </a:r>
            <a:r>
              <a:rPr lang="en-US" sz="2400" dirty="0">
                <a:latin typeface="Cambria"/>
                <a:ea typeface="Times New Roman"/>
                <a:cs typeface="Times New Roman"/>
              </a:rPr>
              <a:t>, </a:t>
            </a:r>
            <a:r>
              <a:rPr lang="en-US" sz="2400" b="1" dirty="0" err="1">
                <a:latin typeface="Cambria"/>
                <a:ea typeface="Times New Roman"/>
                <a:cs typeface="Times New Roman"/>
              </a:rPr>
              <a:t>аутори</a:t>
            </a:r>
            <a:r>
              <a:rPr lang="en-US" sz="2400" b="1" dirty="0">
                <a:latin typeface="Cambria"/>
                <a:ea typeface="Times New Roman"/>
                <a:cs typeface="Times New Roman"/>
              </a:rPr>
              <a:t> </a:t>
            </a:r>
            <a:r>
              <a:rPr lang="en-US" sz="2400" b="1" dirty="0" err="1">
                <a:latin typeface="Cambria"/>
                <a:ea typeface="Times New Roman"/>
                <a:cs typeface="Times New Roman"/>
              </a:rPr>
              <a:t>су</a:t>
            </a:r>
            <a:r>
              <a:rPr lang="en-US" sz="2400" b="1" dirty="0">
                <a:latin typeface="Cambria"/>
                <a:ea typeface="Times New Roman"/>
                <a:cs typeface="Times New Roman"/>
              </a:rPr>
              <a:t> </a:t>
            </a:r>
            <a:r>
              <a:rPr lang="en-US" sz="2400" b="1" dirty="0" err="1">
                <a:latin typeface="Cambria"/>
                <a:ea typeface="Times New Roman"/>
                <a:cs typeface="Times New Roman"/>
              </a:rPr>
              <a:t>пронашли</a:t>
            </a:r>
            <a:r>
              <a:rPr lang="en-US" sz="2400" b="1" dirty="0">
                <a:latin typeface="Cambria"/>
                <a:ea typeface="Times New Roman"/>
                <a:cs typeface="Times New Roman"/>
              </a:rPr>
              <a:t> </a:t>
            </a:r>
            <a:r>
              <a:rPr lang="en-US" sz="2400" b="1" dirty="0" err="1">
                <a:latin typeface="Cambria"/>
                <a:ea typeface="Times New Roman"/>
                <a:cs typeface="Times New Roman"/>
              </a:rPr>
              <a:t>да</a:t>
            </a:r>
            <a:r>
              <a:rPr lang="en-US" sz="2400" b="1" dirty="0">
                <a:latin typeface="Cambria"/>
                <a:ea typeface="Times New Roman"/>
                <a:cs typeface="Times New Roman"/>
              </a:rPr>
              <a:t> </a:t>
            </a:r>
            <a:r>
              <a:rPr lang="en-US" sz="2400" b="1" dirty="0" err="1">
                <a:latin typeface="Cambria"/>
                <a:ea typeface="Times New Roman"/>
                <a:cs typeface="Times New Roman"/>
              </a:rPr>
              <a:t>је</a:t>
            </a:r>
            <a:r>
              <a:rPr lang="en-US" sz="2400" b="1" dirty="0">
                <a:latin typeface="Cambria"/>
                <a:ea typeface="Times New Roman"/>
                <a:cs typeface="Times New Roman"/>
              </a:rPr>
              <a:t> </a:t>
            </a:r>
            <a:r>
              <a:rPr lang="en-US" sz="2400" b="1" dirty="0" err="1">
                <a:latin typeface="Cambria"/>
                <a:ea typeface="Times New Roman"/>
                <a:cs typeface="Times New Roman"/>
              </a:rPr>
              <a:t>ризик</a:t>
            </a:r>
            <a:r>
              <a:rPr lang="en-US" sz="2400" b="1" dirty="0">
                <a:latin typeface="Cambria"/>
                <a:ea typeface="Times New Roman"/>
                <a:cs typeface="Times New Roman"/>
              </a:rPr>
              <a:t> </a:t>
            </a:r>
            <a:r>
              <a:rPr lang="en-US" sz="2400" b="1" dirty="0" err="1">
                <a:latin typeface="Cambria"/>
                <a:ea typeface="Times New Roman"/>
                <a:cs typeface="Times New Roman"/>
              </a:rPr>
              <a:t>смртног</a:t>
            </a:r>
            <a:r>
              <a:rPr lang="en-US" sz="2400" b="1" dirty="0">
                <a:latin typeface="Cambria"/>
                <a:ea typeface="Times New Roman"/>
                <a:cs typeface="Times New Roman"/>
              </a:rPr>
              <a:t> </a:t>
            </a:r>
            <a:r>
              <a:rPr lang="en-US" sz="2400" b="1" dirty="0" err="1">
                <a:latin typeface="Cambria"/>
                <a:ea typeface="Times New Roman"/>
                <a:cs typeface="Times New Roman"/>
              </a:rPr>
              <a:t>страдања</a:t>
            </a:r>
            <a:r>
              <a:rPr lang="en-US" sz="2400" b="1" dirty="0">
                <a:latin typeface="Cambria"/>
                <a:ea typeface="Times New Roman"/>
                <a:cs typeface="Times New Roman"/>
              </a:rPr>
              <a:t> у </a:t>
            </a:r>
            <a:r>
              <a:rPr lang="en-US" sz="2400" b="1" dirty="0" err="1">
                <a:latin typeface="Cambria"/>
                <a:ea typeface="Times New Roman"/>
                <a:cs typeface="Times New Roman"/>
              </a:rPr>
              <a:t>саобраћајним</a:t>
            </a:r>
            <a:r>
              <a:rPr lang="en-US" sz="2400" b="1" dirty="0">
                <a:latin typeface="Cambria"/>
                <a:ea typeface="Times New Roman"/>
                <a:cs typeface="Times New Roman"/>
              </a:rPr>
              <a:t> </a:t>
            </a:r>
            <a:r>
              <a:rPr lang="en-US" sz="2400" b="1" dirty="0" err="1">
                <a:latin typeface="Cambria"/>
                <a:ea typeface="Times New Roman"/>
                <a:cs typeface="Times New Roman"/>
              </a:rPr>
              <a:t>незгодама</a:t>
            </a:r>
            <a:r>
              <a:rPr lang="en-US" sz="2400" b="1" dirty="0">
                <a:latin typeface="Cambria"/>
                <a:ea typeface="Times New Roman"/>
                <a:cs typeface="Times New Roman"/>
              </a:rPr>
              <a:t> 36% </a:t>
            </a:r>
            <a:r>
              <a:rPr lang="en-US" sz="2400" b="1" dirty="0" err="1">
                <a:latin typeface="Cambria"/>
                <a:ea typeface="Times New Roman"/>
                <a:cs typeface="Times New Roman"/>
              </a:rPr>
              <a:t>већи</a:t>
            </a:r>
            <a:r>
              <a:rPr lang="en-US" sz="2400" b="1" dirty="0">
                <a:latin typeface="Cambria"/>
                <a:ea typeface="Times New Roman"/>
                <a:cs typeface="Times New Roman"/>
              </a:rPr>
              <a:t> </a:t>
            </a:r>
            <a:r>
              <a:rPr lang="en-US" sz="2400" b="1" dirty="0" err="1">
                <a:latin typeface="Cambria"/>
                <a:ea typeface="Times New Roman"/>
                <a:cs typeface="Times New Roman"/>
              </a:rPr>
              <a:t>за</a:t>
            </a:r>
            <a:r>
              <a:rPr lang="en-US" sz="2400" b="1" dirty="0">
                <a:latin typeface="Cambria"/>
                <a:ea typeface="Times New Roman"/>
                <a:cs typeface="Times New Roman"/>
              </a:rPr>
              <a:t> </a:t>
            </a:r>
            <a:r>
              <a:rPr lang="en-US" sz="2400" b="1" dirty="0" err="1">
                <a:latin typeface="Cambria"/>
                <a:ea typeface="Times New Roman"/>
                <a:cs typeface="Times New Roman"/>
              </a:rPr>
              <a:t>пешаке</a:t>
            </a:r>
            <a:r>
              <a:rPr lang="en-US" sz="2400" b="1" dirty="0">
                <a:latin typeface="Cambria"/>
                <a:ea typeface="Times New Roman"/>
                <a:cs typeface="Times New Roman"/>
              </a:rPr>
              <a:t> у </a:t>
            </a:r>
            <a:r>
              <a:rPr lang="en-US" sz="2400" b="1" dirty="0" err="1">
                <a:latin typeface="Cambria"/>
                <a:ea typeface="Times New Roman"/>
                <a:cs typeface="Times New Roman"/>
              </a:rPr>
              <a:t>инвалидским</a:t>
            </a:r>
            <a:r>
              <a:rPr lang="en-US" sz="2400" b="1" dirty="0">
                <a:latin typeface="Cambria"/>
                <a:ea typeface="Times New Roman"/>
                <a:cs typeface="Times New Roman"/>
              </a:rPr>
              <a:t> </a:t>
            </a:r>
            <a:r>
              <a:rPr lang="en-US" sz="2400" b="1" dirty="0" err="1">
                <a:latin typeface="Cambria"/>
                <a:ea typeface="Times New Roman"/>
                <a:cs typeface="Times New Roman"/>
              </a:rPr>
              <a:t>колицима</a:t>
            </a:r>
            <a:r>
              <a:rPr lang="en-US" sz="2400" b="1" dirty="0">
                <a:latin typeface="Cambria"/>
                <a:ea typeface="Times New Roman"/>
                <a:cs typeface="Times New Roman"/>
              </a:rPr>
              <a:t> у </a:t>
            </a:r>
            <a:r>
              <a:rPr lang="en-US" sz="2400" b="1" dirty="0" err="1">
                <a:latin typeface="Cambria"/>
                <a:ea typeface="Times New Roman"/>
                <a:cs typeface="Times New Roman"/>
              </a:rPr>
              <a:t>односу</a:t>
            </a:r>
            <a:r>
              <a:rPr lang="en-US" sz="2400" b="1" dirty="0">
                <a:latin typeface="Cambria"/>
                <a:ea typeface="Times New Roman"/>
                <a:cs typeface="Times New Roman"/>
              </a:rPr>
              <a:t> </a:t>
            </a:r>
            <a:r>
              <a:rPr lang="en-US" sz="2400" b="1" dirty="0" err="1">
                <a:latin typeface="Cambria"/>
                <a:ea typeface="Times New Roman"/>
                <a:cs typeface="Times New Roman"/>
              </a:rPr>
              <a:t>на</a:t>
            </a:r>
            <a:r>
              <a:rPr lang="en-US" sz="2400" b="1" dirty="0">
                <a:latin typeface="Cambria"/>
                <a:ea typeface="Times New Roman"/>
                <a:cs typeface="Times New Roman"/>
              </a:rPr>
              <a:t> </a:t>
            </a:r>
            <a:r>
              <a:rPr lang="en-US" sz="2400" b="1" dirty="0" err="1">
                <a:latin typeface="Cambria"/>
                <a:ea typeface="Times New Roman"/>
                <a:cs typeface="Times New Roman"/>
              </a:rPr>
              <a:t>остатак</a:t>
            </a:r>
            <a:r>
              <a:rPr lang="en-US" sz="2400" b="1" dirty="0">
                <a:latin typeface="Cambria"/>
                <a:ea typeface="Times New Roman"/>
                <a:cs typeface="Times New Roman"/>
              </a:rPr>
              <a:t> </a:t>
            </a:r>
            <a:r>
              <a:rPr lang="en-US" sz="2400" b="1" dirty="0" err="1">
                <a:latin typeface="Cambria"/>
                <a:ea typeface="Times New Roman"/>
                <a:cs typeface="Times New Roman"/>
              </a:rPr>
              <a:t>популације</a:t>
            </a:r>
            <a:r>
              <a:rPr lang="en-US" sz="2400" dirty="0">
                <a:latin typeface="Cambria"/>
                <a:ea typeface="Times New Roman"/>
                <a:cs typeface="Times New Roman"/>
              </a:rPr>
              <a:t>. </a:t>
            </a:r>
            <a:endParaRPr lang="sr-Cyrl-RS" sz="2400" dirty="0">
              <a:latin typeface="Cambria"/>
              <a:ea typeface="Times New Roman"/>
              <a:cs typeface="Times New Roman"/>
            </a:endParaRPr>
          </a:p>
          <a:p>
            <a:pPr lvl="0" algn="just" fontAlgn="base">
              <a:spcBef>
                <a:spcPct val="0"/>
              </a:spcBef>
              <a:spcAft>
                <a:spcPts val="1200"/>
              </a:spcAft>
            </a:pPr>
            <a:r>
              <a:rPr lang="en-US" sz="2400" dirty="0" err="1">
                <a:latin typeface="Cambria"/>
                <a:ea typeface="Times New Roman"/>
                <a:cs typeface="Times New Roman"/>
              </a:rPr>
              <a:t>Као</a:t>
            </a:r>
            <a:r>
              <a:rPr lang="en-US" sz="2400" dirty="0">
                <a:latin typeface="Cambria"/>
                <a:ea typeface="Times New Roman"/>
                <a:cs typeface="Times New Roman"/>
              </a:rPr>
              <a:t> </a:t>
            </a:r>
            <a:r>
              <a:rPr lang="en-US" sz="2400" dirty="0" err="1">
                <a:latin typeface="Cambria"/>
                <a:ea typeface="Times New Roman"/>
                <a:cs typeface="Times New Roman"/>
              </a:rPr>
              <a:t>посебно</a:t>
            </a:r>
            <a:r>
              <a:rPr lang="en-US" sz="2400" dirty="0">
                <a:latin typeface="Cambria"/>
                <a:ea typeface="Times New Roman"/>
                <a:cs typeface="Times New Roman"/>
              </a:rPr>
              <a:t> </a:t>
            </a:r>
            <a:r>
              <a:rPr lang="en-US" sz="2400" dirty="0" err="1">
                <a:latin typeface="Cambria"/>
                <a:ea typeface="Times New Roman"/>
                <a:cs typeface="Times New Roman"/>
              </a:rPr>
              <a:t>ризична</a:t>
            </a:r>
            <a:r>
              <a:rPr lang="en-US" sz="2400" dirty="0">
                <a:latin typeface="Cambria"/>
                <a:ea typeface="Times New Roman"/>
                <a:cs typeface="Times New Roman"/>
              </a:rPr>
              <a:t> </a:t>
            </a:r>
            <a:r>
              <a:rPr lang="en-US" sz="2400" dirty="0" err="1">
                <a:latin typeface="Cambria"/>
                <a:ea typeface="Times New Roman"/>
                <a:cs typeface="Times New Roman"/>
              </a:rPr>
              <a:t>категорија</a:t>
            </a:r>
            <a:r>
              <a:rPr lang="en-US" sz="2400" dirty="0">
                <a:latin typeface="Cambria"/>
                <a:ea typeface="Times New Roman"/>
                <a:cs typeface="Times New Roman"/>
              </a:rPr>
              <a:t> </a:t>
            </a:r>
            <a:r>
              <a:rPr lang="en-US" sz="2400" dirty="0" err="1">
                <a:latin typeface="Cambria"/>
                <a:ea typeface="Times New Roman"/>
                <a:cs typeface="Times New Roman"/>
              </a:rPr>
              <a:t>пешака</a:t>
            </a:r>
            <a:r>
              <a:rPr lang="en-US" sz="2400" dirty="0">
                <a:latin typeface="Cambria"/>
                <a:ea typeface="Times New Roman"/>
                <a:cs typeface="Times New Roman"/>
              </a:rPr>
              <a:t> у </a:t>
            </a:r>
            <a:r>
              <a:rPr lang="en-US" sz="2400" dirty="0" err="1">
                <a:latin typeface="Cambria"/>
                <a:ea typeface="Times New Roman"/>
                <a:cs typeface="Times New Roman"/>
              </a:rPr>
              <a:t>инвалидским</a:t>
            </a:r>
            <a:r>
              <a:rPr lang="en-US" sz="2400" dirty="0">
                <a:latin typeface="Cambria"/>
                <a:ea typeface="Times New Roman"/>
                <a:cs typeface="Times New Roman"/>
              </a:rPr>
              <a:t> </a:t>
            </a:r>
            <a:r>
              <a:rPr lang="en-US" sz="2400" dirty="0" err="1">
                <a:latin typeface="Cambria"/>
                <a:ea typeface="Times New Roman"/>
                <a:cs typeface="Times New Roman"/>
              </a:rPr>
              <a:t>колицима</a:t>
            </a:r>
            <a:r>
              <a:rPr lang="en-US" sz="2400" dirty="0">
                <a:latin typeface="Cambria"/>
                <a:ea typeface="Times New Roman"/>
                <a:cs typeface="Times New Roman"/>
              </a:rPr>
              <a:t> </a:t>
            </a:r>
            <a:r>
              <a:rPr lang="en-US" sz="2400" dirty="0" err="1">
                <a:latin typeface="Cambria"/>
                <a:ea typeface="Times New Roman"/>
                <a:cs typeface="Times New Roman"/>
              </a:rPr>
              <a:t>издвојили</a:t>
            </a:r>
            <a:r>
              <a:rPr lang="en-US" sz="2400" dirty="0">
                <a:latin typeface="Cambria"/>
                <a:ea typeface="Times New Roman"/>
                <a:cs typeface="Times New Roman"/>
              </a:rPr>
              <a:t> </a:t>
            </a:r>
            <a:r>
              <a:rPr lang="en-US" sz="2400" dirty="0" err="1">
                <a:latin typeface="Cambria"/>
                <a:ea typeface="Times New Roman"/>
                <a:cs typeface="Times New Roman"/>
              </a:rPr>
              <a:t>су</a:t>
            </a:r>
            <a:r>
              <a:rPr lang="en-US" sz="2400" dirty="0">
                <a:latin typeface="Cambria"/>
                <a:ea typeface="Times New Roman"/>
                <a:cs typeface="Times New Roman"/>
              </a:rPr>
              <a:t> </a:t>
            </a:r>
            <a:r>
              <a:rPr lang="en-US" sz="2400" dirty="0" err="1">
                <a:latin typeface="Cambria"/>
                <a:ea typeface="Times New Roman"/>
                <a:cs typeface="Times New Roman"/>
              </a:rPr>
              <a:t>се</a:t>
            </a:r>
            <a:r>
              <a:rPr lang="en-US" sz="2400" dirty="0">
                <a:latin typeface="Cambria"/>
                <a:ea typeface="Times New Roman"/>
                <a:cs typeface="Times New Roman"/>
              </a:rPr>
              <a:t> </a:t>
            </a:r>
            <a:r>
              <a:rPr lang="en-US" sz="2400" dirty="0" err="1">
                <a:latin typeface="Cambria"/>
                <a:ea typeface="Times New Roman"/>
                <a:cs typeface="Times New Roman"/>
              </a:rPr>
              <a:t>средовечни</a:t>
            </a:r>
            <a:r>
              <a:rPr lang="en-US" sz="2400" dirty="0">
                <a:latin typeface="Cambria"/>
                <a:ea typeface="Times New Roman"/>
                <a:cs typeface="Times New Roman"/>
              </a:rPr>
              <a:t> </a:t>
            </a:r>
            <a:r>
              <a:rPr lang="en-US" sz="2400" dirty="0" err="1">
                <a:latin typeface="Cambria"/>
                <a:ea typeface="Times New Roman"/>
                <a:cs typeface="Times New Roman"/>
              </a:rPr>
              <a:t>мушкарци</a:t>
            </a:r>
            <a:r>
              <a:rPr lang="en-US" sz="2400" dirty="0">
                <a:latin typeface="Cambria"/>
                <a:ea typeface="Times New Roman"/>
                <a:cs typeface="Times New Roman"/>
              </a:rPr>
              <a:t>. У </a:t>
            </a:r>
            <a:r>
              <a:rPr lang="en-US" sz="2400" dirty="0" err="1">
                <a:latin typeface="Cambria"/>
                <a:ea typeface="Times New Roman"/>
                <a:cs typeface="Times New Roman"/>
              </a:rPr>
              <a:t>оквиру</a:t>
            </a:r>
            <a:r>
              <a:rPr lang="en-US" sz="2400" dirty="0">
                <a:latin typeface="Cambria"/>
                <a:ea typeface="Times New Roman"/>
                <a:cs typeface="Times New Roman"/>
              </a:rPr>
              <a:t> </a:t>
            </a:r>
            <a:r>
              <a:rPr lang="en-US" sz="2400" dirty="0" err="1">
                <a:latin typeface="Cambria"/>
                <a:ea typeface="Times New Roman"/>
                <a:cs typeface="Times New Roman"/>
              </a:rPr>
              <a:t>анализе</a:t>
            </a:r>
            <a:r>
              <a:rPr lang="en-US" sz="2400" dirty="0">
                <a:latin typeface="Cambria"/>
                <a:ea typeface="Times New Roman"/>
                <a:cs typeface="Times New Roman"/>
              </a:rPr>
              <a:t> </a:t>
            </a:r>
            <a:r>
              <a:rPr lang="en-US" sz="2400" dirty="0" err="1">
                <a:latin typeface="Cambria"/>
                <a:ea typeface="Times New Roman"/>
                <a:cs typeface="Times New Roman"/>
              </a:rPr>
              <a:t>овако</a:t>
            </a:r>
            <a:r>
              <a:rPr lang="en-US" sz="2400" dirty="0">
                <a:latin typeface="Cambria"/>
                <a:ea typeface="Times New Roman"/>
                <a:cs typeface="Times New Roman"/>
              </a:rPr>
              <a:t> </a:t>
            </a:r>
            <a:r>
              <a:rPr lang="en-US" sz="2400" dirty="0" err="1">
                <a:latin typeface="Cambria"/>
                <a:ea typeface="Times New Roman"/>
                <a:cs typeface="Times New Roman"/>
              </a:rPr>
              <a:t>високог</a:t>
            </a:r>
            <a:r>
              <a:rPr lang="en-US" sz="2400" dirty="0">
                <a:latin typeface="Cambria"/>
                <a:ea typeface="Times New Roman"/>
                <a:cs typeface="Times New Roman"/>
              </a:rPr>
              <a:t> </a:t>
            </a:r>
            <a:r>
              <a:rPr lang="en-US" sz="2400" dirty="0" err="1">
                <a:latin typeface="Cambria"/>
                <a:ea typeface="Times New Roman"/>
                <a:cs typeface="Times New Roman"/>
              </a:rPr>
              <a:t>ризика</a:t>
            </a:r>
            <a:r>
              <a:rPr lang="en-US" sz="2400" dirty="0">
                <a:latin typeface="Cambria"/>
                <a:ea typeface="Times New Roman"/>
                <a:cs typeface="Times New Roman"/>
              </a:rPr>
              <a:t> </a:t>
            </a:r>
            <a:r>
              <a:rPr lang="en-US" sz="2400" dirty="0" err="1">
                <a:latin typeface="Cambria"/>
                <a:ea typeface="Times New Roman"/>
                <a:cs typeface="Times New Roman"/>
              </a:rPr>
              <a:t>аутори</a:t>
            </a:r>
            <a:r>
              <a:rPr lang="en-US" sz="2400" dirty="0">
                <a:latin typeface="Cambria"/>
                <a:ea typeface="Times New Roman"/>
                <a:cs typeface="Times New Roman"/>
              </a:rPr>
              <a:t> </a:t>
            </a:r>
            <a:r>
              <a:rPr lang="en-US" sz="2400" dirty="0" err="1">
                <a:latin typeface="Cambria"/>
                <a:ea typeface="Times New Roman"/>
                <a:cs typeface="Times New Roman"/>
              </a:rPr>
              <a:t>су</a:t>
            </a:r>
            <a:r>
              <a:rPr lang="en-US" sz="2400" dirty="0">
                <a:latin typeface="Cambria"/>
                <a:ea typeface="Times New Roman"/>
                <a:cs typeface="Times New Roman"/>
              </a:rPr>
              <a:t> </a:t>
            </a:r>
            <a:r>
              <a:rPr lang="en-US" sz="2400" dirty="0" err="1">
                <a:latin typeface="Cambria"/>
                <a:ea typeface="Times New Roman"/>
                <a:cs typeface="Times New Roman"/>
              </a:rPr>
              <a:t>препознали</a:t>
            </a:r>
            <a:r>
              <a:rPr lang="en-US" sz="2400" dirty="0">
                <a:latin typeface="Cambria"/>
                <a:ea typeface="Times New Roman"/>
                <a:cs typeface="Times New Roman"/>
              </a:rPr>
              <a:t> </a:t>
            </a:r>
            <a:r>
              <a:rPr lang="en-US" sz="2400" dirty="0" err="1">
                <a:latin typeface="Cambria"/>
                <a:ea typeface="Times New Roman"/>
                <a:cs typeface="Times New Roman"/>
              </a:rPr>
              <a:t>неколико</a:t>
            </a:r>
            <a:r>
              <a:rPr lang="en-US" sz="2400" dirty="0">
                <a:latin typeface="Cambria"/>
                <a:ea typeface="Times New Roman"/>
                <a:cs typeface="Times New Roman"/>
              </a:rPr>
              <a:t> </a:t>
            </a:r>
            <a:r>
              <a:rPr lang="en-US" sz="2400" dirty="0" err="1">
                <a:latin typeface="Cambria"/>
                <a:ea typeface="Times New Roman"/>
                <a:cs typeface="Times New Roman"/>
              </a:rPr>
              <a:t>значајних</a:t>
            </a:r>
            <a:r>
              <a:rPr lang="en-US" sz="2400" dirty="0">
                <a:latin typeface="Cambria"/>
                <a:ea typeface="Times New Roman"/>
                <a:cs typeface="Times New Roman"/>
              </a:rPr>
              <a:t> </a:t>
            </a:r>
            <a:r>
              <a:rPr lang="en-US" sz="2400" dirty="0" err="1">
                <a:latin typeface="Cambria"/>
                <a:ea typeface="Times New Roman"/>
                <a:cs typeface="Times New Roman"/>
              </a:rPr>
              <a:t>проблема</a:t>
            </a:r>
            <a:r>
              <a:rPr lang="en-US" sz="2400" dirty="0">
                <a:latin typeface="Cambria"/>
                <a:ea typeface="Times New Roman"/>
                <a:cs typeface="Times New Roman"/>
              </a:rPr>
              <a:t> </a:t>
            </a:r>
            <a:r>
              <a:rPr lang="en-US" sz="2400" dirty="0" err="1">
                <a:latin typeface="Cambria"/>
                <a:ea typeface="Times New Roman"/>
                <a:cs typeface="Times New Roman"/>
              </a:rPr>
              <a:t>који</a:t>
            </a:r>
            <a:r>
              <a:rPr lang="en-US" sz="2400" dirty="0">
                <a:latin typeface="Cambria"/>
                <a:ea typeface="Times New Roman"/>
                <a:cs typeface="Times New Roman"/>
              </a:rPr>
              <a:t> </a:t>
            </a:r>
            <a:r>
              <a:rPr lang="en-US" sz="2400" dirty="0" err="1">
                <a:latin typeface="Cambria"/>
                <a:ea typeface="Times New Roman"/>
                <a:cs typeface="Times New Roman"/>
              </a:rPr>
              <a:t>се</a:t>
            </a:r>
            <a:r>
              <a:rPr lang="en-US" sz="2400" dirty="0">
                <a:latin typeface="Cambria"/>
                <a:ea typeface="Times New Roman"/>
                <a:cs typeface="Times New Roman"/>
              </a:rPr>
              <a:t> </a:t>
            </a:r>
            <a:r>
              <a:rPr lang="en-US" sz="2400" dirty="0" err="1">
                <a:latin typeface="Cambria"/>
                <a:ea typeface="Times New Roman"/>
                <a:cs typeface="Times New Roman"/>
              </a:rPr>
              <a:t>тичу</a:t>
            </a:r>
            <a:r>
              <a:rPr lang="en-US" sz="2400" dirty="0">
                <a:latin typeface="Cambria"/>
                <a:ea typeface="Times New Roman"/>
                <a:cs typeface="Times New Roman"/>
              </a:rPr>
              <a:t> </a:t>
            </a:r>
            <a:r>
              <a:rPr lang="en-US" sz="2400" dirty="0" err="1">
                <a:latin typeface="Cambria"/>
                <a:ea typeface="Times New Roman"/>
                <a:cs typeface="Times New Roman"/>
              </a:rPr>
              <a:t>ове</a:t>
            </a:r>
            <a:r>
              <a:rPr lang="en-US" sz="2400" dirty="0">
                <a:latin typeface="Cambria"/>
                <a:ea typeface="Times New Roman"/>
                <a:cs typeface="Times New Roman"/>
              </a:rPr>
              <a:t> </a:t>
            </a:r>
            <a:r>
              <a:rPr lang="en-US" sz="2400" dirty="0" err="1">
                <a:latin typeface="Cambria"/>
                <a:ea typeface="Times New Roman"/>
                <a:cs typeface="Times New Roman"/>
              </a:rPr>
              <a:t>групе</a:t>
            </a:r>
            <a:r>
              <a:rPr lang="en-US" sz="2400" dirty="0">
                <a:latin typeface="Cambria"/>
                <a:ea typeface="Times New Roman"/>
                <a:cs typeface="Times New Roman"/>
              </a:rPr>
              <a:t> </a:t>
            </a:r>
            <a:r>
              <a:rPr lang="en-US" sz="2400" dirty="0" err="1">
                <a:latin typeface="Cambria"/>
                <a:ea typeface="Times New Roman"/>
                <a:cs typeface="Times New Roman"/>
              </a:rPr>
              <a:t>пешака</a:t>
            </a:r>
            <a:r>
              <a:rPr lang="en-US" sz="2400" dirty="0">
                <a:latin typeface="Cambria"/>
                <a:ea typeface="Times New Roman"/>
                <a:cs typeface="Times New Roman"/>
              </a:rPr>
              <a:t>. </a:t>
            </a:r>
            <a:endParaRPr lang="sr-Cyrl-RS" sz="2400" dirty="0">
              <a:latin typeface="Cambria"/>
              <a:ea typeface="Times New Roman"/>
              <a:cs typeface="Times New Roman"/>
            </a:endParaRPr>
          </a:p>
          <a:p>
            <a:pPr lvl="0" algn="just" fontAlgn="base">
              <a:spcBef>
                <a:spcPct val="0"/>
              </a:spcBef>
              <a:spcAft>
                <a:spcPts val="1200"/>
              </a:spcAft>
            </a:pPr>
            <a:r>
              <a:rPr lang="en-US" sz="2400" b="1" dirty="0" err="1">
                <a:latin typeface="Cambria"/>
                <a:ea typeface="Times New Roman"/>
                <a:cs typeface="Times New Roman"/>
              </a:rPr>
              <a:t>Као</a:t>
            </a:r>
            <a:r>
              <a:rPr lang="en-US" sz="2400" b="1" dirty="0">
                <a:latin typeface="Cambria"/>
                <a:ea typeface="Times New Roman"/>
                <a:cs typeface="Times New Roman"/>
              </a:rPr>
              <a:t> </a:t>
            </a:r>
            <a:r>
              <a:rPr lang="en-US" sz="2400" b="1" dirty="0" err="1">
                <a:latin typeface="Cambria"/>
                <a:ea typeface="Times New Roman"/>
                <a:cs typeface="Times New Roman"/>
              </a:rPr>
              <a:t>најзначајнији</a:t>
            </a:r>
            <a:r>
              <a:rPr lang="en-US" sz="2400" b="1" dirty="0">
                <a:latin typeface="Cambria"/>
                <a:ea typeface="Times New Roman"/>
                <a:cs typeface="Times New Roman"/>
              </a:rPr>
              <a:t> </a:t>
            </a:r>
            <a:r>
              <a:rPr lang="en-US" sz="2400" b="1" dirty="0" err="1">
                <a:latin typeface="Cambria"/>
                <a:ea typeface="Times New Roman"/>
                <a:cs typeface="Times New Roman"/>
              </a:rPr>
              <a:t>проблеми</a:t>
            </a:r>
            <a:r>
              <a:rPr lang="en-US" sz="2400" b="1" dirty="0">
                <a:latin typeface="Cambria"/>
                <a:ea typeface="Times New Roman"/>
                <a:cs typeface="Times New Roman"/>
              </a:rPr>
              <a:t> </a:t>
            </a:r>
            <a:r>
              <a:rPr lang="en-US" sz="2400" b="1" dirty="0" err="1">
                <a:latin typeface="Cambria"/>
                <a:ea typeface="Times New Roman"/>
                <a:cs typeface="Times New Roman"/>
              </a:rPr>
              <a:t>истичу</a:t>
            </a:r>
            <a:r>
              <a:rPr lang="en-US" sz="2400" b="1" dirty="0">
                <a:latin typeface="Cambria"/>
                <a:ea typeface="Times New Roman"/>
                <a:cs typeface="Times New Roman"/>
              </a:rPr>
              <a:t> </a:t>
            </a:r>
            <a:r>
              <a:rPr lang="en-US" sz="2400" b="1" dirty="0" err="1">
                <a:latin typeface="Cambria"/>
                <a:ea typeface="Times New Roman"/>
                <a:cs typeface="Times New Roman"/>
              </a:rPr>
              <a:t>се</a:t>
            </a:r>
            <a:r>
              <a:rPr lang="en-US" sz="2400" b="1" dirty="0">
                <a:latin typeface="Cambria"/>
                <a:ea typeface="Times New Roman"/>
                <a:cs typeface="Times New Roman"/>
              </a:rPr>
              <a:t> </a:t>
            </a:r>
            <a:r>
              <a:rPr lang="en-US" sz="2400" b="1" dirty="0" err="1">
                <a:latin typeface="Cambria"/>
                <a:ea typeface="Times New Roman"/>
                <a:cs typeface="Times New Roman"/>
              </a:rPr>
              <a:t>неприлагођеност</a:t>
            </a:r>
            <a:r>
              <a:rPr lang="en-US" sz="2400" b="1" dirty="0">
                <a:latin typeface="Cambria"/>
                <a:ea typeface="Times New Roman"/>
                <a:cs typeface="Times New Roman"/>
              </a:rPr>
              <a:t> </a:t>
            </a:r>
            <a:r>
              <a:rPr lang="en-US" sz="2400" b="1" dirty="0" err="1">
                <a:latin typeface="Cambria"/>
                <a:ea typeface="Times New Roman"/>
                <a:cs typeface="Times New Roman"/>
              </a:rPr>
              <a:t>саобраћајне</a:t>
            </a:r>
            <a:r>
              <a:rPr lang="en-US" sz="2400" b="1" dirty="0">
                <a:latin typeface="Cambria"/>
                <a:ea typeface="Times New Roman"/>
                <a:cs typeface="Times New Roman"/>
              </a:rPr>
              <a:t> </a:t>
            </a:r>
            <a:r>
              <a:rPr lang="en-US" sz="2400" b="1" dirty="0" err="1">
                <a:latin typeface="Cambria"/>
                <a:ea typeface="Times New Roman"/>
                <a:cs typeface="Times New Roman"/>
              </a:rPr>
              <a:t>инфраструктуре</a:t>
            </a:r>
            <a:r>
              <a:rPr lang="en-US" sz="2400" b="1" dirty="0">
                <a:latin typeface="Cambria"/>
                <a:ea typeface="Times New Roman"/>
                <a:cs typeface="Times New Roman"/>
              </a:rPr>
              <a:t> </a:t>
            </a:r>
            <a:r>
              <a:rPr lang="en-US" sz="2400" b="1" dirty="0" err="1">
                <a:latin typeface="Cambria"/>
                <a:ea typeface="Times New Roman"/>
                <a:cs typeface="Times New Roman"/>
              </a:rPr>
              <a:t>потребама</a:t>
            </a:r>
            <a:r>
              <a:rPr lang="en-US" sz="2400" b="1" dirty="0">
                <a:latin typeface="Cambria"/>
                <a:ea typeface="Times New Roman"/>
                <a:cs typeface="Times New Roman"/>
              </a:rPr>
              <a:t> </a:t>
            </a:r>
            <a:r>
              <a:rPr lang="en-US" sz="2400" b="1" dirty="0" err="1">
                <a:latin typeface="Cambria"/>
                <a:ea typeface="Times New Roman"/>
                <a:cs typeface="Times New Roman"/>
              </a:rPr>
              <a:t>пешака</a:t>
            </a:r>
            <a:r>
              <a:rPr lang="en-US" sz="2400" b="1" dirty="0">
                <a:latin typeface="Cambria"/>
                <a:ea typeface="Times New Roman"/>
                <a:cs typeface="Times New Roman"/>
              </a:rPr>
              <a:t> у </a:t>
            </a:r>
            <a:r>
              <a:rPr lang="en-US" sz="2400" b="1" dirty="0" err="1">
                <a:latin typeface="Cambria"/>
                <a:ea typeface="Times New Roman"/>
                <a:cs typeface="Times New Roman"/>
              </a:rPr>
              <a:t>инвалидским</a:t>
            </a:r>
            <a:r>
              <a:rPr lang="en-US" sz="2400" b="1" dirty="0">
                <a:latin typeface="Cambria"/>
                <a:ea typeface="Times New Roman"/>
                <a:cs typeface="Times New Roman"/>
              </a:rPr>
              <a:t> </a:t>
            </a:r>
            <a:r>
              <a:rPr lang="en-US" sz="2400" b="1" dirty="0" err="1">
                <a:latin typeface="Cambria"/>
                <a:ea typeface="Times New Roman"/>
                <a:cs typeface="Times New Roman"/>
              </a:rPr>
              <a:t>колицима</a:t>
            </a:r>
            <a:r>
              <a:rPr lang="en-US" sz="2400" b="1" dirty="0">
                <a:latin typeface="Cambria"/>
                <a:ea typeface="Times New Roman"/>
                <a:cs typeface="Times New Roman"/>
              </a:rPr>
              <a:t> и </a:t>
            </a:r>
            <a:r>
              <a:rPr lang="en-US" sz="2400" b="1" dirty="0" err="1">
                <a:latin typeface="Cambria"/>
                <a:ea typeface="Times New Roman"/>
                <a:cs typeface="Times New Roman"/>
              </a:rPr>
              <a:t>понашање</a:t>
            </a:r>
            <a:r>
              <a:rPr lang="en-US" sz="2400" b="1" dirty="0">
                <a:latin typeface="Cambria"/>
                <a:ea typeface="Times New Roman"/>
                <a:cs typeface="Times New Roman"/>
              </a:rPr>
              <a:t> </a:t>
            </a:r>
            <a:r>
              <a:rPr lang="en-US" sz="2400" b="1" dirty="0" err="1">
                <a:latin typeface="Cambria"/>
                <a:ea typeface="Times New Roman"/>
                <a:cs typeface="Times New Roman"/>
              </a:rPr>
              <a:t>пешака</a:t>
            </a:r>
            <a:r>
              <a:rPr lang="en-US" sz="2400" b="1" dirty="0">
                <a:latin typeface="Cambria"/>
                <a:ea typeface="Times New Roman"/>
                <a:cs typeface="Times New Roman"/>
              </a:rPr>
              <a:t> </a:t>
            </a:r>
            <a:r>
              <a:rPr lang="en-US" sz="2400" b="1" dirty="0" err="1">
                <a:latin typeface="Cambria"/>
                <a:ea typeface="Times New Roman"/>
                <a:cs typeface="Times New Roman"/>
              </a:rPr>
              <a:t>приликом</a:t>
            </a:r>
            <a:r>
              <a:rPr lang="en-US" sz="2400" b="1" dirty="0">
                <a:latin typeface="Cambria"/>
                <a:ea typeface="Times New Roman"/>
                <a:cs typeface="Times New Roman"/>
              </a:rPr>
              <a:t> </a:t>
            </a:r>
            <a:r>
              <a:rPr lang="en-US" sz="2400" b="1" dirty="0" err="1">
                <a:latin typeface="Cambria"/>
                <a:ea typeface="Times New Roman"/>
                <a:cs typeface="Times New Roman"/>
              </a:rPr>
              <a:t>преласка</a:t>
            </a:r>
            <a:r>
              <a:rPr lang="en-US" sz="2400" b="1" dirty="0">
                <a:latin typeface="Cambria"/>
                <a:ea typeface="Times New Roman"/>
                <a:cs typeface="Times New Roman"/>
              </a:rPr>
              <a:t> </a:t>
            </a:r>
            <a:r>
              <a:rPr lang="en-US" sz="2400" b="1" dirty="0" err="1">
                <a:latin typeface="Cambria"/>
                <a:ea typeface="Times New Roman"/>
                <a:cs typeface="Times New Roman"/>
              </a:rPr>
              <a:t>улице</a:t>
            </a:r>
            <a:r>
              <a:rPr lang="en-US" sz="2400" dirty="0">
                <a:latin typeface="Cambria"/>
                <a:ea typeface="Times New Roman"/>
                <a:cs typeface="Times New Roman"/>
              </a:rPr>
              <a:t> (</a:t>
            </a:r>
            <a:r>
              <a:rPr lang="en-US" sz="2400" dirty="0" err="1">
                <a:latin typeface="Cambria"/>
                <a:ea typeface="Times New Roman"/>
                <a:cs typeface="Times New Roman"/>
              </a:rPr>
              <a:t>нпр</a:t>
            </a:r>
            <a:r>
              <a:rPr lang="en-US" sz="2400" dirty="0">
                <a:latin typeface="Cambria"/>
                <a:ea typeface="Times New Roman"/>
                <a:cs typeface="Times New Roman"/>
              </a:rPr>
              <a:t>. </a:t>
            </a:r>
            <a:r>
              <a:rPr lang="en-US" sz="2400" dirty="0" err="1">
                <a:latin typeface="Cambria"/>
                <a:ea typeface="Times New Roman"/>
                <a:cs typeface="Times New Roman"/>
              </a:rPr>
              <a:t>прелазак</a:t>
            </a:r>
            <a:r>
              <a:rPr lang="en-US" sz="2400" dirty="0">
                <a:latin typeface="Cambria"/>
                <a:ea typeface="Times New Roman"/>
                <a:cs typeface="Times New Roman"/>
              </a:rPr>
              <a:t> </a:t>
            </a:r>
            <a:r>
              <a:rPr lang="en-US" sz="2400" dirty="0" err="1">
                <a:latin typeface="Cambria"/>
                <a:ea typeface="Times New Roman"/>
                <a:cs typeface="Times New Roman"/>
              </a:rPr>
              <a:t>улице</a:t>
            </a:r>
            <a:r>
              <a:rPr lang="en-US" sz="2400" dirty="0">
                <a:latin typeface="Cambria"/>
                <a:ea typeface="Times New Roman"/>
                <a:cs typeface="Times New Roman"/>
              </a:rPr>
              <a:t> </a:t>
            </a:r>
            <a:r>
              <a:rPr lang="en-US" sz="2400" dirty="0" err="1">
                <a:latin typeface="Cambria"/>
                <a:ea typeface="Times New Roman"/>
                <a:cs typeface="Times New Roman"/>
              </a:rPr>
              <a:t>на</a:t>
            </a:r>
            <a:r>
              <a:rPr lang="en-US" sz="2400" dirty="0">
                <a:latin typeface="Cambria"/>
                <a:ea typeface="Times New Roman"/>
                <a:cs typeface="Times New Roman"/>
              </a:rPr>
              <a:t> </a:t>
            </a:r>
            <a:r>
              <a:rPr lang="en-US" sz="2400" dirty="0" err="1">
                <a:latin typeface="Cambria"/>
                <a:ea typeface="Times New Roman"/>
                <a:cs typeface="Times New Roman"/>
              </a:rPr>
              <a:t>местима</a:t>
            </a:r>
            <a:r>
              <a:rPr lang="en-US" sz="2400" dirty="0">
                <a:latin typeface="Cambria"/>
                <a:ea typeface="Times New Roman"/>
                <a:cs typeface="Times New Roman"/>
              </a:rPr>
              <a:t> </a:t>
            </a:r>
            <a:r>
              <a:rPr lang="en-US" sz="2400" dirty="0" err="1">
                <a:latin typeface="Cambria"/>
                <a:ea typeface="Times New Roman"/>
                <a:cs typeface="Times New Roman"/>
              </a:rPr>
              <a:t>где</a:t>
            </a:r>
            <a:r>
              <a:rPr lang="en-US" sz="2400" dirty="0">
                <a:latin typeface="Cambria"/>
                <a:ea typeface="Times New Roman"/>
                <a:cs typeface="Times New Roman"/>
              </a:rPr>
              <a:t> </a:t>
            </a:r>
            <a:r>
              <a:rPr lang="en-US" sz="2400" dirty="0" err="1">
                <a:latin typeface="Cambria"/>
                <a:ea typeface="Times New Roman"/>
                <a:cs typeface="Times New Roman"/>
              </a:rPr>
              <a:t>саобраћајном</a:t>
            </a:r>
            <a:r>
              <a:rPr lang="en-US" sz="2400" dirty="0">
                <a:latin typeface="Cambria"/>
                <a:ea typeface="Times New Roman"/>
                <a:cs typeface="Times New Roman"/>
              </a:rPr>
              <a:t> </a:t>
            </a:r>
            <a:r>
              <a:rPr lang="en-US" sz="2400" dirty="0" err="1">
                <a:latin typeface="Cambria"/>
                <a:ea typeface="Times New Roman"/>
                <a:cs typeface="Times New Roman"/>
              </a:rPr>
              <a:t>сигнализацијом</a:t>
            </a:r>
            <a:r>
              <a:rPr lang="en-US" sz="2400" dirty="0">
                <a:latin typeface="Cambria"/>
                <a:ea typeface="Times New Roman"/>
                <a:cs typeface="Times New Roman"/>
              </a:rPr>
              <a:t> </a:t>
            </a:r>
            <a:r>
              <a:rPr lang="en-US" sz="2400" dirty="0" err="1">
                <a:latin typeface="Cambria"/>
                <a:ea typeface="Times New Roman"/>
                <a:cs typeface="Times New Roman"/>
              </a:rPr>
              <a:t>то</a:t>
            </a:r>
            <a:r>
              <a:rPr lang="en-US" sz="2400" dirty="0">
                <a:latin typeface="Cambria"/>
                <a:ea typeface="Times New Roman"/>
                <a:cs typeface="Times New Roman"/>
              </a:rPr>
              <a:t> </a:t>
            </a:r>
            <a:r>
              <a:rPr lang="en-US" sz="2400" dirty="0" err="1">
                <a:latin typeface="Cambria"/>
                <a:ea typeface="Times New Roman"/>
                <a:cs typeface="Times New Roman"/>
              </a:rPr>
              <a:t>није</a:t>
            </a:r>
            <a:r>
              <a:rPr lang="en-US" sz="2400" dirty="0">
                <a:latin typeface="Cambria"/>
                <a:ea typeface="Times New Roman"/>
                <a:cs typeface="Times New Roman"/>
              </a:rPr>
              <a:t> </a:t>
            </a:r>
            <a:r>
              <a:rPr lang="en-US" sz="2400" dirty="0" err="1">
                <a:latin typeface="Cambria"/>
                <a:ea typeface="Times New Roman"/>
                <a:cs typeface="Times New Roman"/>
              </a:rPr>
              <a:t>предвиђено</a:t>
            </a:r>
            <a:r>
              <a:rPr lang="en-US" sz="2400" dirty="0">
                <a:latin typeface="Cambria"/>
                <a:ea typeface="Times New Roman"/>
                <a:cs typeface="Times New Roman"/>
              </a:rPr>
              <a:t>, </a:t>
            </a:r>
            <a:r>
              <a:rPr lang="en-US" sz="2400" dirty="0" err="1">
                <a:latin typeface="Cambria"/>
                <a:ea typeface="Times New Roman"/>
                <a:cs typeface="Times New Roman"/>
              </a:rPr>
              <a:t>небезбедно</a:t>
            </a:r>
            <a:r>
              <a:rPr lang="en-US" sz="2400" dirty="0">
                <a:latin typeface="Cambria"/>
                <a:ea typeface="Times New Roman"/>
                <a:cs typeface="Times New Roman"/>
              </a:rPr>
              <a:t> </a:t>
            </a:r>
            <a:r>
              <a:rPr lang="en-US" sz="2400" dirty="0" err="1">
                <a:latin typeface="Cambria"/>
                <a:ea typeface="Times New Roman"/>
                <a:cs typeface="Times New Roman"/>
              </a:rPr>
              <a:t>започињање</a:t>
            </a:r>
            <a:r>
              <a:rPr lang="en-US" sz="2400" dirty="0">
                <a:latin typeface="Cambria"/>
                <a:ea typeface="Times New Roman"/>
                <a:cs typeface="Times New Roman"/>
              </a:rPr>
              <a:t> </a:t>
            </a:r>
            <a:r>
              <a:rPr lang="en-US" sz="2400" dirty="0" err="1">
                <a:latin typeface="Cambria"/>
                <a:ea typeface="Times New Roman"/>
                <a:cs typeface="Times New Roman"/>
              </a:rPr>
              <a:t>преласка</a:t>
            </a:r>
            <a:r>
              <a:rPr lang="en-US" sz="2400" dirty="0">
                <a:latin typeface="Cambria"/>
                <a:ea typeface="Times New Roman"/>
                <a:cs typeface="Times New Roman"/>
              </a:rPr>
              <a:t> </a:t>
            </a:r>
            <a:r>
              <a:rPr lang="en-US" sz="2400" dirty="0" err="1">
                <a:latin typeface="Cambria"/>
                <a:ea typeface="Times New Roman"/>
                <a:cs typeface="Times New Roman"/>
              </a:rPr>
              <a:t>коловоза</a:t>
            </a:r>
            <a:r>
              <a:rPr lang="en-US" sz="2400" dirty="0">
                <a:latin typeface="Cambria"/>
                <a:ea typeface="Times New Roman"/>
                <a:cs typeface="Times New Roman"/>
              </a:rPr>
              <a:t> </a:t>
            </a:r>
            <a:r>
              <a:rPr lang="en-US" sz="2400" dirty="0" err="1">
                <a:latin typeface="Cambria"/>
                <a:ea typeface="Times New Roman"/>
                <a:cs typeface="Times New Roman"/>
              </a:rPr>
              <a:t>што</a:t>
            </a:r>
            <a:r>
              <a:rPr lang="en-US" sz="2400" dirty="0">
                <a:latin typeface="Cambria"/>
                <a:ea typeface="Times New Roman"/>
                <a:cs typeface="Times New Roman"/>
              </a:rPr>
              <a:t> </a:t>
            </a:r>
            <a:r>
              <a:rPr lang="en-US" sz="2400" dirty="0" err="1">
                <a:latin typeface="Cambria"/>
                <a:ea typeface="Times New Roman"/>
                <a:cs typeface="Times New Roman"/>
              </a:rPr>
              <a:t>проузрокује</a:t>
            </a:r>
            <a:r>
              <a:rPr lang="en-US" sz="2400" dirty="0">
                <a:latin typeface="Cambria"/>
                <a:ea typeface="Times New Roman"/>
                <a:cs typeface="Times New Roman"/>
              </a:rPr>
              <a:t> </a:t>
            </a:r>
            <a:r>
              <a:rPr lang="en-US" sz="2400" dirty="0" err="1">
                <a:latin typeface="Cambria"/>
                <a:ea typeface="Times New Roman"/>
                <a:cs typeface="Times New Roman"/>
              </a:rPr>
              <a:t>неблаговремено</a:t>
            </a:r>
            <a:r>
              <a:rPr lang="en-US" sz="2400" dirty="0">
                <a:latin typeface="Cambria"/>
                <a:ea typeface="Times New Roman"/>
                <a:cs typeface="Times New Roman"/>
              </a:rPr>
              <a:t> </a:t>
            </a:r>
            <a:r>
              <a:rPr lang="en-US" sz="2400" dirty="0" err="1">
                <a:latin typeface="Cambria"/>
                <a:ea typeface="Times New Roman"/>
                <a:cs typeface="Times New Roman"/>
              </a:rPr>
              <a:t>уочавање</a:t>
            </a:r>
            <a:r>
              <a:rPr lang="en-US" sz="2400" dirty="0">
                <a:latin typeface="Cambria"/>
                <a:ea typeface="Times New Roman"/>
                <a:cs typeface="Times New Roman"/>
              </a:rPr>
              <a:t> </a:t>
            </a:r>
            <a:r>
              <a:rPr lang="en-US" sz="2400" dirty="0" err="1">
                <a:latin typeface="Cambria"/>
                <a:ea typeface="Times New Roman"/>
                <a:cs typeface="Times New Roman"/>
              </a:rPr>
              <a:t>пешака</a:t>
            </a:r>
            <a:r>
              <a:rPr lang="en-US" sz="2400" dirty="0">
                <a:latin typeface="Cambria"/>
                <a:ea typeface="Times New Roman"/>
                <a:cs typeface="Times New Roman"/>
              </a:rPr>
              <a:t> </a:t>
            </a:r>
            <a:r>
              <a:rPr lang="en-US" sz="2400" dirty="0" err="1">
                <a:latin typeface="Cambria"/>
                <a:ea typeface="Times New Roman"/>
                <a:cs typeface="Times New Roman"/>
              </a:rPr>
              <a:t>итд</a:t>
            </a:r>
            <a:r>
              <a:rPr lang="en-US" sz="2400" dirty="0">
                <a:latin typeface="Cambria"/>
                <a:ea typeface="Times New Roman"/>
                <a:cs typeface="Times New Roman"/>
              </a:rPr>
              <a:t>.).</a:t>
            </a:r>
            <a:endParaRPr lang="en-US" sz="2400" dirty="0">
              <a:latin typeface="Arial" pitchFamily="34" charset="0"/>
              <a:cs typeface="Arial" pitchFamily="34" charset="0"/>
            </a:endParaRPr>
          </a:p>
        </p:txBody>
      </p:sp>
      <p:sp>
        <p:nvSpPr>
          <p:cNvPr id="7" name="Rectangle 6"/>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3162319F-3B8B-052E-22A9-CF9C78117F95}"/>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1</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500"/>
                                        <p:tgtEl>
                                          <p:spTgt spid="12"/>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down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39</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256209" y="378190"/>
            <a:ext cx="3315791" cy="719092"/>
          </a:xfrm>
        </p:spPr>
        <p:txBody>
          <a:bodyPr>
            <a:noAutofit/>
          </a:bodyPr>
          <a:lstStyle/>
          <a:p>
            <a:r>
              <a:rPr lang="sr-Cyrl-RS" sz="3500" dirty="0">
                <a:solidFill>
                  <a:schemeClr val="tx2">
                    <a:lumMod val="50000"/>
                  </a:schemeClr>
                </a:solidFill>
                <a:latin typeface="Cambria" pitchFamily="18" charset="0"/>
                <a:ea typeface="Cambria" pitchFamily="18" charset="0"/>
              </a:rPr>
              <a:t>Пешаци</a:t>
            </a:r>
            <a:endParaRPr lang="en-US" sz="3500" dirty="0"/>
          </a:p>
        </p:txBody>
      </p:sp>
      <p:sp>
        <p:nvSpPr>
          <p:cNvPr id="31746" name="Rectangle 2"/>
          <p:cNvSpPr>
            <a:spLocks noChangeArrowheads="1"/>
          </p:cNvSpPr>
          <p:nvPr/>
        </p:nvSpPr>
        <p:spPr bwMode="auto">
          <a:xfrm>
            <a:off x="343987" y="1572232"/>
            <a:ext cx="11639006" cy="4543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800"/>
              </a:spcBef>
              <a:spcAft>
                <a:spcPts val="1800"/>
              </a:spcAft>
            </a:pPr>
            <a:r>
              <a:rPr lang="en-US" sz="2400" kern="100" dirty="0" err="1">
                <a:latin typeface="Cambria"/>
                <a:ea typeface="Times New Roman"/>
                <a:cs typeface="Times New Roman"/>
              </a:rPr>
              <a:t>Идентичне</a:t>
            </a:r>
            <a:r>
              <a:rPr lang="en-US" sz="2400" kern="100" dirty="0">
                <a:latin typeface="Cambria"/>
                <a:ea typeface="Times New Roman"/>
                <a:cs typeface="Times New Roman"/>
              </a:rPr>
              <a:t> </a:t>
            </a:r>
            <a:r>
              <a:rPr lang="en-US" sz="2400" kern="100" dirty="0" err="1">
                <a:latin typeface="Cambria"/>
                <a:ea typeface="Times New Roman"/>
                <a:cs typeface="Times New Roman"/>
              </a:rPr>
              <a:t>проблеме</a:t>
            </a:r>
            <a:r>
              <a:rPr lang="en-US" sz="2400" kern="100" dirty="0">
                <a:latin typeface="Cambria"/>
                <a:ea typeface="Times New Roman"/>
                <a:cs typeface="Times New Roman"/>
              </a:rPr>
              <a:t> </a:t>
            </a:r>
            <a:r>
              <a:rPr lang="en-US" sz="2400" kern="100" dirty="0" err="1">
                <a:latin typeface="Cambria"/>
                <a:ea typeface="Times New Roman"/>
                <a:cs typeface="Times New Roman"/>
              </a:rPr>
              <a:t>учешћа</a:t>
            </a:r>
            <a:r>
              <a:rPr lang="en-US" sz="2400" kern="100" dirty="0">
                <a:latin typeface="Cambria"/>
                <a:ea typeface="Times New Roman"/>
                <a:cs typeface="Times New Roman"/>
              </a:rPr>
              <a:t> у </a:t>
            </a:r>
            <a:r>
              <a:rPr lang="en-US" sz="2400" kern="100" dirty="0" err="1">
                <a:latin typeface="Cambria"/>
                <a:ea typeface="Times New Roman"/>
                <a:cs typeface="Times New Roman"/>
              </a:rPr>
              <a:t>саобраћају</a:t>
            </a:r>
            <a:r>
              <a:rPr lang="en-US" sz="2400" kern="100" dirty="0">
                <a:latin typeface="Cambria"/>
                <a:ea typeface="Times New Roman"/>
                <a:cs typeface="Times New Roman"/>
              </a:rPr>
              <a:t> </a:t>
            </a:r>
            <a:r>
              <a:rPr lang="en-US" sz="2400" kern="100" dirty="0" err="1">
                <a:latin typeface="Cambria"/>
                <a:ea typeface="Times New Roman"/>
                <a:cs typeface="Times New Roman"/>
              </a:rPr>
              <a:t>пешака</a:t>
            </a:r>
            <a:r>
              <a:rPr lang="en-US" sz="2400" kern="100" dirty="0">
                <a:latin typeface="Cambria"/>
                <a:ea typeface="Times New Roman"/>
                <a:cs typeface="Times New Roman"/>
              </a:rPr>
              <a:t> у </a:t>
            </a:r>
            <a:r>
              <a:rPr lang="en-US" sz="2400" kern="100" dirty="0" err="1">
                <a:latin typeface="Cambria"/>
                <a:ea typeface="Times New Roman"/>
                <a:cs typeface="Times New Roman"/>
              </a:rPr>
              <a:t>инвалидским</a:t>
            </a:r>
            <a:r>
              <a:rPr lang="en-US" sz="2400" kern="100" dirty="0">
                <a:latin typeface="Cambria"/>
                <a:ea typeface="Times New Roman"/>
                <a:cs typeface="Times New Roman"/>
              </a:rPr>
              <a:t> </a:t>
            </a:r>
            <a:r>
              <a:rPr lang="en-US" sz="2400" kern="100" dirty="0" err="1">
                <a:latin typeface="Cambria"/>
                <a:ea typeface="Times New Roman"/>
                <a:cs typeface="Times New Roman"/>
              </a:rPr>
              <a:t>колицима</a:t>
            </a:r>
            <a:r>
              <a:rPr lang="en-US" sz="2400" kern="100" dirty="0">
                <a:latin typeface="Cambria"/>
                <a:ea typeface="Times New Roman"/>
                <a:cs typeface="Times New Roman"/>
              </a:rPr>
              <a:t>,</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идентификов</a:t>
            </a:r>
            <a:r>
              <a:rPr lang="sr-Cyrl-RS" sz="2400" kern="100" dirty="0">
                <a:solidFill>
                  <a:srgbClr val="000000"/>
                </a:solidFill>
                <a:latin typeface="Cambria"/>
                <a:ea typeface="Times New Roman"/>
                <a:cs typeface="Times New Roman"/>
              </a:rPr>
              <a:t>ано је</a:t>
            </a:r>
            <a:r>
              <a:rPr lang="en-US" sz="2400" kern="100" dirty="0">
                <a:solidFill>
                  <a:srgbClr val="000000"/>
                </a:solidFill>
                <a:latin typeface="Cambria"/>
                <a:ea typeface="Times New Roman"/>
                <a:cs typeface="Times New Roman"/>
              </a:rPr>
              <a:t> и </a:t>
            </a:r>
            <a:r>
              <a:rPr lang="en-US" sz="2400" kern="100" dirty="0" err="1">
                <a:solidFill>
                  <a:srgbClr val="000000"/>
                </a:solidFill>
                <a:latin typeface="Cambria"/>
                <a:ea typeface="Times New Roman"/>
                <a:cs typeface="Times New Roman"/>
              </a:rPr>
              <a:t>приликом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анализе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саобраћајних</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незгода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повређеним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лицима</a:t>
            </a:r>
            <a:r>
              <a:rPr lang="en-US" sz="2400" kern="100" dirty="0">
                <a:solidFill>
                  <a:srgbClr val="000000"/>
                </a:solidFill>
                <a:latin typeface="Cambria"/>
                <a:ea typeface="Times New Roman"/>
                <a:cs typeface="Times New Roman"/>
              </a:rPr>
              <a:t>. </a:t>
            </a:r>
            <a:endParaRPr lang="sr-Cyrl-RS" sz="2400" kern="100" dirty="0">
              <a:solidFill>
                <a:srgbClr val="000000"/>
              </a:solidFill>
              <a:latin typeface="Cambria"/>
              <a:ea typeface="Times New Roman"/>
              <a:cs typeface="Times New Roman"/>
            </a:endParaRPr>
          </a:p>
          <a:p>
            <a:pPr algn="just">
              <a:lnSpc>
                <a:spcPct val="107000"/>
              </a:lnSpc>
              <a:spcBef>
                <a:spcPts val="1800"/>
              </a:spcBef>
              <a:spcAft>
                <a:spcPts val="1800"/>
              </a:spcAft>
            </a:pPr>
            <a:r>
              <a:rPr lang="en-US" sz="2400" kern="100" dirty="0" err="1">
                <a:solidFill>
                  <a:srgbClr val="000000"/>
                </a:solidFill>
                <a:latin typeface="Cambria"/>
                <a:ea typeface="Times New Roman"/>
                <a:cs typeface="Times New Roman"/>
              </a:rPr>
              <a:t>Према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Националном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електронском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систему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надзора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повреда</a:t>
            </a:r>
            <a:r>
              <a:rPr lang="sr-Cyrl-RS" sz="2400" kern="100" dirty="0">
                <a:solidFill>
                  <a:srgbClr val="000000"/>
                </a:solidFill>
                <a:latin typeface="Cambria"/>
                <a:ea typeface="Times New Roman"/>
                <a:cs typeface="Times New Roman"/>
              </a:rPr>
              <a:t>, </a:t>
            </a:r>
            <a:r>
              <a:rPr lang="en-US" sz="2400" kern="100" dirty="0">
                <a:solidFill>
                  <a:srgbClr val="000000"/>
                </a:solidFill>
                <a:latin typeface="Cambria"/>
                <a:ea typeface="Times New Roman"/>
                <a:cs typeface="Times New Roman"/>
              </a:rPr>
              <a:t>у </a:t>
            </a:r>
            <a:r>
              <a:rPr lang="en-US" sz="2400" kern="100" dirty="0" err="1">
                <a:solidFill>
                  <a:srgbClr val="000000"/>
                </a:solidFill>
                <a:latin typeface="Cambria"/>
                <a:ea typeface="Times New Roman"/>
                <a:cs typeface="Times New Roman"/>
              </a:rPr>
              <a:t>периоду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од</a:t>
            </a:r>
            <a:r>
              <a:rPr lang="en-US" sz="2400" kern="100" dirty="0">
                <a:solidFill>
                  <a:srgbClr val="000000"/>
                </a:solidFill>
                <a:latin typeface="Cambria"/>
                <a:ea typeface="Times New Roman"/>
                <a:cs typeface="Times New Roman"/>
              </a:rPr>
              <a:t> 2002. </a:t>
            </a:r>
            <a:r>
              <a:rPr lang="en-US" sz="2400" kern="100" dirty="0" err="1">
                <a:solidFill>
                  <a:srgbClr val="000000"/>
                </a:solidFill>
                <a:latin typeface="Cambria"/>
                <a:ea typeface="Times New Roman"/>
                <a:cs typeface="Times New Roman"/>
              </a:rPr>
              <a:t>до</a:t>
            </a:r>
            <a:r>
              <a:rPr lang="en-US" sz="2400" kern="100" dirty="0">
                <a:solidFill>
                  <a:srgbClr val="000000"/>
                </a:solidFill>
                <a:latin typeface="Cambria"/>
                <a:ea typeface="Times New Roman"/>
                <a:cs typeface="Times New Roman"/>
              </a:rPr>
              <a:t> 2010. </a:t>
            </a:r>
            <a:r>
              <a:rPr lang="en-US" sz="2400" kern="100" dirty="0" err="1">
                <a:solidFill>
                  <a:srgbClr val="000000"/>
                </a:solidFill>
                <a:latin typeface="Cambria"/>
                <a:ea typeface="Times New Roman"/>
                <a:cs typeface="Times New Roman"/>
              </a:rPr>
              <a:t>године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процењен</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је</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број</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од</a:t>
            </a:r>
            <a:r>
              <a:rPr lang="en-US" sz="2400" kern="100" dirty="0">
                <a:solidFill>
                  <a:srgbClr val="000000"/>
                </a:solidFill>
                <a:latin typeface="Cambria"/>
                <a:ea typeface="Times New Roman"/>
                <a:cs typeface="Times New Roman"/>
              </a:rPr>
              <a:t> 9.348 </a:t>
            </a:r>
            <a:r>
              <a:rPr lang="en-US" sz="2400" kern="100" dirty="0" err="1">
                <a:solidFill>
                  <a:srgbClr val="000000"/>
                </a:solidFill>
                <a:latin typeface="Cambria"/>
                <a:ea typeface="Times New Roman"/>
                <a:cs typeface="Times New Roman"/>
              </a:rPr>
              <a:t>повређених</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пешака</a:t>
            </a:r>
            <a:r>
              <a:rPr lang="en-US" sz="2400" kern="100" dirty="0">
                <a:solidFill>
                  <a:srgbClr val="000000"/>
                </a:solidFill>
                <a:latin typeface="Cambria"/>
                <a:ea typeface="Times New Roman"/>
                <a:cs typeface="Times New Roman"/>
              </a:rPr>
              <a:t> у </a:t>
            </a:r>
            <a:r>
              <a:rPr lang="en-US" sz="2400" kern="100" dirty="0" err="1">
                <a:solidFill>
                  <a:srgbClr val="000000"/>
                </a:solidFill>
                <a:latin typeface="Cambria"/>
                <a:ea typeface="Times New Roman"/>
                <a:cs typeface="Times New Roman"/>
              </a:rPr>
              <a:t>саобраћајним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незгодама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приликом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коришћења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инвалидских</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колица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подручју</a:t>
            </a:r>
            <a:r>
              <a:rPr lang="en-US" sz="2400" kern="100" dirty="0">
                <a:solidFill>
                  <a:srgbClr val="000000"/>
                </a:solidFill>
                <a:latin typeface="Cambria"/>
                <a:ea typeface="Times New Roman"/>
                <a:cs typeface="Times New Roman"/>
              </a:rPr>
              <a:t> </a:t>
            </a:r>
            <a:r>
              <a:rPr lang="en-US" sz="2400" kern="100" dirty="0">
                <a:latin typeface="Cambria"/>
                <a:ea typeface="Times New Roman"/>
                <a:cs typeface="Times New Roman"/>
              </a:rPr>
              <a:t>САД</a:t>
            </a:r>
            <a:r>
              <a:rPr lang="en-US" sz="2400" kern="100" dirty="0">
                <a:solidFill>
                  <a:srgbClr val="000000"/>
                </a:solidFill>
                <a:latin typeface="Cambria"/>
                <a:ea typeface="Times New Roman"/>
                <a:cs typeface="Times New Roman"/>
              </a:rPr>
              <a:t>. </a:t>
            </a:r>
            <a:endParaRPr lang="sr-Cyrl-RS" sz="2400" kern="100" dirty="0">
              <a:solidFill>
                <a:srgbClr val="000000"/>
              </a:solidFill>
              <a:latin typeface="Cambria"/>
              <a:ea typeface="Times New Roman"/>
              <a:cs typeface="Times New Roman"/>
            </a:endParaRPr>
          </a:p>
          <a:p>
            <a:pPr algn="just">
              <a:lnSpc>
                <a:spcPct val="107000"/>
              </a:lnSpc>
              <a:spcBef>
                <a:spcPts val="1800"/>
              </a:spcBef>
              <a:spcAft>
                <a:spcPts val="1800"/>
              </a:spcAft>
            </a:pPr>
            <a:r>
              <a:rPr lang="en-US" sz="2400" kern="100" dirty="0" err="1">
                <a:solidFill>
                  <a:srgbClr val="000000"/>
                </a:solidFill>
                <a:latin typeface="Cambria"/>
                <a:ea typeface="Times New Roman"/>
                <a:cs typeface="Times New Roman"/>
              </a:rPr>
              <a:t>Слично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као</a:t>
            </a:r>
            <a:r>
              <a:rPr lang="en-US" sz="2400" kern="100" dirty="0">
                <a:solidFill>
                  <a:srgbClr val="000000"/>
                </a:solidFill>
                <a:latin typeface="Cambria"/>
                <a:ea typeface="Times New Roman"/>
                <a:cs typeface="Times New Roman"/>
              </a:rPr>
              <a:t> и у </a:t>
            </a:r>
            <a:r>
              <a:rPr lang="en-US" sz="2400" kern="100" dirty="0" err="1">
                <a:solidFill>
                  <a:srgbClr val="000000"/>
                </a:solidFill>
                <a:latin typeface="Cambria"/>
                <a:ea typeface="Times New Roman"/>
                <a:cs typeface="Times New Roman"/>
              </a:rPr>
              <a:t>истраживању</a:t>
            </a:r>
            <a:r>
              <a:rPr lang="en-US" sz="2400" kern="100" dirty="0">
                <a:solidFill>
                  <a:srgbClr val="000000"/>
                </a:solidFill>
                <a:latin typeface="Cambria"/>
                <a:ea typeface="Times New Roman"/>
                <a:cs typeface="Times New Roman"/>
              </a:rPr>
              <a:t> у </a:t>
            </a:r>
            <a:r>
              <a:rPr lang="en-US" sz="2400" kern="100" dirty="0" err="1">
                <a:solidFill>
                  <a:srgbClr val="000000"/>
                </a:solidFill>
                <a:latin typeface="Cambria"/>
                <a:ea typeface="Times New Roman"/>
                <a:cs typeface="Times New Roman"/>
              </a:rPr>
              <a:t>ком</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анализирана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лица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која</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су</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смртно</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страдала</a:t>
            </a:r>
            <a:r>
              <a:rPr lang="en-US" sz="2400" kern="100" dirty="0">
                <a:solidFill>
                  <a:srgbClr val="000000"/>
                </a:solidFill>
                <a:latin typeface="Cambria"/>
                <a:ea typeface="Times New Roman"/>
                <a:cs typeface="Times New Roman"/>
              </a:rPr>
              <a:t> у </a:t>
            </a:r>
            <a:r>
              <a:rPr lang="en-US" sz="2400" kern="100" dirty="0" err="1">
                <a:solidFill>
                  <a:srgbClr val="000000"/>
                </a:solidFill>
                <a:latin typeface="Cambria"/>
                <a:ea typeface="Times New Roman"/>
                <a:cs typeface="Times New Roman"/>
              </a:rPr>
              <a:t>овој</a:t>
            </a:r>
            <a:r>
              <a:rPr lang="en-US" sz="2400" kern="100" dirty="0">
                <a:solidFill>
                  <a:srgbClr val="000000"/>
                </a:solidFill>
                <a:latin typeface="Cambria"/>
                <a:ea typeface="Times New Roman"/>
                <a:cs typeface="Times New Roman"/>
              </a:rPr>
              <a:t> </a:t>
            </a:r>
            <a:r>
              <a:rPr lang="en-US" sz="2400" kern="100" dirty="0" err="1">
                <a:solidFill>
                  <a:srgbClr val="000000"/>
                </a:solidFill>
                <a:latin typeface="Cambria"/>
                <a:ea typeface="Times New Roman"/>
                <a:cs typeface="Times New Roman"/>
              </a:rPr>
              <a:t>популацији</a:t>
            </a:r>
            <a:r>
              <a:rPr lang="en-US" sz="2400"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најризичнија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категорија</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учесника</a:t>
            </a:r>
            <a:r>
              <a:rPr lang="en-US" sz="2400" b="1" kern="100" dirty="0">
                <a:solidFill>
                  <a:srgbClr val="000000"/>
                </a:solidFill>
                <a:latin typeface="Cambria"/>
                <a:ea typeface="Times New Roman"/>
                <a:cs typeface="Times New Roman"/>
              </a:rPr>
              <a:t> у </a:t>
            </a:r>
            <a:r>
              <a:rPr lang="en-US" sz="2400" b="1" kern="100" dirty="0" err="1">
                <a:solidFill>
                  <a:srgbClr val="000000"/>
                </a:solidFill>
                <a:latin typeface="Cambria"/>
                <a:ea typeface="Times New Roman"/>
                <a:cs typeface="Times New Roman"/>
              </a:rPr>
              <a:t>саобраћају</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били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су</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средовечни</a:t>
            </a:r>
            <a:r>
              <a:rPr lang="en-US" sz="2400" b="1" kern="100" dirty="0">
                <a:solidFill>
                  <a:srgbClr val="000000"/>
                </a:solidFill>
                <a:latin typeface="Cambria"/>
                <a:ea typeface="Times New Roman"/>
                <a:cs typeface="Times New Roman"/>
              </a:rPr>
              <a:t> </a:t>
            </a:r>
            <a:r>
              <a:rPr lang="en-US" sz="2400" b="1" kern="100" dirty="0" err="1">
                <a:solidFill>
                  <a:srgbClr val="000000"/>
                </a:solidFill>
                <a:latin typeface="Cambria"/>
                <a:ea typeface="Times New Roman"/>
                <a:cs typeface="Times New Roman"/>
              </a:rPr>
              <a:t>мушкарци</a:t>
            </a:r>
            <a:r>
              <a:rPr lang="en-US" sz="2400" kern="100" dirty="0">
                <a:solidFill>
                  <a:srgbClr val="000000"/>
                </a:solidFill>
                <a:latin typeface="Cambria"/>
                <a:ea typeface="Times New Roman"/>
                <a:cs typeface="Times New Roman"/>
              </a:rPr>
              <a:t>. </a:t>
            </a:r>
            <a:endParaRPr lang="en-US" sz="2400" kern="100" dirty="0">
              <a:latin typeface="Cambria"/>
              <a:ea typeface="Calibri"/>
              <a:cs typeface="Times New Roman"/>
            </a:endParaRPr>
          </a:p>
        </p:txBody>
      </p:sp>
      <p:sp>
        <p:nvSpPr>
          <p:cNvPr id="6" name="Rectangle 5"/>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F4E3AA37-CD70-D5A9-0203-2C24827A5E59}"/>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2</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40">
            <a:extLst>
              <a:ext uri="{FF2B5EF4-FFF2-40B4-BE49-F238E27FC236}">
                <a16:creationId xmlns:a16="http://schemas.microsoft.com/office/drawing/2014/main" id="{34E0FB4D-5854-48FF-A5C7-A90D9A55F7DA}"/>
              </a:ext>
            </a:extLst>
          </p:cNvPr>
          <p:cNvGrpSpPr/>
          <p:nvPr/>
        </p:nvGrpSpPr>
        <p:grpSpPr>
          <a:xfrm>
            <a:off x="1358538" y="1149406"/>
            <a:ext cx="8981098" cy="5270727"/>
            <a:chOff x="2687161" y="3731096"/>
            <a:chExt cx="5158677" cy="3027467"/>
          </a:xfrm>
          <a:solidFill>
            <a:schemeClr val="accent1">
              <a:lumMod val="20000"/>
              <a:lumOff val="80000"/>
            </a:schemeClr>
          </a:solidFill>
        </p:grpSpPr>
        <p:sp>
          <p:nvSpPr>
            <p:cNvPr id="7" name="Freeform: Shape 341">
              <a:extLst>
                <a:ext uri="{FF2B5EF4-FFF2-40B4-BE49-F238E27FC236}">
                  <a16:creationId xmlns:a16="http://schemas.microsoft.com/office/drawing/2014/main" id="{1A907ACA-0616-4FEE-B3A2-97809BB24BEA}"/>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8" name="Freeform: Shape 342">
              <a:extLst>
                <a:ext uri="{FF2B5EF4-FFF2-40B4-BE49-F238E27FC236}">
                  <a16:creationId xmlns:a16="http://schemas.microsoft.com/office/drawing/2014/main" id="{34AE66F4-BC2E-42C7-A0A9-4F4EF1B2242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9" name="Freeform: Shape 343">
              <a:extLst>
                <a:ext uri="{FF2B5EF4-FFF2-40B4-BE49-F238E27FC236}">
                  <a16:creationId xmlns:a16="http://schemas.microsoft.com/office/drawing/2014/main" id="{14046F0B-28F9-4255-93E6-A507B2EC4543}"/>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10" name="Freeform: Shape 344">
              <a:extLst>
                <a:ext uri="{FF2B5EF4-FFF2-40B4-BE49-F238E27FC236}">
                  <a16:creationId xmlns:a16="http://schemas.microsoft.com/office/drawing/2014/main" id="{F0559250-84E8-4112-93A4-25DB6157E839}"/>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11" name="Freeform: Shape 345">
              <a:extLst>
                <a:ext uri="{FF2B5EF4-FFF2-40B4-BE49-F238E27FC236}">
                  <a16:creationId xmlns:a16="http://schemas.microsoft.com/office/drawing/2014/main" id="{DF7946F6-DC40-42A6-B030-09AD4883918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12" name="Freeform: Shape 346">
              <a:extLst>
                <a:ext uri="{FF2B5EF4-FFF2-40B4-BE49-F238E27FC236}">
                  <a16:creationId xmlns:a16="http://schemas.microsoft.com/office/drawing/2014/main" id="{6B7C903D-A159-46E3-84EB-2AA24C8C9E4D}"/>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13" name="Freeform: Shape 347">
              <a:extLst>
                <a:ext uri="{FF2B5EF4-FFF2-40B4-BE49-F238E27FC236}">
                  <a16:creationId xmlns:a16="http://schemas.microsoft.com/office/drawing/2014/main" id="{65463527-8B20-40E6-9147-EF27E854B47E}"/>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4" name="Freeform: Shape 348">
              <a:extLst>
                <a:ext uri="{FF2B5EF4-FFF2-40B4-BE49-F238E27FC236}">
                  <a16:creationId xmlns:a16="http://schemas.microsoft.com/office/drawing/2014/main" id="{519D375F-DE33-4684-89D7-D4E7F9AE9C67}"/>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5" name="Freeform: Shape 349">
              <a:extLst>
                <a:ext uri="{FF2B5EF4-FFF2-40B4-BE49-F238E27FC236}">
                  <a16:creationId xmlns:a16="http://schemas.microsoft.com/office/drawing/2014/main" id="{55793A38-B7C1-4AB3-B4F5-6A15FE3BAAA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6" name="Freeform: Shape 350">
              <a:extLst>
                <a:ext uri="{FF2B5EF4-FFF2-40B4-BE49-F238E27FC236}">
                  <a16:creationId xmlns:a16="http://schemas.microsoft.com/office/drawing/2014/main" id="{1C3DCB55-30AB-41E2-BA5D-CAAEA7138FB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7" name="Freeform: Shape 351">
              <a:extLst>
                <a:ext uri="{FF2B5EF4-FFF2-40B4-BE49-F238E27FC236}">
                  <a16:creationId xmlns:a16="http://schemas.microsoft.com/office/drawing/2014/main" id="{6E1D4391-2888-45D7-A0D1-539F9CCC705D}"/>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8" name="Freeform: Shape 352">
              <a:extLst>
                <a:ext uri="{FF2B5EF4-FFF2-40B4-BE49-F238E27FC236}">
                  <a16:creationId xmlns:a16="http://schemas.microsoft.com/office/drawing/2014/main" id="{3A67F1CE-17E9-42D3-BF55-F86FDB39534E}"/>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9" name="Freeform: Shape 353">
              <a:extLst>
                <a:ext uri="{FF2B5EF4-FFF2-40B4-BE49-F238E27FC236}">
                  <a16:creationId xmlns:a16="http://schemas.microsoft.com/office/drawing/2014/main" id="{59A1B5B9-A3BD-4950-8B85-CF0DB51F98A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20" name="Freeform: Shape 354">
              <a:extLst>
                <a:ext uri="{FF2B5EF4-FFF2-40B4-BE49-F238E27FC236}">
                  <a16:creationId xmlns:a16="http://schemas.microsoft.com/office/drawing/2014/main" id="{ACBDACC3-E394-4163-9281-A7DEFFFFFB4D}"/>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21" name="Freeform: Shape 355">
              <a:extLst>
                <a:ext uri="{FF2B5EF4-FFF2-40B4-BE49-F238E27FC236}">
                  <a16:creationId xmlns:a16="http://schemas.microsoft.com/office/drawing/2014/main" id="{98C3E96F-28AD-4C63-8306-D6053FFDCC38}"/>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22" name="Freeform: Shape 356">
              <a:extLst>
                <a:ext uri="{FF2B5EF4-FFF2-40B4-BE49-F238E27FC236}">
                  <a16:creationId xmlns:a16="http://schemas.microsoft.com/office/drawing/2014/main" id="{6312178B-E0A7-42B0-82D4-0A62BC707518}"/>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23" name="Freeform: Shape 357">
              <a:extLst>
                <a:ext uri="{FF2B5EF4-FFF2-40B4-BE49-F238E27FC236}">
                  <a16:creationId xmlns:a16="http://schemas.microsoft.com/office/drawing/2014/main" id="{899BE685-5639-4A9C-BA13-CBDBCBFBEC93}"/>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4" name="Freeform: Shape 358">
              <a:extLst>
                <a:ext uri="{FF2B5EF4-FFF2-40B4-BE49-F238E27FC236}">
                  <a16:creationId xmlns:a16="http://schemas.microsoft.com/office/drawing/2014/main" id="{E76FE89B-E412-4BA7-88D4-DCF190A55D1C}"/>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5" name="Freeform: Shape 359">
              <a:extLst>
                <a:ext uri="{FF2B5EF4-FFF2-40B4-BE49-F238E27FC236}">
                  <a16:creationId xmlns:a16="http://schemas.microsoft.com/office/drawing/2014/main" id="{6DAD8E65-BBB7-4C03-88C9-997EC95AE69C}"/>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6" name="Freeform: Shape 360">
              <a:extLst>
                <a:ext uri="{FF2B5EF4-FFF2-40B4-BE49-F238E27FC236}">
                  <a16:creationId xmlns:a16="http://schemas.microsoft.com/office/drawing/2014/main" id="{6DD0EB01-C239-4B7E-8825-C504AD1B5110}"/>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7" name="Freeform: Shape 361">
              <a:extLst>
                <a:ext uri="{FF2B5EF4-FFF2-40B4-BE49-F238E27FC236}">
                  <a16:creationId xmlns:a16="http://schemas.microsoft.com/office/drawing/2014/main" id="{38427345-C920-4307-8254-FE449A29A197}"/>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8" name="Freeform: Shape 362">
              <a:extLst>
                <a:ext uri="{FF2B5EF4-FFF2-40B4-BE49-F238E27FC236}">
                  <a16:creationId xmlns:a16="http://schemas.microsoft.com/office/drawing/2014/main" id="{31D79F29-43FE-441A-9530-B4E04EB8C5F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9" name="Freeform: Shape 363">
              <a:extLst>
                <a:ext uri="{FF2B5EF4-FFF2-40B4-BE49-F238E27FC236}">
                  <a16:creationId xmlns:a16="http://schemas.microsoft.com/office/drawing/2014/main" id="{0B58162D-0987-4FBF-B9E0-2556E77F9D1C}"/>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30" name="Freeform: Shape 364">
              <a:extLst>
                <a:ext uri="{FF2B5EF4-FFF2-40B4-BE49-F238E27FC236}">
                  <a16:creationId xmlns:a16="http://schemas.microsoft.com/office/drawing/2014/main" id="{F5B92E4E-9BC0-4010-A510-B8DBF1811E14}"/>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31" name="Freeform: Shape 365">
              <a:extLst>
                <a:ext uri="{FF2B5EF4-FFF2-40B4-BE49-F238E27FC236}">
                  <a16:creationId xmlns:a16="http://schemas.microsoft.com/office/drawing/2014/main" id="{4C2A75BB-A779-485A-9BF0-C9A170A50B1D}"/>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32" name="Freeform: Shape 366">
              <a:extLst>
                <a:ext uri="{FF2B5EF4-FFF2-40B4-BE49-F238E27FC236}">
                  <a16:creationId xmlns:a16="http://schemas.microsoft.com/office/drawing/2014/main" id="{E54F0AE0-C6A5-42EB-83B1-960F5562889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33" name="Freeform: Shape 367">
              <a:extLst>
                <a:ext uri="{FF2B5EF4-FFF2-40B4-BE49-F238E27FC236}">
                  <a16:creationId xmlns:a16="http://schemas.microsoft.com/office/drawing/2014/main" id="{C1D3786B-1334-4B3D-AAD2-06030008D53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4" name="Freeform: Shape 368">
              <a:extLst>
                <a:ext uri="{FF2B5EF4-FFF2-40B4-BE49-F238E27FC236}">
                  <a16:creationId xmlns:a16="http://schemas.microsoft.com/office/drawing/2014/main" id="{1C78F42C-9B03-46B7-85C6-AFC438AF1660}"/>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5" name="Freeform: Shape 369">
              <a:extLst>
                <a:ext uri="{FF2B5EF4-FFF2-40B4-BE49-F238E27FC236}">
                  <a16:creationId xmlns:a16="http://schemas.microsoft.com/office/drawing/2014/main" id="{6E6BA654-7ABF-4CC2-ADB7-8FB0B7A58E03}"/>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6" name="Freeform: Shape 370">
              <a:extLst>
                <a:ext uri="{FF2B5EF4-FFF2-40B4-BE49-F238E27FC236}">
                  <a16:creationId xmlns:a16="http://schemas.microsoft.com/office/drawing/2014/main" id="{D3AF7641-97C4-4997-84F0-514EC093D507}"/>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7" name="Freeform: Shape 371">
              <a:extLst>
                <a:ext uri="{FF2B5EF4-FFF2-40B4-BE49-F238E27FC236}">
                  <a16:creationId xmlns:a16="http://schemas.microsoft.com/office/drawing/2014/main" id="{E4A56385-9E24-426A-90AF-D49CA57F9048}"/>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8" name="Freeform: Shape 372">
              <a:extLst>
                <a:ext uri="{FF2B5EF4-FFF2-40B4-BE49-F238E27FC236}">
                  <a16:creationId xmlns:a16="http://schemas.microsoft.com/office/drawing/2014/main" id="{BE8D3C7A-7FFA-4306-AFEA-134CA3AC6853}"/>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9" name="Freeform: Shape 373">
              <a:extLst>
                <a:ext uri="{FF2B5EF4-FFF2-40B4-BE49-F238E27FC236}">
                  <a16:creationId xmlns:a16="http://schemas.microsoft.com/office/drawing/2014/main" id="{6D69B116-926B-4129-9E3C-FA750959B88F}"/>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40" name="Freeform: Shape 374">
              <a:extLst>
                <a:ext uri="{FF2B5EF4-FFF2-40B4-BE49-F238E27FC236}">
                  <a16:creationId xmlns:a16="http://schemas.microsoft.com/office/drawing/2014/main" id="{D64E67F4-7D25-4C57-BC2F-291B40B17E1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41" name="Freeform: Shape 375">
              <a:extLst>
                <a:ext uri="{FF2B5EF4-FFF2-40B4-BE49-F238E27FC236}">
                  <a16:creationId xmlns:a16="http://schemas.microsoft.com/office/drawing/2014/main" id="{699B8E8D-A57C-4B22-9CE7-F4BCC509C4C7}"/>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42" name="Freeform: Shape 376">
              <a:extLst>
                <a:ext uri="{FF2B5EF4-FFF2-40B4-BE49-F238E27FC236}">
                  <a16:creationId xmlns:a16="http://schemas.microsoft.com/office/drawing/2014/main" id="{73382958-0F98-4BD9-8A75-60005A565332}"/>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43" name="Freeform: Shape 377">
              <a:extLst>
                <a:ext uri="{FF2B5EF4-FFF2-40B4-BE49-F238E27FC236}">
                  <a16:creationId xmlns:a16="http://schemas.microsoft.com/office/drawing/2014/main" id="{6FC4E15B-C6E2-44BC-BCA0-BDB75C39887D}"/>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4" name="Freeform: Shape 378">
              <a:extLst>
                <a:ext uri="{FF2B5EF4-FFF2-40B4-BE49-F238E27FC236}">
                  <a16:creationId xmlns:a16="http://schemas.microsoft.com/office/drawing/2014/main" id="{BC5C9539-CF7A-4AC6-8B11-3A56936E600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5" name="Freeform: Shape 379">
              <a:extLst>
                <a:ext uri="{FF2B5EF4-FFF2-40B4-BE49-F238E27FC236}">
                  <a16:creationId xmlns:a16="http://schemas.microsoft.com/office/drawing/2014/main" id="{D1C017EE-9383-454D-8AA7-DD2E8D1F9F8A}"/>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6" name="Freeform: Shape 380">
              <a:extLst>
                <a:ext uri="{FF2B5EF4-FFF2-40B4-BE49-F238E27FC236}">
                  <a16:creationId xmlns:a16="http://schemas.microsoft.com/office/drawing/2014/main" id="{5A3523D2-7EC3-41A7-A033-7ADC2944E3AB}"/>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7" name="Freeform: Shape 381">
              <a:extLst>
                <a:ext uri="{FF2B5EF4-FFF2-40B4-BE49-F238E27FC236}">
                  <a16:creationId xmlns:a16="http://schemas.microsoft.com/office/drawing/2014/main" id="{3C23BAB8-CD29-453A-8887-3D8025ECA3F2}"/>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8" name="Freeform: Shape 382">
              <a:extLst>
                <a:ext uri="{FF2B5EF4-FFF2-40B4-BE49-F238E27FC236}">
                  <a16:creationId xmlns:a16="http://schemas.microsoft.com/office/drawing/2014/main" id="{C54B11E8-84FA-493B-A2A7-45C502EAD45A}"/>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9" name="Freeform: Shape 383">
              <a:extLst>
                <a:ext uri="{FF2B5EF4-FFF2-40B4-BE49-F238E27FC236}">
                  <a16:creationId xmlns:a16="http://schemas.microsoft.com/office/drawing/2014/main" id="{AED5E8FB-885E-4D6A-AFDE-B090A15691B7}"/>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50" name="Freeform: Shape 384">
              <a:extLst>
                <a:ext uri="{FF2B5EF4-FFF2-40B4-BE49-F238E27FC236}">
                  <a16:creationId xmlns:a16="http://schemas.microsoft.com/office/drawing/2014/main" id="{529EB4A3-9C16-479B-ACA3-CE035B2F13A7}"/>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51" name="Freeform: Shape 385">
              <a:extLst>
                <a:ext uri="{FF2B5EF4-FFF2-40B4-BE49-F238E27FC236}">
                  <a16:creationId xmlns:a16="http://schemas.microsoft.com/office/drawing/2014/main" id="{96F1802F-D63B-41B2-99AC-D6CEB6AD8187}"/>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52" name="Freeform: Shape 386">
              <a:extLst>
                <a:ext uri="{FF2B5EF4-FFF2-40B4-BE49-F238E27FC236}">
                  <a16:creationId xmlns:a16="http://schemas.microsoft.com/office/drawing/2014/main" id="{A59E8F0E-FFE2-44BB-847D-C3E2AB675C3F}"/>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53" name="Freeform: Shape 387">
              <a:extLst>
                <a:ext uri="{FF2B5EF4-FFF2-40B4-BE49-F238E27FC236}">
                  <a16:creationId xmlns:a16="http://schemas.microsoft.com/office/drawing/2014/main" id="{ED054AAE-F2E0-42AF-BBD9-F312198C21F2}"/>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4" name="Freeform: Shape 388">
              <a:extLst>
                <a:ext uri="{FF2B5EF4-FFF2-40B4-BE49-F238E27FC236}">
                  <a16:creationId xmlns:a16="http://schemas.microsoft.com/office/drawing/2014/main" id="{0054C6C5-C741-480D-96FA-DA7F793D474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5" name="Freeform: Shape 389">
              <a:extLst>
                <a:ext uri="{FF2B5EF4-FFF2-40B4-BE49-F238E27FC236}">
                  <a16:creationId xmlns:a16="http://schemas.microsoft.com/office/drawing/2014/main" id="{80E8512E-E41B-471E-A65E-96269F1795D4}"/>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6" name="Freeform: Shape 390">
              <a:extLst>
                <a:ext uri="{FF2B5EF4-FFF2-40B4-BE49-F238E27FC236}">
                  <a16:creationId xmlns:a16="http://schemas.microsoft.com/office/drawing/2014/main" id="{7D75DA55-9560-462C-97E7-5688D68C5988}"/>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7" name="Freeform: Shape 391">
              <a:extLst>
                <a:ext uri="{FF2B5EF4-FFF2-40B4-BE49-F238E27FC236}">
                  <a16:creationId xmlns:a16="http://schemas.microsoft.com/office/drawing/2014/main" id="{0ED0FA2F-EACB-48DB-A1DD-D260E88F3E55}"/>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8" name="Freeform: Shape 392">
              <a:extLst>
                <a:ext uri="{FF2B5EF4-FFF2-40B4-BE49-F238E27FC236}">
                  <a16:creationId xmlns:a16="http://schemas.microsoft.com/office/drawing/2014/main" id="{CC14F773-25E4-4021-A593-CFAE6D3396D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9" name="Freeform: Shape 393">
              <a:extLst>
                <a:ext uri="{FF2B5EF4-FFF2-40B4-BE49-F238E27FC236}">
                  <a16:creationId xmlns:a16="http://schemas.microsoft.com/office/drawing/2014/main" id="{7AF3E824-019F-4F30-8F72-1BB0E3003DA8}"/>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60" name="Freeform: Shape 394">
              <a:extLst>
                <a:ext uri="{FF2B5EF4-FFF2-40B4-BE49-F238E27FC236}">
                  <a16:creationId xmlns:a16="http://schemas.microsoft.com/office/drawing/2014/main" id="{74F864A1-2526-4EB4-ABD8-26EC58DE3153}"/>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61" name="Freeform: Shape 395">
              <a:extLst>
                <a:ext uri="{FF2B5EF4-FFF2-40B4-BE49-F238E27FC236}">
                  <a16:creationId xmlns:a16="http://schemas.microsoft.com/office/drawing/2014/main" id="{93077FE1-101F-46E8-8CB4-3BB832F9669B}"/>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62" name="Freeform: Shape 396">
              <a:extLst>
                <a:ext uri="{FF2B5EF4-FFF2-40B4-BE49-F238E27FC236}">
                  <a16:creationId xmlns:a16="http://schemas.microsoft.com/office/drawing/2014/main" id="{4B4AF725-09B6-4A7B-B8D7-DF455BC8747C}"/>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63" name="Freeform: Shape 397">
              <a:extLst>
                <a:ext uri="{FF2B5EF4-FFF2-40B4-BE49-F238E27FC236}">
                  <a16:creationId xmlns:a16="http://schemas.microsoft.com/office/drawing/2014/main" id="{E97B67BD-A92B-44B6-9B03-B28E48D91F92}"/>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4" name="Freeform: Shape 398">
              <a:extLst>
                <a:ext uri="{FF2B5EF4-FFF2-40B4-BE49-F238E27FC236}">
                  <a16:creationId xmlns:a16="http://schemas.microsoft.com/office/drawing/2014/main" id="{87C1122B-694C-416E-B21E-962A9E17D7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5" name="Freeform: Shape 399">
              <a:extLst>
                <a:ext uri="{FF2B5EF4-FFF2-40B4-BE49-F238E27FC236}">
                  <a16:creationId xmlns:a16="http://schemas.microsoft.com/office/drawing/2014/main" id="{D39B26C9-27FE-4B4D-B848-F1381D9EA78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6" name="Freeform: Shape 400">
              <a:extLst>
                <a:ext uri="{FF2B5EF4-FFF2-40B4-BE49-F238E27FC236}">
                  <a16:creationId xmlns:a16="http://schemas.microsoft.com/office/drawing/2014/main" id="{69F25037-8B8E-4019-BBA3-BACE395764B8}"/>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7" name="Freeform: Shape 401">
              <a:extLst>
                <a:ext uri="{FF2B5EF4-FFF2-40B4-BE49-F238E27FC236}">
                  <a16:creationId xmlns:a16="http://schemas.microsoft.com/office/drawing/2014/main" id="{620FEA4E-13A0-4B7F-B931-6DEC1E9035B4}"/>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8" name="Freeform: Shape 402">
              <a:extLst>
                <a:ext uri="{FF2B5EF4-FFF2-40B4-BE49-F238E27FC236}">
                  <a16:creationId xmlns:a16="http://schemas.microsoft.com/office/drawing/2014/main" id="{A5DD79A8-D3F5-4867-ABCE-5F516444B0E9}"/>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9" name="Freeform: Shape 403">
              <a:extLst>
                <a:ext uri="{FF2B5EF4-FFF2-40B4-BE49-F238E27FC236}">
                  <a16:creationId xmlns:a16="http://schemas.microsoft.com/office/drawing/2014/main" id="{7949CF1A-34D2-4B58-BFF0-B79B13E17ED4}"/>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70" name="Freeform: Shape 404">
              <a:extLst>
                <a:ext uri="{FF2B5EF4-FFF2-40B4-BE49-F238E27FC236}">
                  <a16:creationId xmlns:a16="http://schemas.microsoft.com/office/drawing/2014/main" id="{377A85B0-473A-4EDD-81A5-4F5F1FF9CB03}"/>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71" name="Freeform: Shape 405">
              <a:extLst>
                <a:ext uri="{FF2B5EF4-FFF2-40B4-BE49-F238E27FC236}">
                  <a16:creationId xmlns:a16="http://schemas.microsoft.com/office/drawing/2014/main" id="{1F8A10B5-638D-403C-8A93-BE84F6BCF31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72" name="Freeform: Shape 406">
              <a:extLst>
                <a:ext uri="{FF2B5EF4-FFF2-40B4-BE49-F238E27FC236}">
                  <a16:creationId xmlns:a16="http://schemas.microsoft.com/office/drawing/2014/main" id="{DCF918EB-F463-4057-8333-BF050F505128}"/>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73" name="Freeform: Shape 407">
              <a:extLst>
                <a:ext uri="{FF2B5EF4-FFF2-40B4-BE49-F238E27FC236}">
                  <a16:creationId xmlns:a16="http://schemas.microsoft.com/office/drawing/2014/main" id="{27D94870-1A83-4025-A623-2518FBB9C9BA}"/>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4" name="Freeform: Shape 408">
              <a:extLst>
                <a:ext uri="{FF2B5EF4-FFF2-40B4-BE49-F238E27FC236}">
                  <a16:creationId xmlns:a16="http://schemas.microsoft.com/office/drawing/2014/main" id="{185D563D-DB8A-4C1B-9AA2-780E2B5F1742}"/>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5" name="Freeform: Shape 409">
              <a:extLst>
                <a:ext uri="{FF2B5EF4-FFF2-40B4-BE49-F238E27FC236}">
                  <a16:creationId xmlns:a16="http://schemas.microsoft.com/office/drawing/2014/main" id="{15B8BA73-F0B0-4F0C-91B2-B23655D29860}"/>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6" name="Freeform: Shape 410">
              <a:extLst>
                <a:ext uri="{FF2B5EF4-FFF2-40B4-BE49-F238E27FC236}">
                  <a16:creationId xmlns:a16="http://schemas.microsoft.com/office/drawing/2014/main" id="{225A8F16-8283-4E0B-A133-7EA9ACC39D20}"/>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7" name="Freeform: Shape 411">
              <a:extLst>
                <a:ext uri="{FF2B5EF4-FFF2-40B4-BE49-F238E27FC236}">
                  <a16:creationId xmlns:a16="http://schemas.microsoft.com/office/drawing/2014/main" id="{06E81905-B2F5-4B15-BE6C-05583694D27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8" name="Freeform: Shape 412">
              <a:extLst>
                <a:ext uri="{FF2B5EF4-FFF2-40B4-BE49-F238E27FC236}">
                  <a16:creationId xmlns:a16="http://schemas.microsoft.com/office/drawing/2014/main" id="{65B00FF6-DD75-440B-BD55-8D7919DE72FA}"/>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9" name="Freeform: Shape 413">
              <a:extLst>
                <a:ext uri="{FF2B5EF4-FFF2-40B4-BE49-F238E27FC236}">
                  <a16:creationId xmlns:a16="http://schemas.microsoft.com/office/drawing/2014/main" id="{55C07921-7A18-4C12-8CD4-3F4E3332AF6F}"/>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80" name="Freeform: Shape 414">
              <a:extLst>
                <a:ext uri="{FF2B5EF4-FFF2-40B4-BE49-F238E27FC236}">
                  <a16:creationId xmlns:a16="http://schemas.microsoft.com/office/drawing/2014/main" id="{000DD536-278B-4703-B782-B9653D29C98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81" name="Freeform: Shape 415">
              <a:extLst>
                <a:ext uri="{FF2B5EF4-FFF2-40B4-BE49-F238E27FC236}">
                  <a16:creationId xmlns:a16="http://schemas.microsoft.com/office/drawing/2014/main" id="{200E814E-B1AD-4347-9C59-7E18575483F6}"/>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82" name="Freeform: Shape 416">
              <a:extLst>
                <a:ext uri="{FF2B5EF4-FFF2-40B4-BE49-F238E27FC236}">
                  <a16:creationId xmlns:a16="http://schemas.microsoft.com/office/drawing/2014/main" id="{124AB844-F87C-4444-94C7-45773182DCC7}"/>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83" name="Freeform: Shape 417">
              <a:extLst>
                <a:ext uri="{FF2B5EF4-FFF2-40B4-BE49-F238E27FC236}">
                  <a16:creationId xmlns:a16="http://schemas.microsoft.com/office/drawing/2014/main" id="{C73605DB-3ACC-471A-A019-9AF1E394887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4" name="Freeform: Shape 418">
              <a:extLst>
                <a:ext uri="{FF2B5EF4-FFF2-40B4-BE49-F238E27FC236}">
                  <a16:creationId xmlns:a16="http://schemas.microsoft.com/office/drawing/2014/main" id="{A4A81417-F120-4EA6-8043-18ACCA9DF3B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5" name="Freeform: Shape 419">
              <a:extLst>
                <a:ext uri="{FF2B5EF4-FFF2-40B4-BE49-F238E27FC236}">
                  <a16:creationId xmlns:a16="http://schemas.microsoft.com/office/drawing/2014/main" id="{7A240178-5445-41AE-B40C-43A60B376FBC}"/>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6" name="Freeform: Shape 420">
              <a:extLst>
                <a:ext uri="{FF2B5EF4-FFF2-40B4-BE49-F238E27FC236}">
                  <a16:creationId xmlns:a16="http://schemas.microsoft.com/office/drawing/2014/main" id="{794FFCB4-2D9E-4CD2-830A-47B5C2357C12}"/>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7" name="Freeform: Shape 421">
              <a:extLst>
                <a:ext uri="{FF2B5EF4-FFF2-40B4-BE49-F238E27FC236}">
                  <a16:creationId xmlns:a16="http://schemas.microsoft.com/office/drawing/2014/main" id="{84F20523-EF16-4BC8-B2E6-7A45C306C05E}"/>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8" name="Freeform: Shape 422">
              <a:extLst>
                <a:ext uri="{FF2B5EF4-FFF2-40B4-BE49-F238E27FC236}">
                  <a16:creationId xmlns:a16="http://schemas.microsoft.com/office/drawing/2014/main" id="{C1C9BEB0-BF9C-48FE-B652-954322FBE304}"/>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9" name="Freeform: Shape 423">
              <a:extLst>
                <a:ext uri="{FF2B5EF4-FFF2-40B4-BE49-F238E27FC236}">
                  <a16:creationId xmlns:a16="http://schemas.microsoft.com/office/drawing/2014/main" id="{871DD0D1-ADEF-44F3-AF5C-066B46E8FD5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90" name="Freeform: Shape 424">
              <a:extLst>
                <a:ext uri="{FF2B5EF4-FFF2-40B4-BE49-F238E27FC236}">
                  <a16:creationId xmlns:a16="http://schemas.microsoft.com/office/drawing/2014/main" id="{44361986-945B-4704-85F9-1DA85E97255F}"/>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91" name="Freeform: Shape 425">
              <a:extLst>
                <a:ext uri="{FF2B5EF4-FFF2-40B4-BE49-F238E27FC236}">
                  <a16:creationId xmlns:a16="http://schemas.microsoft.com/office/drawing/2014/main" id="{BE838ECD-21AA-4739-95AB-9CF69DEFA12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92" name="Freeform: Shape 426">
              <a:extLst>
                <a:ext uri="{FF2B5EF4-FFF2-40B4-BE49-F238E27FC236}">
                  <a16:creationId xmlns:a16="http://schemas.microsoft.com/office/drawing/2014/main" id="{DFCE7C93-C95B-4227-949E-7783C04EED2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93" name="Freeform: Shape 427">
              <a:extLst>
                <a:ext uri="{FF2B5EF4-FFF2-40B4-BE49-F238E27FC236}">
                  <a16:creationId xmlns:a16="http://schemas.microsoft.com/office/drawing/2014/main" id="{CD085D11-7B36-4136-AF95-64102A0D989C}"/>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4" name="Freeform: Shape 428">
              <a:extLst>
                <a:ext uri="{FF2B5EF4-FFF2-40B4-BE49-F238E27FC236}">
                  <a16:creationId xmlns:a16="http://schemas.microsoft.com/office/drawing/2014/main" id="{5EB4DF1F-5BB7-40C3-9810-315BC322E419}"/>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5" name="Freeform: Shape 429">
              <a:extLst>
                <a:ext uri="{FF2B5EF4-FFF2-40B4-BE49-F238E27FC236}">
                  <a16:creationId xmlns:a16="http://schemas.microsoft.com/office/drawing/2014/main" id="{CCE404D7-3C84-4CDB-9969-3A96E86D2659}"/>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6" name="Freeform: Shape 430">
              <a:extLst>
                <a:ext uri="{FF2B5EF4-FFF2-40B4-BE49-F238E27FC236}">
                  <a16:creationId xmlns:a16="http://schemas.microsoft.com/office/drawing/2014/main" id="{DFD1E535-DF92-4CE6-9BB2-7037FD59132F}"/>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7" name="Freeform: Shape 431">
              <a:extLst>
                <a:ext uri="{FF2B5EF4-FFF2-40B4-BE49-F238E27FC236}">
                  <a16:creationId xmlns:a16="http://schemas.microsoft.com/office/drawing/2014/main" id="{0AC5B7B7-0EB1-4FC9-A90C-C8FCB5F4FC10}"/>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8" name="Freeform: Shape 432">
              <a:extLst>
                <a:ext uri="{FF2B5EF4-FFF2-40B4-BE49-F238E27FC236}">
                  <a16:creationId xmlns:a16="http://schemas.microsoft.com/office/drawing/2014/main" id="{BAF7D69A-EE99-4D0B-89E1-B4698B1E0815}"/>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9" name="Freeform: Shape 433">
              <a:extLst>
                <a:ext uri="{FF2B5EF4-FFF2-40B4-BE49-F238E27FC236}">
                  <a16:creationId xmlns:a16="http://schemas.microsoft.com/office/drawing/2014/main" id="{0E9FDA6B-EF39-4FD5-90BC-BF73FBAFEB6B}"/>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00" name="Freeform: Shape 434">
              <a:extLst>
                <a:ext uri="{FF2B5EF4-FFF2-40B4-BE49-F238E27FC236}">
                  <a16:creationId xmlns:a16="http://schemas.microsoft.com/office/drawing/2014/main" id="{E6DA0711-F60E-448B-A0C8-F4BFAB9690C3}"/>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01" name="Freeform: Shape 435">
              <a:extLst>
                <a:ext uri="{FF2B5EF4-FFF2-40B4-BE49-F238E27FC236}">
                  <a16:creationId xmlns:a16="http://schemas.microsoft.com/office/drawing/2014/main" id="{52D93748-D306-4EFD-AAAC-0F6F5F584EDA}"/>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02" name="Freeform: Shape 436">
              <a:extLst>
                <a:ext uri="{FF2B5EF4-FFF2-40B4-BE49-F238E27FC236}">
                  <a16:creationId xmlns:a16="http://schemas.microsoft.com/office/drawing/2014/main" id="{33C16674-9862-4E32-A611-356B735C8D34}"/>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03" name="Freeform: Shape 437">
              <a:extLst>
                <a:ext uri="{FF2B5EF4-FFF2-40B4-BE49-F238E27FC236}">
                  <a16:creationId xmlns:a16="http://schemas.microsoft.com/office/drawing/2014/main" id="{E0FBD5F5-0F68-40BE-9CD6-A0301A0EDA5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4" name="Freeform: Shape 438">
              <a:extLst>
                <a:ext uri="{FF2B5EF4-FFF2-40B4-BE49-F238E27FC236}">
                  <a16:creationId xmlns:a16="http://schemas.microsoft.com/office/drawing/2014/main" id="{87D0D84A-5EAA-4A1C-A305-5BC4FF96B20E}"/>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5" name="Freeform: Shape 439">
              <a:extLst>
                <a:ext uri="{FF2B5EF4-FFF2-40B4-BE49-F238E27FC236}">
                  <a16:creationId xmlns:a16="http://schemas.microsoft.com/office/drawing/2014/main" id="{BE46E362-DC7F-4D5B-BD0C-1C73602C7BC0}"/>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6" name="Freeform: Shape 440">
              <a:extLst>
                <a:ext uri="{FF2B5EF4-FFF2-40B4-BE49-F238E27FC236}">
                  <a16:creationId xmlns:a16="http://schemas.microsoft.com/office/drawing/2014/main" id="{C875DFB3-69F2-4F4C-B49F-66AB3B15C22C}"/>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7" name="Freeform: Shape 441">
              <a:extLst>
                <a:ext uri="{FF2B5EF4-FFF2-40B4-BE49-F238E27FC236}">
                  <a16:creationId xmlns:a16="http://schemas.microsoft.com/office/drawing/2014/main" id="{6D5C03B8-7EE7-4341-B5B8-93126CE0197B}"/>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8" name="Freeform: Shape 442">
              <a:extLst>
                <a:ext uri="{FF2B5EF4-FFF2-40B4-BE49-F238E27FC236}">
                  <a16:creationId xmlns:a16="http://schemas.microsoft.com/office/drawing/2014/main" id="{37659B64-8631-4B44-8181-509B6B93348A}"/>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9" name="Freeform: Shape 443">
              <a:extLst>
                <a:ext uri="{FF2B5EF4-FFF2-40B4-BE49-F238E27FC236}">
                  <a16:creationId xmlns:a16="http://schemas.microsoft.com/office/drawing/2014/main" id="{B31D25F4-19EF-4AF0-AD39-F779E1F2A183}"/>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10" name="Freeform: Shape 444">
              <a:extLst>
                <a:ext uri="{FF2B5EF4-FFF2-40B4-BE49-F238E27FC236}">
                  <a16:creationId xmlns:a16="http://schemas.microsoft.com/office/drawing/2014/main" id="{B37476F0-4017-43EA-8767-AB3763E773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11" name="Freeform: Shape 445">
              <a:extLst>
                <a:ext uri="{FF2B5EF4-FFF2-40B4-BE49-F238E27FC236}">
                  <a16:creationId xmlns:a16="http://schemas.microsoft.com/office/drawing/2014/main" id="{BBC474E6-B2AD-4FBB-985C-7D9367149F0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12" name="Freeform: Shape 446">
              <a:extLst>
                <a:ext uri="{FF2B5EF4-FFF2-40B4-BE49-F238E27FC236}">
                  <a16:creationId xmlns:a16="http://schemas.microsoft.com/office/drawing/2014/main" id="{DBAE514B-146F-4375-AA08-C7EFBFF561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13" name="Freeform: Shape 447">
              <a:extLst>
                <a:ext uri="{FF2B5EF4-FFF2-40B4-BE49-F238E27FC236}">
                  <a16:creationId xmlns:a16="http://schemas.microsoft.com/office/drawing/2014/main" id="{A2C9D9F9-379E-4FBC-B44D-7DA62191432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4" name="Freeform: Shape 448">
              <a:extLst>
                <a:ext uri="{FF2B5EF4-FFF2-40B4-BE49-F238E27FC236}">
                  <a16:creationId xmlns:a16="http://schemas.microsoft.com/office/drawing/2014/main" id="{D96EDA9D-96EC-4E7F-8CBF-1E30D1A48777}"/>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5" name="Freeform: Shape 449">
              <a:extLst>
                <a:ext uri="{FF2B5EF4-FFF2-40B4-BE49-F238E27FC236}">
                  <a16:creationId xmlns:a16="http://schemas.microsoft.com/office/drawing/2014/main" id="{CD2E92B3-A19C-4342-995B-716BC8923C39}"/>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6" name="Freeform: Shape 450">
              <a:extLst>
                <a:ext uri="{FF2B5EF4-FFF2-40B4-BE49-F238E27FC236}">
                  <a16:creationId xmlns:a16="http://schemas.microsoft.com/office/drawing/2014/main" id="{2C18AF20-A6D0-4893-BFC7-7EF81EAF8174}"/>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7" name="Freeform: Shape 451">
              <a:extLst>
                <a:ext uri="{FF2B5EF4-FFF2-40B4-BE49-F238E27FC236}">
                  <a16:creationId xmlns:a16="http://schemas.microsoft.com/office/drawing/2014/main" id="{AF8C9BF9-4D4E-47D7-8F19-67EF5E7CCA1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8" name="Freeform: Shape 452">
              <a:extLst>
                <a:ext uri="{FF2B5EF4-FFF2-40B4-BE49-F238E27FC236}">
                  <a16:creationId xmlns:a16="http://schemas.microsoft.com/office/drawing/2014/main" id="{6B4464A6-4883-4721-BCCA-8FEEB9FAE48B}"/>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D9A101E2-CD5F-458B-9975-170CEC7FBA2A}"/>
              </a:ext>
            </a:extLst>
          </p:cNvPr>
          <p:cNvSpPr/>
          <p:nvPr/>
        </p:nvSpPr>
        <p:spPr>
          <a:xfrm>
            <a:off x="0" y="248194"/>
            <a:ext cx="10032274" cy="548640"/>
          </a:xfrm>
          <a:prstGeom prst="rect">
            <a:avLst/>
          </a:prstGeom>
          <a:solidFill>
            <a:srgbClr val="CCFFFF">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Title 1"/>
          <p:cNvSpPr>
            <a:spLocks noGrp="1"/>
          </p:cNvSpPr>
          <p:nvPr>
            <p:ph type="title"/>
          </p:nvPr>
        </p:nvSpPr>
        <p:spPr>
          <a:xfrm>
            <a:off x="250371" y="378189"/>
            <a:ext cx="11166566" cy="679904"/>
          </a:xfrm>
        </p:spPr>
        <p:txBody>
          <a:bodyPr>
            <a:noAutofit/>
          </a:bodyPr>
          <a:lstStyle/>
          <a:p>
            <a:r>
              <a:rPr lang="sr-Cyrl-RS" sz="3500" dirty="0">
                <a:latin typeface="Cambria" pitchFamily="18" charset="0"/>
                <a:ea typeface="Cambria" pitchFamily="18" charset="0"/>
              </a:rPr>
              <a:t>Све категорије особа са инвалидитетом</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a:t>
            </a:fld>
            <a:endParaRPr lang="sr-Latn-RS" dirty="0"/>
          </a:p>
        </p:txBody>
      </p:sp>
      <p:sp>
        <p:nvSpPr>
          <p:cNvPr id="21505" name="Rectangle 1"/>
          <p:cNvSpPr>
            <a:spLocks noChangeArrowheads="1"/>
          </p:cNvSpPr>
          <p:nvPr/>
        </p:nvSpPr>
        <p:spPr bwMode="auto">
          <a:xfrm>
            <a:off x="222068" y="1040039"/>
            <a:ext cx="11743509"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Иако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представљају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једну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веома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хетерогену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популацију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појединим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студијама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анализирале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повређивање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друмском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саобраћају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посматране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као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јединствена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целина</a:t>
            </a:r>
            <a:r>
              <a:rPr lang="en-US" sz="2500" dirty="0">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Без</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обзира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ограничења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оваквог</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посматрања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истраживања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доносе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веома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значајне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проналаске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аспекта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безбедности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саобраћају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sp>
        <p:nvSpPr>
          <p:cNvPr id="120" name="Rectangle 119"/>
          <p:cNvSpPr/>
          <p:nvPr/>
        </p:nvSpPr>
        <p:spPr>
          <a:xfrm>
            <a:off x="444137" y="4676503"/>
            <a:ext cx="3879669"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200" b="1" dirty="0">
                <a:latin typeface="Cambria" pitchFamily="18" charset="0"/>
                <a:ea typeface="Cambria" pitchFamily="18" charset="0"/>
              </a:rPr>
              <a:t>Истраживања:</a:t>
            </a:r>
            <a:endParaRPr lang="en-US" sz="2200" b="1" dirty="0">
              <a:latin typeface="Cambria" pitchFamily="18" charset="0"/>
              <a:ea typeface="Cambria" pitchFamily="18" charset="0"/>
            </a:endParaRPr>
          </a:p>
        </p:txBody>
      </p:sp>
      <p:sp>
        <p:nvSpPr>
          <p:cNvPr id="121" name="Rectangle 120"/>
          <p:cNvSpPr/>
          <p:nvPr/>
        </p:nvSpPr>
        <p:spPr>
          <a:xfrm>
            <a:off x="5185953" y="3762103"/>
            <a:ext cx="5878287" cy="43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RS" sz="2200" b="1" dirty="0">
                <a:latin typeface="Cambria" pitchFamily="18" charset="0"/>
                <a:ea typeface="Cambria" pitchFamily="18" charset="0"/>
              </a:rPr>
              <a:t>Велика Британија </a:t>
            </a:r>
            <a:endParaRPr lang="en-US" sz="2200" b="1" dirty="0">
              <a:latin typeface="Cambria" pitchFamily="18" charset="0"/>
              <a:ea typeface="Cambria" pitchFamily="18" charset="0"/>
            </a:endParaRPr>
          </a:p>
        </p:txBody>
      </p:sp>
      <p:sp>
        <p:nvSpPr>
          <p:cNvPr id="122" name="Rectangle 121"/>
          <p:cNvSpPr/>
          <p:nvPr/>
        </p:nvSpPr>
        <p:spPr>
          <a:xfrm>
            <a:off x="5212079" y="4336869"/>
            <a:ext cx="5551715" cy="404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RS" sz="2200" b="1" dirty="0">
                <a:latin typeface="Cambria" pitchFamily="18" charset="0"/>
                <a:ea typeface="Cambria" pitchFamily="18" charset="0"/>
              </a:rPr>
              <a:t>САД</a:t>
            </a:r>
            <a:endParaRPr lang="en-US" sz="2200" b="1" dirty="0">
              <a:latin typeface="Cambria" pitchFamily="18" charset="0"/>
              <a:ea typeface="Cambria" pitchFamily="18" charset="0"/>
            </a:endParaRPr>
          </a:p>
        </p:txBody>
      </p:sp>
      <p:sp>
        <p:nvSpPr>
          <p:cNvPr id="123" name="Rectangle 122"/>
          <p:cNvSpPr/>
          <p:nvPr/>
        </p:nvSpPr>
        <p:spPr>
          <a:xfrm>
            <a:off x="5199017" y="4833257"/>
            <a:ext cx="5342709"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RS" sz="2200" b="1" dirty="0">
                <a:latin typeface="Cambria" pitchFamily="18" charset="0"/>
                <a:ea typeface="Cambria" pitchFamily="18" charset="0"/>
              </a:rPr>
              <a:t>Грчка</a:t>
            </a:r>
            <a:endParaRPr lang="en-US" sz="2200" b="1" dirty="0">
              <a:latin typeface="Cambria" pitchFamily="18" charset="0"/>
              <a:ea typeface="Cambria" pitchFamily="18" charset="0"/>
            </a:endParaRPr>
          </a:p>
        </p:txBody>
      </p:sp>
      <p:sp>
        <p:nvSpPr>
          <p:cNvPr id="124" name="Rectangle 123"/>
          <p:cNvSpPr/>
          <p:nvPr/>
        </p:nvSpPr>
        <p:spPr>
          <a:xfrm>
            <a:off x="5212080" y="5290458"/>
            <a:ext cx="5068389" cy="378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RS" sz="2200" b="1" dirty="0">
                <a:latin typeface="Cambria" pitchFamily="18" charset="0"/>
                <a:ea typeface="Cambria" pitchFamily="18" charset="0"/>
              </a:rPr>
              <a:t>Нови Зеланд</a:t>
            </a:r>
            <a:endParaRPr lang="en-US" sz="2200" b="1" dirty="0">
              <a:latin typeface="Cambria" pitchFamily="18" charset="0"/>
              <a:ea typeface="Cambria" pitchFamily="18" charset="0"/>
            </a:endParaRPr>
          </a:p>
        </p:txBody>
      </p:sp>
      <p:sp>
        <p:nvSpPr>
          <p:cNvPr id="125" name="Rectangle 124"/>
          <p:cNvSpPr/>
          <p:nvPr/>
        </p:nvSpPr>
        <p:spPr>
          <a:xfrm>
            <a:off x="5212080" y="5747658"/>
            <a:ext cx="4637314" cy="339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RS" sz="2200" b="1" dirty="0">
                <a:latin typeface="Cambria" pitchFamily="18" charset="0"/>
                <a:ea typeface="Cambria" pitchFamily="18" charset="0"/>
              </a:rPr>
              <a:t>Шведска</a:t>
            </a:r>
            <a:endParaRPr lang="en-US" sz="2200" b="1" dirty="0">
              <a:latin typeface="Cambria" pitchFamily="18" charset="0"/>
              <a:ea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40</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256209" y="378190"/>
            <a:ext cx="3315791" cy="719092"/>
          </a:xfrm>
        </p:spPr>
        <p:txBody>
          <a:bodyPr>
            <a:noAutofit/>
          </a:bodyPr>
          <a:lstStyle/>
          <a:p>
            <a:r>
              <a:rPr lang="sr-Cyrl-RS" sz="3500" dirty="0">
                <a:solidFill>
                  <a:schemeClr val="tx2">
                    <a:lumMod val="50000"/>
                  </a:schemeClr>
                </a:solidFill>
                <a:latin typeface="Cambria" pitchFamily="18" charset="0"/>
                <a:ea typeface="Cambria" pitchFamily="18" charset="0"/>
              </a:rPr>
              <a:t>Пешаци</a:t>
            </a:r>
            <a:endParaRPr lang="en-US" sz="3500" dirty="0"/>
          </a:p>
        </p:txBody>
      </p:sp>
      <p:sp>
        <p:nvSpPr>
          <p:cNvPr id="31746" name="Rectangle 2"/>
          <p:cNvSpPr>
            <a:spLocks noChangeArrowheads="1"/>
          </p:cNvSpPr>
          <p:nvPr/>
        </p:nvSpPr>
        <p:spPr bwMode="auto">
          <a:xfrm>
            <a:off x="343987" y="1524591"/>
            <a:ext cx="11639006" cy="4638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800"/>
              </a:spcBef>
              <a:spcAft>
                <a:spcPts val="1800"/>
              </a:spcAft>
            </a:pP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територији</a:t>
            </a:r>
            <a:r>
              <a:rPr lang="en-US" sz="2400" kern="100" dirty="0">
                <a:latin typeface="Cambria"/>
                <a:ea typeface="Calibri"/>
                <a:cs typeface="Times New Roman"/>
              </a:rPr>
              <a:t> </a:t>
            </a:r>
            <a:r>
              <a:rPr lang="en-US" sz="2400" kern="100" dirty="0" err="1">
                <a:latin typeface="Cambria"/>
                <a:ea typeface="Calibri"/>
                <a:cs typeface="Times New Roman"/>
              </a:rPr>
              <a:t>италијанског</a:t>
            </a:r>
            <a:r>
              <a:rPr lang="en-US" sz="2400" kern="100" dirty="0">
                <a:latin typeface="Cambria"/>
                <a:ea typeface="Calibri"/>
                <a:cs typeface="Times New Roman"/>
              </a:rPr>
              <a:t> </a:t>
            </a:r>
            <a:r>
              <a:rPr lang="en-US" sz="2400" kern="100" dirty="0" err="1">
                <a:latin typeface="Cambria"/>
                <a:ea typeface="Calibri"/>
                <a:cs typeface="Times New Roman"/>
              </a:rPr>
              <a:t>града</a:t>
            </a:r>
            <a:r>
              <a:rPr lang="en-US" sz="2400" kern="100" dirty="0">
                <a:latin typeface="Cambria"/>
                <a:ea typeface="Calibri"/>
                <a:cs typeface="Times New Roman"/>
              </a:rPr>
              <a:t> </a:t>
            </a:r>
            <a:r>
              <a:rPr lang="en-US" sz="2400" kern="100" dirty="0" err="1">
                <a:latin typeface="Cambria"/>
                <a:ea typeface="Calibri"/>
                <a:cs typeface="Times New Roman"/>
              </a:rPr>
              <a:t>Парма</a:t>
            </a:r>
            <a:r>
              <a:rPr lang="en-US" sz="2400" kern="100" dirty="0">
                <a:latin typeface="Cambria"/>
                <a:ea typeface="Calibri"/>
                <a:cs typeface="Times New Roman"/>
              </a:rPr>
              <a:t>, </a:t>
            </a:r>
            <a:r>
              <a:rPr lang="en-US" sz="2400" kern="100" dirty="0" err="1">
                <a:latin typeface="Cambria"/>
                <a:ea typeface="Calibri"/>
                <a:cs typeface="Times New Roman"/>
              </a:rPr>
              <a:t>реализовано</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истраживање</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циљем</a:t>
            </a:r>
            <a:r>
              <a:rPr lang="en-US" sz="2400" kern="100" dirty="0">
                <a:latin typeface="Cambria"/>
                <a:ea typeface="Calibri"/>
                <a:cs typeface="Times New Roman"/>
              </a:rPr>
              <a:t> </a:t>
            </a:r>
            <a:r>
              <a:rPr lang="en-US" sz="2400" kern="100" dirty="0" err="1">
                <a:latin typeface="Cambria"/>
                <a:ea typeface="Calibri"/>
                <a:cs typeface="Times New Roman"/>
              </a:rPr>
              <a:t>анализе</a:t>
            </a:r>
            <a:r>
              <a:rPr lang="en-US" sz="2400" kern="100" dirty="0">
                <a:latin typeface="Cambria"/>
                <a:ea typeface="Calibri"/>
                <a:cs typeface="Times New Roman"/>
              </a:rPr>
              <a:t> </a:t>
            </a:r>
            <a:r>
              <a:rPr lang="en-US" sz="2400" kern="100" dirty="0" err="1">
                <a:latin typeface="Cambria"/>
                <a:ea typeface="Calibri"/>
                <a:cs typeface="Times New Roman"/>
              </a:rPr>
              <a:t>понашања</a:t>
            </a:r>
            <a:r>
              <a:rPr lang="en-US" sz="2400" kern="100" dirty="0">
                <a:latin typeface="Cambria"/>
                <a:ea typeface="Calibri"/>
                <a:cs typeface="Times New Roman"/>
              </a:rPr>
              <a:t> у </a:t>
            </a:r>
            <a:r>
              <a:rPr lang="en-US" sz="2400" kern="100" dirty="0" err="1">
                <a:latin typeface="Cambria"/>
                <a:ea typeface="Calibri"/>
                <a:cs typeface="Times New Roman"/>
              </a:rPr>
              <a:t>саобраћају</a:t>
            </a:r>
            <a:r>
              <a:rPr lang="en-US" sz="2400" kern="100" dirty="0">
                <a:latin typeface="Cambria"/>
                <a:ea typeface="Calibri"/>
                <a:cs typeface="Times New Roman"/>
              </a:rPr>
              <a:t> </a:t>
            </a:r>
            <a:r>
              <a:rPr lang="en-US" sz="2400" kern="100" dirty="0" err="1">
                <a:latin typeface="Cambria"/>
                <a:ea typeface="Calibri"/>
                <a:cs typeface="Times New Roman"/>
              </a:rPr>
              <a:t>пешака</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инвалидитетом</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1800"/>
              </a:spcBef>
              <a:spcAft>
                <a:spcPts val="1800"/>
              </a:spcAft>
            </a:pPr>
            <a:r>
              <a:rPr lang="en-US" sz="2400" kern="100" dirty="0">
                <a:latin typeface="Cambria"/>
                <a:ea typeface="Calibri"/>
                <a:cs typeface="Times New Roman"/>
              </a:rPr>
              <a:t>У </a:t>
            </a:r>
            <a:r>
              <a:rPr lang="en-US" sz="2400" kern="100" dirty="0" err="1">
                <a:latin typeface="Cambria"/>
                <a:ea typeface="Calibri"/>
                <a:cs typeface="Times New Roman"/>
              </a:rPr>
              <a:t>оквиру</a:t>
            </a:r>
            <a:r>
              <a:rPr lang="en-US" sz="2400" kern="100" dirty="0">
                <a:latin typeface="Cambria"/>
                <a:ea typeface="Calibri"/>
                <a:cs typeface="Times New Roman"/>
              </a:rPr>
              <a:t> </a:t>
            </a:r>
            <a:r>
              <a:rPr lang="en-US" sz="2400" kern="100" dirty="0" err="1">
                <a:latin typeface="Cambria"/>
                <a:ea typeface="Calibri"/>
                <a:cs typeface="Times New Roman"/>
              </a:rPr>
              <a:t>истраживања</a:t>
            </a:r>
            <a:r>
              <a:rPr lang="en-US" sz="2400" kern="100" dirty="0">
                <a:latin typeface="Cambria"/>
                <a:ea typeface="Calibri"/>
                <a:cs typeface="Times New Roman"/>
              </a:rPr>
              <a:t> </a:t>
            </a:r>
            <a:r>
              <a:rPr lang="en-US" sz="2400" kern="100" dirty="0" err="1">
                <a:latin typeface="Cambria"/>
                <a:ea typeface="Calibri"/>
                <a:cs typeface="Times New Roman"/>
              </a:rPr>
              <a:t>анализирано</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понашање</a:t>
            </a:r>
            <a:r>
              <a:rPr lang="en-US" sz="2400" kern="100" dirty="0">
                <a:latin typeface="Cambria"/>
                <a:ea typeface="Calibri"/>
                <a:cs typeface="Times New Roman"/>
              </a:rPr>
              <a:t> </a:t>
            </a:r>
            <a:r>
              <a:rPr lang="en-US" sz="2400" kern="100" dirty="0" err="1">
                <a:latin typeface="Cambria"/>
                <a:ea typeface="Calibri"/>
                <a:cs typeface="Times New Roman"/>
              </a:rPr>
              <a:t>пешака</a:t>
            </a:r>
            <a:r>
              <a:rPr lang="en-US" sz="2400" kern="100" dirty="0">
                <a:latin typeface="Cambria"/>
                <a:ea typeface="Calibri"/>
                <a:cs typeface="Times New Roman"/>
              </a:rPr>
              <a:t> </a:t>
            </a:r>
            <a:r>
              <a:rPr lang="en-US" sz="2400" kern="100" dirty="0" err="1">
                <a:latin typeface="Cambria"/>
                <a:ea typeface="Calibri"/>
                <a:cs typeface="Times New Roman"/>
              </a:rPr>
              <a:t>који</a:t>
            </a:r>
            <a:r>
              <a:rPr lang="en-US" sz="2400" kern="100" dirty="0">
                <a:latin typeface="Cambria"/>
                <a:ea typeface="Calibri"/>
                <a:cs typeface="Times New Roman"/>
              </a:rPr>
              <a:t> </a:t>
            </a:r>
            <a:r>
              <a:rPr lang="en-US" sz="2400" kern="100" dirty="0" err="1">
                <a:latin typeface="Cambria"/>
                <a:ea typeface="Calibri"/>
                <a:cs typeface="Times New Roman"/>
              </a:rPr>
              <a:t>користе</a:t>
            </a:r>
            <a:r>
              <a:rPr lang="en-US" sz="2400" kern="100" dirty="0">
                <a:latin typeface="Cambria"/>
                <a:ea typeface="Calibri"/>
                <a:cs typeface="Times New Roman"/>
              </a:rPr>
              <a:t> </a:t>
            </a:r>
            <a:r>
              <a:rPr lang="en-US" sz="2400" kern="100" dirty="0" err="1">
                <a:latin typeface="Cambria"/>
                <a:ea typeface="Calibri"/>
                <a:cs typeface="Times New Roman"/>
              </a:rPr>
              <a:t>инвалидска</a:t>
            </a:r>
            <a:r>
              <a:rPr lang="en-US" sz="2400" kern="100" dirty="0">
                <a:latin typeface="Cambria"/>
                <a:ea typeface="Calibri"/>
                <a:cs typeface="Times New Roman"/>
              </a:rPr>
              <a:t> </a:t>
            </a:r>
            <a:r>
              <a:rPr lang="en-US" sz="2400" kern="100" dirty="0" err="1">
                <a:latin typeface="Cambria"/>
                <a:ea typeface="Calibri"/>
                <a:cs typeface="Times New Roman"/>
              </a:rPr>
              <a:t>колица</a:t>
            </a:r>
            <a:r>
              <a:rPr lang="en-US" sz="2400" kern="100" dirty="0">
                <a:latin typeface="Cambria"/>
                <a:ea typeface="Calibri"/>
                <a:cs typeface="Times New Roman"/>
              </a:rPr>
              <a:t> у </a:t>
            </a:r>
            <a:r>
              <a:rPr lang="en-US" sz="2400" kern="100" dirty="0" err="1">
                <a:latin typeface="Cambria"/>
                <a:ea typeface="Calibri"/>
                <a:cs typeface="Times New Roman"/>
              </a:rPr>
              <a:t>различитим</a:t>
            </a:r>
            <a:r>
              <a:rPr lang="en-US" sz="2400" kern="100" dirty="0">
                <a:latin typeface="Cambria"/>
                <a:ea typeface="Calibri"/>
                <a:cs typeface="Times New Roman"/>
              </a:rPr>
              <a:t> </a:t>
            </a:r>
            <a:r>
              <a:rPr lang="en-US" sz="2400" kern="100" dirty="0" err="1">
                <a:latin typeface="Cambria"/>
                <a:ea typeface="Calibri"/>
                <a:cs typeface="Times New Roman"/>
              </a:rPr>
              <a:t>саобраћајним</a:t>
            </a:r>
            <a:r>
              <a:rPr lang="en-US" sz="2400" kern="100" dirty="0">
                <a:latin typeface="Cambria"/>
                <a:ea typeface="Calibri"/>
                <a:cs typeface="Times New Roman"/>
              </a:rPr>
              <a:t> </a:t>
            </a:r>
            <a:r>
              <a:rPr lang="en-US" sz="2400" kern="100" dirty="0" err="1">
                <a:latin typeface="Cambria"/>
                <a:ea typeface="Calibri"/>
                <a:cs typeface="Times New Roman"/>
              </a:rPr>
              <a:t>окружењима</a:t>
            </a:r>
            <a:r>
              <a:rPr lang="en-US" sz="2400" kern="100" dirty="0">
                <a:latin typeface="Cambria"/>
                <a:ea typeface="Calibri"/>
                <a:cs typeface="Times New Roman"/>
              </a:rPr>
              <a:t> (</a:t>
            </a:r>
            <a:r>
              <a:rPr lang="en-US" sz="2400" kern="100" dirty="0" err="1">
                <a:latin typeface="Cambria"/>
                <a:ea typeface="Calibri"/>
                <a:cs typeface="Times New Roman"/>
              </a:rPr>
              <a:t>преласци</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пешачким</a:t>
            </a:r>
            <a:r>
              <a:rPr lang="en-US" sz="2400" kern="100" dirty="0">
                <a:latin typeface="Cambria"/>
                <a:ea typeface="Calibri"/>
                <a:cs typeface="Times New Roman"/>
              </a:rPr>
              <a:t> </a:t>
            </a:r>
            <a:r>
              <a:rPr lang="en-US" sz="2400" kern="100" dirty="0" err="1">
                <a:latin typeface="Cambria"/>
                <a:ea typeface="Calibri"/>
                <a:cs typeface="Times New Roman"/>
              </a:rPr>
              <a:t>прелазима</a:t>
            </a:r>
            <a:r>
              <a:rPr lang="en-US" sz="2400" kern="100" dirty="0">
                <a:latin typeface="Cambria"/>
                <a:ea typeface="Calibri"/>
                <a:cs typeface="Times New Roman"/>
              </a:rPr>
              <a:t> </a:t>
            </a:r>
            <a:r>
              <a:rPr lang="en-US" sz="2400" kern="100" dirty="0" err="1">
                <a:latin typeface="Cambria"/>
                <a:ea typeface="Calibri"/>
                <a:cs typeface="Times New Roman"/>
              </a:rPr>
              <a:t>код</a:t>
            </a:r>
            <a:r>
              <a:rPr lang="en-US" sz="2400" kern="100" dirty="0">
                <a:latin typeface="Cambria"/>
                <a:ea typeface="Calibri"/>
                <a:cs typeface="Times New Roman"/>
              </a:rPr>
              <a:t> </a:t>
            </a:r>
            <a:r>
              <a:rPr lang="en-US" sz="2400" kern="100" dirty="0" err="1">
                <a:latin typeface="Cambria"/>
                <a:ea typeface="Calibri"/>
                <a:cs typeface="Times New Roman"/>
              </a:rPr>
              <a:t>кружних</a:t>
            </a:r>
            <a:r>
              <a:rPr lang="en-US" sz="2400" kern="100" dirty="0">
                <a:latin typeface="Cambria"/>
                <a:ea typeface="Calibri"/>
                <a:cs typeface="Times New Roman"/>
              </a:rPr>
              <a:t> </a:t>
            </a:r>
            <a:r>
              <a:rPr lang="en-US" sz="2400" kern="100" dirty="0" err="1">
                <a:latin typeface="Cambria"/>
                <a:ea typeface="Calibri"/>
                <a:cs typeface="Times New Roman"/>
              </a:rPr>
              <a:t>токова</a:t>
            </a:r>
            <a:r>
              <a:rPr lang="en-US" sz="2400" kern="100" dirty="0">
                <a:latin typeface="Cambria"/>
                <a:ea typeface="Calibri"/>
                <a:cs typeface="Times New Roman"/>
              </a:rPr>
              <a:t> и у </a:t>
            </a:r>
            <a:r>
              <a:rPr lang="en-US" sz="2400" kern="100" dirty="0" err="1">
                <a:latin typeface="Cambria"/>
                <a:ea typeface="Calibri"/>
                <a:cs typeface="Times New Roman"/>
              </a:rPr>
              <a:t>стамбеним</a:t>
            </a:r>
            <a:r>
              <a:rPr lang="en-US" sz="2400" kern="100" dirty="0">
                <a:latin typeface="Cambria"/>
                <a:ea typeface="Calibri"/>
                <a:cs typeface="Times New Roman"/>
              </a:rPr>
              <a:t> </a:t>
            </a:r>
            <a:r>
              <a:rPr lang="en-US" sz="2400" kern="100" dirty="0" err="1">
                <a:latin typeface="Cambria"/>
                <a:ea typeface="Calibri"/>
                <a:cs typeface="Times New Roman"/>
              </a:rPr>
              <a:t>блоковима</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1800"/>
              </a:spcBef>
              <a:spcAft>
                <a:spcPts val="1800"/>
              </a:spcAft>
            </a:pPr>
            <a:r>
              <a:rPr lang="en-US" sz="2400" kern="100" dirty="0" err="1">
                <a:latin typeface="Cambria"/>
                <a:ea typeface="Calibri"/>
                <a:cs typeface="Times New Roman"/>
              </a:rPr>
              <a:t>Укупно</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анализиран</a:t>
            </a:r>
            <a:r>
              <a:rPr lang="en-US" sz="2400" kern="100" dirty="0">
                <a:latin typeface="Cambria"/>
                <a:ea typeface="Calibri"/>
                <a:cs typeface="Times New Roman"/>
              </a:rPr>
              <a:t> 261 </a:t>
            </a:r>
            <a:r>
              <a:rPr lang="en-US" sz="2400" kern="100" dirty="0" err="1">
                <a:latin typeface="Cambria"/>
                <a:ea typeface="Calibri"/>
                <a:cs typeface="Times New Roman"/>
              </a:rPr>
              <a:t>прелазак</a:t>
            </a:r>
            <a:r>
              <a:rPr lang="en-US" sz="2400" kern="100" dirty="0">
                <a:latin typeface="Cambria"/>
                <a:ea typeface="Calibri"/>
                <a:cs typeface="Times New Roman"/>
              </a:rPr>
              <a:t> </a:t>
            </a:r>
            <a:r>
              <a:rPr lang="en-US" sz="2400" kern="100" dirty="0" err="1">
                <a:latin typeface="Cambria"/>
                <a:ea typeface="Calibri"/>
                <a:cs typeface="Times New Roman"/>
              </a:rPr>
              <a:t>улице</a:t>
            </a:r>
            <a:r>
              <a:rPr lang="en-US" sz="2400" kern="100" dirty="0">
                <a:latin typeface="Cambria"/>
                <a:ea typeface="Calibri"/>
                <a:cs typeface="Times New Roman"/>
              </a:rPr>
              <a:t> </a:t>
            </a:r>
            <a:r>
              <a:rPr lang="en-US" sz="2400" kern="100" dirty="0" err="1">
                <a:latin typeface="Cambria"/>
                <a:ea typeface="Calibri"/>
                <a:cs typeface="Times New Roman"/>
              </a:rPr>
              <a:t>учесника</a:t>
            </a:r>
            <a:r>
              <a:rPr lang="en-US" sz="2400" kern="100" dirty="0">
                <a:latin typeface="Cambria"/>
                <a:ea typeface="Calibri"/>
                <a:cs typeface="Times New Roman"/>
              </a:rPr>
              <a:t> у </a:t>
            </a:r>
            <a:r>
              <a:rPr lang="en-US" sz="2400" kern="100" dirty="0" err="1">
                <a:latin typeface="Cambria"/>
                <a:ea typeface="Calibri"/>
                <a:cs typeface="Times New Roman"/>
              </a:rPr>
              <a:t>истраживању</a:t>
            </a:r>
            <a:r>
              <a:rPr lang="en-US" sz="2400" kern="100" dirty="0">
                <a:latin typeface="Cambria"/>
                <a:ea typeface="Calibri"/>
                <a:cs typeface="Times New Roman"/>
              </a:rPr>
              <a:t>. </a:t>
            </a:r>
            <a:endParaRPr lang="sr-Cyrl-RS" sz="2400" kern="100" dirty="0">
              <a:latin typeface="Cambria"/>
              <a:ea typeface="Calibri"/>
              <a:cs typeface="Times New Roman"/>
            </a:endParaRPr>
          </a:p>
          <a:p>
            <a:pPr algn="just">
              <a:lnSpc>
                <a:spcPct val="107000"/>
              </a:lnSpc>
              <a:spcBef>
                <a:spcPts val="1800"/>
              </a:spcBef>
              <a:spcAft>
                <a:spcPts val="1800"/>
              </a:spcAft>
            </a:pPr>
            <a:r>
              <a:rPr lang="en-US" sz="2400" kern="100" dirty="0" err="1">
                <a:latin typeface="Cambria"/>
                <a:ea typeface="Calibri"/>
                <a:cs typeface="Times New Roman"/>
              </a:rPr>
              <a:t>Добијени</a:t>
            </a:r>
            <a:r>
              <a:rPr lang="en-US" sz="2400" kern="100" dirty="0">
                <a:latin typeface="Cambria"/>
                <a:ea typeface="Calibri"/>
                <a:cs typeface="Times New Roman"/>
              </a:rPr>
              <a:t> </a:t>
            </a:r>
            <a:r>
              <a:rPr lang="en-US" sz="2400" kern="100" dirty="0" err="1">
                <a:latin typeface="Cambria"/>
                <a:ea typeface="Calibri"/>
                <a:cs typeface="Times New Roman"/>
              </a:rPr>
              <a:t>резултати</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показали</a:t>
            </a:r>
            <a:r>
              <a:rPr lang="en-US" sz="2400" kern="100" dirty="0">
                <a:latin typeface="Cambria"/>
                <a:ea typeface="Calibri"/>
                <a:cs typeface="Times New Roman"/>
              </a:rPr>
              <a:t> </a:t>
            </a:r>
            <a:r>
              <a:rPr lang="en-US" sz="2400" kern="100" dirty="0" err="1">
                <a:latin typeface="Cambria"/>
                <a:ea typeface="Calibri"/>
                <a:cs typeface="Times New Roman"/>
              </a:rPr>
              <a:t>да</a:t>
            </a:r>
            <a:r>
              <a:rPr lang="en-US" sz="2400" kern="100" dirty="0">
                <a:latin typeface="Cambria"/>
                <a:ea typeface="Calibri"/>
                <a:cs typeface="Times New Roman"/>
              </a:rPr>
              <a:t> </a:t>
            </a:r>
            <a:r>
              <a:rPr lang="en-US" sz="2400" kern="100" dirty="0" err="1">
                <a:latin typeface="Cambria"/>
                <a:ea typeface="Calibri"/>
                <a:cs typeface="Times New Roman"/>
              </a:rPr>
              <a:t>је</a:t>
            </a:r>
            <a:r>
              <a:rPr lang="en-US" sz="2400" kern="100" dirty="0">
                <a:latin typeface="Cambria"/>
                <a:ea typeface="Calibri"/>
                <a:cs typeface="Times New Roman"/>
              </a:rPr>
              <a:t> </a:t>
            </a:r>
            <a:r>
              <a:rPr lang="en-US" sz="2400" kern="100" dirty="0" err="1">
                <a:latin typeface="Cambria"/>
                <a:ea typeface="Calibri"/>
                <a:cs typeface="Times New Roman"/>
              </a:rPr>
              <a:t>особама</a:t>
            </a:r>
            <a:r>
              <a:rPr lang="en-US" sz="2400" kern="100" dirty="0">
                <a:latin typeface="Cambria"/>
                <a:ea typeface="Calibri"/>
                <a:cs typeface="Times New Roman"/>
              </a:rPr>
              <a:t> </a:t>
            </a:r>
            <a:r>
              <a:rPr lang="en-US" sz="2400" kern="100" dirty="0" err="1">
                <a:latin typeface="Cambria"/>
                <a:ea typeface="Calibri"/>
                <a:cs typeface="Times New Roman"/>
              </a:rPr>
              <a:t>које</a:t>
            </a:r>
            <a:r>
              <a:rPr lang="en-US" sz="2400" kern="100" dirty="0">
                <a:latin typeface="Cambria"/>
                <a:ea typeface="Calibri"/>
                <a:cs typeface="Times New Roman"/>
              </a:rPr>
              <a:t> </a:t>
            </a:r>
            <a:r>
              <a:rPr lang="en-US" sz="2400" kern="100" dirty="0" err="1">
                <a:latin typeface="Cambria"/>
                <a:ea typeface="Calibri"/>
                <a:cs typeface="Times New Roman"/>
              </a:rPr>
              <a:t>се</a:t>
            </a:r>
            <a:r>
              <a:rPr lang="en-US" sz="2400" kern="100" dirty="0">
                <a:latin typeface="Cambria"/>
                <a:ea typeface="Calibri"/>
                <a:cs typeface="Times New Roman"/>
              </a:rPr>
              <a:t> </a:t>
            </a:r>
            <a:r>
              <a:rPr lang="en-US" sz="2400" kern="100" dirty="0" err="1">
                <a:latin typeface="Cambria"/>
                <a:ea typeface="Calibri"/>
                <a:cs typeface="Times New Roman"/>
              </a:rPr>
              <a:t>крећу</a:t>
            </a:r>
            <a:r>
              <a:rPr lang="en-US" sz="2400" kern="100" dirty="0">
                <a:latin typeface="Cambria"/>
                <a:ea typeface="Calibri"/>
                <a:cs typeface="Times New Roman"/>
              </a:rPr>
              <a:t> у </a:t>
            </a:r>
            <a:r>
              <a:rPr lang="en-US" sz="2400" kern="100" dirty="0" err="1">
                <a:latin typeface="Cambria"/>
                <a:ea typeface="Calibri"/>
                <a:cs typeface="Times New Roman"/>
              </a:rPr>
              <a:t>инвалидским</a:t>
            </a:r>
            <a:r>
              <a:rPr lang="en-US" sz="2400" kern="100" dirty="0">
                <a:latin typeface="Cambria"/>
                <a:ea typeface="Calibri"/>
                <a:cs typeface="Times New Roman"/>
              </a:rPr>
              <a:t> </a:t>
            </a:r>
            <a:r>
              <a:rPr lang="en-US" sz="2400" kern="100" dirty="0" err="1">
                <a:latin typeface="Cambria"/>
                <a:ea typeface="Calibri"/>
                <a:cs typeface="Times New Roman"/>
              </a:rPr>
              <a:t>колицима</a:t>
            </a:r>
            <a:r>
              <a:rPr lang="en-US" sz="2400" kern="100" dirty="0">
                <a:latin typeface="Cambria"/>
                <a:ea typeface="Calibri"/>
                <a:cs typeface="Times New Roman"/>
              </a:rPr>
              <a:t> </a:t>
            </a:r>
            <a:r>
              <a:rPr lang="en-US" sz="2400" kern="100" dirty="0" err="1">
                <a:latin typeface="Cambria"/>
                <a:ea typeface="Calibri"/>
                <a:cs typeface="Times New Roman"/>
              </a:rPr>
              <a:t>прелазак</a:t>
            </a:r>
            <a:r>
              <a:rPr lang="en-US" sz="2400" kern="100" dirty="0">
                <a:latin typeface="Cambria"/>
                <a:ea typeface="Calibri"/>
                <a:cs typeface="Times New Roman"/>
              </a:rPr>
              <a:t> </a:t>
            </a:r>
            <a:r>
              <a:rPr lang="en-US" sz="2400" kern="100" dirty="0" err="1">
                <a:latin typeface="Cambria"/>
                <a:ea typeface="Calibri"/>
                <a:cs typeface="Times New Roman"/>
              </a:rPr>
              <a:t>улице</a:t>
            </a:r>
            <a:r>
              <a:rPr lang="en-US" sz="2400" kern="100" dirty="0">
                <a:latin typeface="Cambria"/>
                <a:ea typeface="Calibri"/>
                <a:cs typeface="Times New Roman"/>
              </a:rPr>
              <a:t> </a:t>
            </a:r>
            <a:r>
              <a:rPr lang="en-US" sz="2400" kern="100" dirty="0" err="1">
                <a:latin typeface="Cambria"/>
                <a:ea typeface="Calibri"/>
                <a:cs typeface="Times New Roman"/>
              </a:rPr>
              <a:t>изузетно</a:t>
            </a:r>
            <a:r>
              <a:rPr lang="en-US" sz="2400" kern="100" dirty="0">
                <a:latin typeface="Cambria"/>
                <a:ea typeface="Calibri"/>
                <a:cs typeface="Times New Roman"/>
              </a:rPr>
              <a:t> </a:t>
            </a:r>
            <a:r>
              <a:rPr lang="en-US" sz="2400" kern="100" dirty="0" err="1">
                <a:latin typeface="Cambria"/>
                <a:ea typeface="Calibri"/>
                <a:cs typeface="Times New Roman"/>
              </a:rPr>
              <a:t>захтеван</a:t>
            </a:r>
            <a:r>
              <a:rPr lang="en-US" sz="2400" kern="100" dirty="0">
                <a:latin typeface="Cambria"/>
                <a:ea typeface="Calibri"/>
                <a:cs typeface="Times New Roman"/>
              </a:rPr>
              <a:t> </a:t>
            </a:r>
            <a:r>
              <a:rPr lang="en-US" sz="2400" kern="100" dirty="0" err="1">
                <a:latin typeface="Cambria"/>
                <a:ea typeface="Calibri"/>
                <a:cs typeface="Times New Roman"/>
              </a:rPr>
              <a:t>задатак</a:t>
            </a:r>
            <a:r>
              <a:rPr lang="en-US" sz="2400" kern="100" dirty="0">
                <a:latin typeface="Cambria"/>
                <a:ea typeface="Calibri"/>
                <a:cs typeface="Times New Roman"/>
              </a:rPr>
              <a:t>. </a:t>
            </a:r>
          </a:p>
        </p:txBody>
      </p:sp>
      <p:sp>
        <p:nvSpPr>
          <p:cNvPr id="6" name="Rectangle 5"/>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50DEBDFC-4FAB-CD97-A4CA-62E434FB030D}"/>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3</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A3A0C-5B1B-4859-8A9F-0D6B550C0C8D}" type="slidenum">
              <a:rPr lang="sr-Latn-RS" smtClean="0"/>
              <a:pPr/>
              <a:t>41</a:t>
            </a:fld>
            <a:endParaRPr lang="sr-Latn-RS" dirty="0"/>
          </a:p>
        </p:txBody>
      </p:sp>
      <p:sp>
        <p:nvSpPr>
          <p:cNvPr id="4" name="Up Ribbon 3"/>
          <p:cNvSpPr/>
          <p:nvPr/>
        </p:nvSpPr>
        <p:spPr>
          <a:xfrm>
            <a:off x="313508" y="274320"/>
            <a:ext cx="3840480" cy="1031966"/>
          </a:xfrm>
          <a:prstGeom prst="ribbon2">
            <a:avLst/>
          </a:prstGeom>
          <a:ln>
            <a:prstDash val="lgDashDot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256209" y="378190"/>
            <a:ext cx="3315791" cy="719092"/>
          </a:xfrm>
        </p:spPr>
        <p:txBody>
          <a:bodyPr>
            <a:noAutofit/>
          </a:bodyPr>
          <a:lstStyle/>
          <a:p>
            <a:r>
              <a:rPr lang="sr-Cyrl-RS" sz="3500" dirty="0">
                <a:solidFill>
                  <a:schemeClr val="tx2">
                    <a:lumMod val="50000"/>
                  </a:schemeClr>
                </a:solidFill>
                <a:latin typeface="Cambria" pitchFamily="18" charset="0"/>
                <a:ea typeface="Cambria" pitchFamily="18" charset="0"/>
              </a:rPr>
              <a:t>Пешаци</a:t>
            </a:r>
            <a:endParaRPr lang="en-US" sz="3500" dirty="0"/>
          </a:p>
        </p:txBody>
      </p:sp>
      <p:sp>
        <p:nvSpPr>
          <p:cNvPr id="31746" name="Rectangle 2"/>
          <p:cNvSpPr>
            <a:spLocks noChangeArrowheads="1"/>
          </p:cNvSpPr>
          <p:nvPr/>
        </p:nvSpPr>
        <p:spPr bwMode="auto">
          <a:xfrm>
            <a:off x="343987" y="2626655"/>
            <a:ext cx="11639006" cy="24345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800"/>
              </a:spcBef>
              <a:spcAft>
                <a:spcPts val="1800"/>
              </a:spcAft>
            </a:pPr>
            <a:r>
              <a:rPr lang="en-US" sz="2400" kern="100" dirty="0" err="1">
                <a:latin typeface="Cambria"/>
                <a:ea typeface="Calibri"/>
                <a:cs typeface="Times New Roman"/>
              </a:rPr>
              <a:t>Овај</a:t>
            </a:r>
            <a:r>
              <a:rPr lang="en-US" sz="2400" kern="100" dirty="0">
                <a:latin typeface="Cambria"/>
                <a:ea typeface="Calibri"/>
                <a:cs typeface="Times New Roman"/>
              </a:rPr>
              <a:t> </a:t>
            </a:r>
            <a:r>
              <a:rPr lang="en-US" sz="2400" kern="100" dirty="0" err="1">
                <a:latin typeface="Cambria"/>
                <a:ea typeface="Calibri"/>
                <a:cs typeface="Times New Roman"/>
              </a:rPr>
              <a:t>закључак</a:t>
            </a:r>
            <a:r>
              <a:rPr lang="en-US" sz="2400" kern="100" dirty="0">
                <a:latin typeface="Cambria"/>
                <a:ea typeface="Calibri"/>
                <a:cs typeface="Times New Roman"/>
              </a:rPr>
              <a:t> </a:t>
            </a:r>
            <a:r>
              <a:rPr lang="en-US" sz="2400" kern="100" dirty="0" err="1">
                <a:latin typeface="Cambria"/>
                <a:ea typeface="Calibri"/>
                <a:cs typeface="Times New Roman"/>
              </a:rPr>
              <a:t>се</a:t>
            </a:r>
            <a:r>
              <a:rPr lang="en-US" sz="2400" kern="100" dirty="0">
                <a:latin typeface="Cambria"/>
                <a:ea typeface="Calibri"/>
                <a:cs typeface="Times New Roman"/>
              </a:rPr>
              <a:t> </a:t>
            </a:r>
            <a:r>
              <a:rPr lang="en-US" sz="2400" kern="100" dirty="0" err="1">
                <a:latin typeface="Cambria"/>
                <a:ea typeface="Calibri"/>
                <a:cs typeface="Times New Roman"/>
              </a:rPr>
              <a:t>огледа</a:t>
            </a:r>
            <a:r>
              <a:rPr lang="en-US" sz="2400" kern="100" dirty="0">
                <a:latin typeface="Cambria"/>
                <a:ea typeface="Calibri"/>
                <a:cs typeface="Times New Roman"/>
              </a:rPr>
              <a:t> </a:t>
            </a:r>
            <a:r>
              <a:rPr lang="en-US" sz="2400" kern="100" dirty="0" err="1">
                <a:latin typeface="Cambria"/>
                <a:ea typeface="Calibri"/>
                <a:cs typeface="Times New Roman"/>
              </a:rPr>
              <a:t>кроз</a:t>
            </a:r>
            <a:r>
              <a:rPr lang="en-US" sz="2400" kern="100" dirty="0">
                <a:latin typeface="Cambria"/>
                <a:ea typeface="Calibri"/>
                <a:cs typeface="Times New Roman"/>
              </a:rPr>
              <a:t> </a:t>
            </a:r>
            <a:r>
              <a:rPr lang="en-US" sz="2400" b="1" kern="100" dirty="0" err="1">
                <a:latin typeface="Cambria"/>
                <a:ea typeface="Calibri"/>
                <a:cs typeface="Times New Roman"/>
              </a:rPr>
              <a:t>време</a:t>
            </a:r>
            <a:r>
              <a:rPr lang="en-US" sz="2400" b="1" kern="100" dirty="0">
                <a:latin typeface="Cambria"/>
                <a:ea typeface="Calibri"/>
                <a:cs typeface="Times New Roman"/>
              </a:rPr>
              <a:t> </a:t>
            </a:r>
            <a:r>
              <a:rPr lang="en-US" sz="2400" b="1" kern="100" dirty="0" err="1">
                <a:latin typeface="Cambria"/>
                <a:ea typeface="Calibri"/>
                <a:cs typeface="Times New Roman"/>
              </a:rPr>
              <a:t>доношења</a:t>
            </a:r>
            <a:r>
              <a:rPr lang="en-US" sz="2400" b="1" kern="100" dirty="0">
                <a:latin typeface="Cambria"/>
                <a:ea typeface="Calibri"/>
                <a:cs typeface="Times New Roman"/>
              </a:rPr>
              <a:t> </a:t>
            </a:r>
            <a:r>
              <a:rPr lang="en-US" sz="2400" b="1" kern="100" dirty="0" err="1">
                <a:latin typeface="Cambria"/>
                <a:ea typeface="Calibri"/>
                <a:cs typeface="Times New Roman"/>
              </a:rPr>
              <a:t>одлуке</a:t>
            </a:r>
            <a:r>
              <a:rPr lang="en-US" sz="2400" b="1" kern="100" dirty="0">
                <a:latin typeface="Cambria"/>
                <a:ea typeface="Calibri"/>
                <a:cs typeface="Times New Roman"/>
              </a:rPr>
              <a:t> </a:t>
            </a:r>
            <a:r>
              <a:rPr lang="en-US" sz="2400" b="1" kern="100" dirty="0" err="1">
                <a:latin typeface="Cambria"/>
                <a:ea typeface="Calibri"/>
                <a:cs typeface="Times New Roman"/>
              </a:rPr>
              <a:t>за</a:t>
            </a:r>
            <a:r>
              <a:rPr lang="en-US" sz="2400" b="1" kern="100" dirty="0">
                <a:latin typeface="Cambria"/>
                <a:ea typeface="Calibri"/>
                <a:cs typeface="Times New Roman"/>
              </a:rPr>
              <a:t> </a:t>
            </a:r>
            <a:r>
              <a:rPr lang="en-US" sz="2400" b="1" kern="100" dirty="0" err="1">
                <a:latin typeface="Cambria"/>
                <a:ea typeface="Calibri"/>
                <a:cs typeface="Times New Roman"/>
              </a:rPr>
              <a:t>започињање</a:t>
            </a:r>
            <a:r>
              <a:rPr lang="en-US" sz="2400" b="1" kern="100" dirty="0">
                <a:latin typeface="Cambria"/>
                <a:ea typeface="Calibri"/>
                <a:cs typeface="Times New Roman"/>
              </a:rPr>
              <a:t> </a:t>
            </a:r>
            <a:r>
              <a:rPr lang="en-US" sz="2400" b="1" kern="100" dirty="0" err="1">
                <a:latin typeface="Cambria"/>
                <a:ea typeface="Calibri"/>
                <a:cs typeface="Times New Roman"/>
              </a:rPr>
              <a:t>преласка</a:t>
            </a:r>
            <a:r>
              <a:rPr lang="en-US" sz="2400" b="1" kern="100" dirty="0">
                <a:latin typeface="Cambria"/>
                <a:ea typeface="Calibri"/>
                <a:cs typeface="Times New Roman"/>
              </a:rPr>
              <a:t> </a:t>
            </a:r>
            <a:r>
              <a:rPr lang="en-US" sz="2400" b="1" kern="100" dirty="0" err="1">
                <a:latin typeface="Cambria"/>
                <a:ea typeface="Calibri"/>
                <a:cs typeface="Times New Roman"/>
              </a:rPr>
              <a:t>улице</a:t>
            </a:r>
            <a:r>
              <a:rPr lang="en-US" sz="2400" b="1" kern="100" dirty="0">
                <a:latin typeface="Cambria"/>
                <a:ea typeface="Calibri"/>
                <a:cs typeface="Times New Roman"/>
              </a:rPr>
              <a:t> </a:t>
            </a:r>
            <a:r>
              <a:rPr lang="en-US" sz="2400" b="1" kern="100" dirty="0" err="1">
                <a:latin typeface="Cambria"/>
                <a:ea typeface="Calibri"/>
                <a:cs typeface="Times New Roman"/>
              </a:rPr>
              <a:t>које</a:t>
            </a:r>
            <a:r>
              <a:rPr lang="en-US" sz="2400" b="1" kern="100" dirty="0">
                <a:latin typeface="Cambria"/>
                <a:ea typeface="Calibri"/>
                <a:cs typeface="Times New Roman"/>
              </a:rPr>
              <a:t> </a:t>
            </a:r>
            <a:r>
              <a:rPr lang="en-US" sz="2400" b="1" kern="100" dirty="0" err="1">
                <a:latin typeface="Cambria"/>
                <a:ea typeface="Calibri"/>
                <a:cs typeface="Times New Roman"/>
              </a:rPr>
              <a:t>је</a:t>
            </a:r>
            <a:r>
              <a:rPr lang="en-US" sz="2400" b="1" kern="100" dirty="0">
                <a:latin typeface="Cambria"/>
                <a:ea typeface="Calibri"/>
                <a:cs typeface="Times New Roman"/>
              </a:rPr>
              <a:t> </a:t>
            </a:r>
            <a:r>
              <a:rPr lang="en-US" sz="2400" b="1" kern="100" dirty="0" err="1">
                <a:latin typeface="Cambria"/>
                <a:ea typeface="Calibri"/>
                <a:cs typeface="Times New Roman"/>
              </a:rPr>
              <a:t>значајно</a:t>
            </a:r>
            <a:r>
              <a:rPr lang="en-US" sz="2400" b="1" kern="100" dirty="0">
                <a:latin typeface="Cambria"/>
                <a:ea typeface="Calibri"/>
                <a:cs typeface="Times New Roman"/>
              </a:rPr>
              <a:t> </a:t>
            </a:r>
            <a:r>
              <a:rPr lang="en-US" sz="2400" b="1" kern="100" dirty="0" err="1">
                <a:latin typeface="Cambria"/>
                <a:ea typeface="Calibri"/>
                <a:cs typeface="Times New Roman"/>
              </a:rPr>
              <a:t>дуже</a:t>
            </a:r>
            <a:r>
              <a:rPr lang="en-US" sz="2400" b="1" kern="100" dirty="0">
                <a:latin typeface="Cambria"/>
                <a:ea typeface="Calibri"/>
                <a:cs typeface="Times New Roman"/>
              </a:rPr>
              <a:t> у </a:t>
            </a:r>
            <a:r>
              <a:rPr lang="en-US" sz="2400" b="1" kern="100" dirty="0" err="1">
                <a:latin typeface="Cambria"/>
                <a:ea typeface="Calibri"/>
                <a:cs typeface="Times New Roman"/>
              </a:rPr>
              <a:t>односу</a:t>
            </a:r>
            <a:r>
              <a:rPr lang="en-US" sz="2400" b="1" kern="100" dirty="0">
                <a:latin typeface="Cambria"/>
                <a:ea typeface="Calibri"/>
                <a:cs typeface="Times New Roman"/>
              </a:rPr>
              <a:t> </a:t>
            </a:r>
            <a:r>
              <a:rPr lang="en-US" sz="2400" b="1" kern="100" dirty="0" err="1">
                <a:latin typeface="Cambria"/>
                <a:ea typeface="Calibri"/>
                <a:cs typeface="Times New Roman"/>
              </a:rPr>
              <a:t>на</a:t>
            </a:r>
            <a:r>
              <a:rPr lang="en-US" sz="2400" b="1" kern="100" dirty="0">
                <a:latin typeface="Cambria"/>
                <a:ea typeface="Calibri"/>
                <a:cs typeface="Times New Roman"/>
              </a:rPr>
              <a:t> </a:t>
            </a:r>
            <a:r>
              <a:rPr lang="en-US" sz="2400" b="1" kern="100" dirty="0" err="1">
                <a:latin typeface="Cambria"/>
                <a:ea typeface="Calibri"/>
                <a:cs typeface="Times New Roman"/>
              </a:rPr>
              <a:t>остатак</a:t>
            </a:r>
            <a:r>
              <a:rPr lang="en-US" sz="2400" b="1" kern="100" dirty="0">
                <a:latin typeface="Cambria"/>
                <a:ea typeface="Calibri"/>
                <a:cs typeface="Times New Roman"/>
              </a:rPr>
              <a:t> </a:t>
            </a:r>
            <a:r>
              <a:rPr lang="en-US" sz="2400" b="1" kern="100" dirty="0" err="1">
                <a:latin typeface="Cambria"/>
                <a:ea typeface="Calibri"/>
                <a:cs typeface="Times New Roman"/>
              </a:rPr>
              <a:t>популације</a:t>
            </a:r>
            <a:r>
              <a:rPr lang="en-US" sz="2400" kern="100" dirty="0">
                <a:latin typeface="Cambria"/>
                <a:ea typeface="Calibri"/>
                <a:cs typeface="Times New Roman"/>
              </a:rPr>
              <a:t>. </a:t>
            </a:r>
            <a:r>
              <a:rPr lang="en-US" sz="2400" kern="100" dirty="0" err="1">
                <a:latin typeface="Cambria"/>
                <a:ea typeface="Calibri"/>
                <a:cs typeface="Times New Roman"/>
              </a:rPr>
              <a:t>Овакви</a:t>
            </a:r>
            <a:r>
              <a:rPr lang="en-US" sz="2400" kern="100" dirty="0">
                <a:latin typeface="Cambria"/>
                <a:ea typeface="Calibri"/>
                <a:cs typeface="Times New Roman"/>
              </a:rPr>
              <a:t> </a:t>
            </a:r>
            <a:r>
              <a:rPr lang="en-US" sz="2400" kern="100" dirty="0" err="1">
                <a:latin typeface="Cambria"/>
                <a:ea typeface="Calibri"/>
                <a:cs typeface="Times New Roman"/>
              </a:rPr>
              <a:t>резултати</a:t>
            </a:r>
            <a:r>
              <a:rPr lang="en-US" sz="2400" kern="100" dirty="0">
                <a:latin typeface="Cambria"/>
                <a:ea typeface="Calibri"/>
                <a:cs typeface="Times New Roman"/>
              </a:rPr>
              <a:t> </a:t>
            </a:r>
            <a:r>
              <a:rPr lang="en-US" sz="2400" kern="100" dirty="0" err="1">
                <a:latin typeface="Cambria"/>
                <a:ea typeface="Calibri"/>
                <a:cs typeface="Times New Roman"/>
              </a:rPr>
              <a:t>су</a:t>
            </a:r>
            <a:r>
              <a:rPr lang="en-US" sz="2400" kern="100" dirty="0">
                <a:latin typeface="Cambria"/>
                <a:ea typeface="Calibri"/>
                <a:cs typeface="Times New Roman"/>
              </a:rPr>
              <a:t> </a:t>
            </a:r>
            <a:r>
              <a:rPr lang="en-US" sz="2400" kern="100" dirty="0" err="1">
                <a:latin typeface="Cambria"/>
                <a:ea typeface="Calibri"/>
                <a:cs typeface="Times New Roman"/>
              </a:rPr>
              <a:t>добијени</a:t>
            </a:r>
            <a:r>
              <a:rPr lang="en-US" sz="2400" kern="100" dirty="0">
                <a:latin typeface="Cambria"/>
                <a:ea typeface="Calibri"/>
                <a:cs typeface="Times New Roman"/>
              </a:rPr>
              <a:t> </a:t>
            </a:r>
            <a:r>
              <a:rPr lang="en-US" sz="2400" kern="100" dirty="0" err="1">
                <a:latin typeface="Cambria"/>
                <a:ea typeface="Calibri"/>
                <a:cs typeface="Times New Roman"/>
              </a:rPr>
              <a:t>без</a:t>
            </a:r>
            <a:r>
              <a:rPr lang="en-US" sz="2400" kern="100" dirty="0">
                <a:latin typeface="Cambria"/>
                <a:ea typeface="Calibri"/>
                <a:cs typeface="Times New Roman"/>
              </a:rPr>
              <a:t> </a:t>
            </a:r>
            <a:r>
              <a:rPr lang="en-US" sz="2400" kern="100" dirty="0" err="1">
                <a:latin typeface="Cambria"/>
                <a:ea typeface="Calibri"/>
                <a:cs typeface="Times New Roman"/>
              </a:rPr>
              <a:t>обзира</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тип</a:t>
            </a:r>
            <a:r>
              <a:rPr lang="en-US" sz="2400" kern="100" dirty="0">
                <a:latin typeface="Cambria"/>
                <a:ea typeface="Calibri"/>
                <a:cs typeface="Times New Roman"/>
              </a:rPr>
              <a:t> </a:t>
            </a:r>
            <a:r>
              <a:rPr lang="en-US" sz="2400" kern="100" dirty="0" err="1">
                <a:latin typeface="Cambria"/>
                <a:ea typeface="Calibri"/>
                <a:cs typeface="Times New Roman"/>
              </a:rPr>
              <a:t>пешачких</a:t>
            </a:r>
            <a:r>
              <a:rPr lang="en-US" sz="2400" kern="100" dirty="0">
                <a:latin typeface="Cambria"/>
                <a:ea typeface="Calibri"/>
                <a:cs typeface="Times New Roman"/>
              </a:rPr>
              <a:t> </a:t>
            </a:r>
            <a:r>
              <a:rPr lang="en-US" sz="2400" kern="100" dirty="0" err="1">
                <a:latin typeface="Cambria"/>
                <a:ea typeface="Calibri"/>
                <a:cs typeface="Times New Roman"/>
              </a:rPr>
              <a:t>прелаза</a:t>
            </a:r>
            <a:r>
              <a:rPr lang="en-US" sz="2400" kern="100" dirty="0">
                <a:latin typeface="Cambria"/>
                <a:ea typeface="Calibri"/>
                <a:cs typeface="Times New Roman"/>
              </a:rPr>
              <a:t>. </a:t>
            </a:r>
            <a:r>
              <a:rPr lang="en-US" sz="2400" kern="100" dirty="0" err="1">
                <a:latin typeface="Cambria"/>
                <a:ea typeface="Calibri"/>
                <a:cs typeface="Times New Roman"/>
              </a:rPr>
              <a:t>Конкретно</a:t>
            </a:r>
            <a:r>
              <a:rPr lang="en-US" sz="2400" kern="100" dirty="0">
                <a:latin typeface="Cambria"/>
                <a:ea typeface="Calibri"/>
                <a:cs typeface="Times New Roman"/>
              </a:rPr>
              <a:t>, </a:t>
            </a:r>
            <a:r>
              <a:rPr lang="en-US" sz="2400" b="1" kern="100" dirty="0" err="1">
                <a:latin typeface="Cambria"/>
                <a:ea typeface="Calibri"/>
                <a:cs typeface="Times New Roman"/>
              </a:rPr>
              <a:t>особе</a:t>
            </a:r>
            <a:r>
              <a:rPr lang="en-US" sz="2400" b="1" kern="100" dirty="0">
                <a:latin typeface="Cambria"/>
                <a:ea typeface="Calibri"/>
                <a:cs typeface="Times New Roman"/>
              </a:rPr>
              <a:t> </a:t>
            </a:r>
            <a:r>
              <a:rPr lang="en-US" sz="2400" b="1" kern="100" dirty="0" err="1">
                <a:latin typeface="Cambria"/>
                <a:ea typeface="Calibri"/>
                <a:cs typeface="Times New Roman"/>
              </a:rPr>
              <a:t>које</a:t>
            </a:r>
            <a:r>
              <a:rPr lang="en-US" sz="2400" b="1" kern="100" dirty="0">
                <a:latin typeface="Cambria"/>
                <a:ea typeface="Calibri"/>
                <a:cs typeface="Times New Roman"/>
              </a:rPr>
              <a:t> </a:t>
            </a:r>
            <a:r>
              <a:rPr lang="en-US" sz="2400" b="1" kern="100" dirty="0" err="1">
                <a:latin typeface="Cambria"/>
                <a:ea typeface="Calibri"/>
                <a:cs typeface="Times New Roman"/>
              </a:rPr>
              <a:t>користе</a:t>
            </a:r>
            <a:r>
              <a:rPr lang="en-US" sz="2400" b="1" kern="100" dirty="0">
                <a:latin typeface="Cambria"/>
                <a:ea typeface="Calibri"/>
                <a:cs typeface="Times New Roman"/>
              </a:rPr>
              <a:t> </a:t>
            </a:r>
            <a:r>
              <a:rPr lang="en-US" sz="2400" b="1" kern="100" dirty="0" err="1">
                <a:latin typeface="Cambria"/>
                <a:ea typeface="Calibri"/>
                <a:cs typeface="Times New Roman"/>
              </a:rPr>
              <a:t>инвалидска</a:t>
            </a:r>
            <a:r>
              <a:rPr lang="en-US" sz="2400" b="1" kern="100" dirty="0">
                <a:latin typeface="Cambria"/>
                <a:ea typeface="Calibri"/>
                <a:cs typeface="Times New Roman"/>
              </a:rPr>
              <a:t> </a:t>
            </a:r>
            <a:r>
              <a:rPr lang="en-US" sz="2400" b="1" kern="100" dirty="0" err="1">
                <a:latin typeface="Cambria"/>
                <a:ea typeface="Calibri"/>
                <a:cs typeface="Times New Roman"/>
              </a:rPr>
              <a:t>колица</a:t>
            </a:r>
            <a:r>
              <a:rPr lang="en-US" sz="2400" b="1" kern="100" dirty="0">
                <a:latin typeface="Cambria"/>
                <a:ea typeface="Calibri"/>
                <a:cs typeface="Times New Roman"/>
              </a:rPr>
              <a:t> </a:t>
            </a:r>
            <a:r>
              <a:rPr lang="en-US" sz="2400" b="1" kern="100" dirty="0" err="1">
                <a:latin typeface="Cambria"/>
                <a:ea typeface="Calibri"/>
                <a:cs typeface="Times New Roman"/>
              </a:rPr>
              <a:t>имају</a:t>
            </a:r>
            <a:r>
              <a:rPr lang="en-US" sz="2400" b="1" kern="100" dirty="0">
                <a:latin typeface="Cambria"/>
                <a:ea typeface="Calibri"/>
                <a:cs typeface="Times New Roman"/>
              </a:rPr>
              <a:t> </a:t>
            </a:r>
            <a:r>
              <a:rPr lang="en-US" sz="2400" b="1" kern="100" dirty="0" err="1">
                <a:latin typeface="Cambria"/>
                <a:ea typeface="Calibri"/>
                <a:cs typeface="Times New Roman"/>
              </a:rPr>
              <a:t>од</a:t>
            </a:r>
            <a:r>
              <a:rPr lang="en-US" sz="2400" b="1" kern="100" dirty="0">
                <a:latin typeface="Cambria"/>
                <a:ea typeface="Calibri"/>
                <a:cs typeface="Times New Roman"/>
              </a:rPr>
              <a:t> 1,78-1,99 </a:t>
            </a:r>
            <a:r>
              <a:rPr lang="en-US" sz="2400" b="1" kern="100" dirty="0" err="1">
                <a:latin typeface="Cambria"/>
                <a:ea typeface="Calibri"/>
                <a:cs typeface="Times New Roman"/>
              </a:rPr>
              <a:t>већу</a:t>
            </a:r>
            <a:r>
              <a:rPr lang="en-US" sz="2400" b="1" kern="100" dirty="0">
                <a:latin typeface="Cambria"/>
                <a:ea typeface="Calibri"/>
                <a:cs typeface="Times New Roman"/>
              </a:rPr>
              <a:t> </a:t>
            </a:r>
            <a:r>
              <a:rPr lang="en-US" sz="2400" b="1" kern="100" dirty="0" err="1">
                <a:latin typeface="Cambria"/>
                <a:ea typeface="Calibri"/>
                <a:cs typeface="Times New Roman"/>
              </a:rPr>
              <a:t>шансу</a:t>
            </a:r>
            <a:r>
              <a:rPr lang="en-US" sz="2400" b="1" kern="100" dirty="0">
                <a:latin typeface="Cambria"/>
                <a:ea typeface="Calibri"/>
                <a:cs typeface="Times New Roman"/>
              </a:rPr>
              <a:t> </a:t>
            </a:r>
            <a:r>
              <a:rPr lang="en-US" sz="2400" b="1" kern="100" dirty="0" err="1">
                <a:latin typeface="Cambria"/>
                <a:ea typeface="Calibri"/>
                <a:cs typeface="Times New Roman"/>
              </a:rPr>
              <a:t>да</a:t>
            </a:r>
            <a:r>
              <a:rPr lang="en-US" sz="2400" b="1" kern="100" dirty="0">
                <a:latin typeface="Cambria"/>
                <a:ea typeface="Calibri"/>
                <a:cs typeface="Times New Roman"/>
              </a:rPr>
              <a:t> </a:t>
            </a:r>
            <a:r>
              <a:rPr lang="en-US" sz="2400" b="1" kern="100" dirty="0" err="1">
                <a:latin typeface="Cambria"/>
                <a:ea typeface="Calibri"/>
                <a:cs typeface="Times New Roman"/>
              </a:rPr>
              <a:t>пролонгирају</a:t>
            </a:r>
            <a:r>
              <a:rPr lang="en-US" sz="2400" b="1" kern="100" dirty="0">
                <a:latin typeface="Cambria"/>
                <a:ea typeface="Calibri"/>
                <a:cs typeface="Times New Roman"/>
              </a:rPr>
              <a:t> </a:t>
            </a:r>
            <a:r>
              <a:rPr lang="en-US" sz="2400" b="1" kern="100" dirty="0" err="1">
                <a:latin typeface="Cambria"/>
                <a:ea typeface="Calibri"/>
                <a:cs typeface="Times New Roman"/>
              </a:rPr>
              <a:t>време</a:t>
            </a:r>
            <a:r>
              <a:rPr lang="en-US" sz="2400" b="1" kern="100" dirty="0">
                <a:latin typeface="Cambria"/>
                <a:ea typeface="Calibri"/>
                <a:cs typeface="Times New Roman"/>
              </a:rPr>
              <a:t> </a:t>
            </a:r>
            <a:r>
              <a:rPr lang="en-US" sz="2400" b="1" kern="100" dirty="0" err="1">
                <a:latin typeface="Cambria"/>
                <a:ea typeface="Calibri"/>
                <a:cs typeface="Times New Roman"/>
              </a:rPr>
              <a:t>чекања</a:t>
            </a:r>
            <a:r>
              <a:rPr lang="en-US" sz="2400" b="1" kern="100" dirty="0">
                <a:latin typeface="Cambria"/>
                <a:ea typeface="Calibri"/>
                <a:cs typeface="Times New Roman"/>
              </a:rPr>
              <a:t> </a:t>
            </a:r>
            <a:r>
              <a:rPr lang="en-US" sz="2400" b="1" kern="100" dirty="0" err="1">
                <a:latin typeface="Cambria"/>
                <a:ea typeface="Calibri"/>
                <a:cs typeface="Times New Roman"/>
              </a:rPr>
              <a:t>за</a:t>
            </a:r>
            <a:r>
              <a:rPr lang="en-US" sz="2400" b="1" kern="100" dirty="0">
                <a:latin typeface="Cambria"/>
                <a:ea typeface="Calibri"/>
                <a:cs typeface="Times New Roman"/>
              </a:rPr>
              <a:t> </a:t>
            </a:r>
            <a:r>
              <a:rPr lang="en-US" sz="2400" b="1" kern="100" dirty="0" err="1">
                <a:latin typeface="Cambria"/>
                <a:ea typeface="Calibri"/>
                <a:cs typeface="Times New Roman"/>
              </a:rPr>
              <a:t>безбедан</a:t>
            </a:r>
            <a:r>
              <a:rPr lang="en-US" sz="2400" b="1" kern="100" dirty="0">
                <a:latin typeface="Cambria"/>
                <a:ea typeface="Calibri"/>
                <a:cs typeface="Times New Roman"/>
              </a:rPr>
              <a:t> </a:t>
            </a:r>
            <a:r>
              <a:rPr lang="en-US" sz="2400" b="1" kern="100" dirty="0" err="1">
                <a:latin typeface="Cambria"/>
                <a:ea typeface="Calibri"/>
                <a:cs typeface="Times New Roman"/>
              </a:rPr>
              <a:t>прелазак</a:t>
            </a:r>
            <a:r>
              <a:rPr lang="en-US" sz="2400" b="1" kern="100" dirty="0">
                <a:latin typeface="Cambria"/>
                <a:ea typeface="Calibri"/>
                <a:cs typeface="Times New Roman"/>
              </a:rPr>
              <a:t> </a:t>
            </a:r>
            <a:r>
              <a:rPr lang="en-US" sz="2400" b="1" kern="100" dirty="0" err="1">
                <a:latin typeface="Cambria"/>
                <a:ea typeface="Calibri"/>
                <a:cs typeface="Times New Roman"/>
              </a:rPr>
              <a:t>улице</a:t>
            </a:r>
            <a:r>
              <a:rPr lang="en-US" sz="2400" kern="100" dirty="0">
                <a:latin typeface="Cambria"/>
                <a:ea typeface="Calibri"/>
                <a:cs typeface="Times New Roman"/>
              </a:rPr>
              <a:t> у </a:t>
            </a:r>
            <a:r>
              <a:rPr lang="en-US" sz="2400" kern="100" dirty="0" err="1">
                <a:latin typeface="Cambria"/>
                <a:ea typeface="Calibri"/>
                <a:cs typeface="Times New Roman"/>
              </a:rPr>
              <a:t>односу</a:t>
            </a:r>
            <a:r>
              <a:rPr lang="en-US" sz="2400" kern="100" dirty="0">
                <a:latin typeface="Cambria"/>
                <a:ea typeface="Calibri"/>
                <a:cs typeface="Times New Roman"/>
              </a:rPr>
              <a:t> </a:t>
            </a:r>
            <a:r>
              <a:rPr lang="en-US" sz="2400" kern="100" dirty="0" err="1">
                <a:latin typeface="Cambria"/>
                <a:ea typeface="Calibri"/>
                <a:cs typeface="Times New Roman"/>
              </a:rPr>
              <a:t>на</a:t>
            </a:r>
            <a:r>
              <a:rPr lang="en-US" sz="2400" kern="100" dirty="0">
                <a:latin typeface="Cambria"/>
                <a:ea typeface="Calibri"/>
                <a:cs typeface="Times New Roman"/>
              </a:rPr>
              <a:t> </a:t>
            </a:r>
            <a:r>
              <a:rPr lang="en-US" sz="2400" kern="100" dirty="0" err="1">
                <a:latin typeface="Cambria"/>
                <a:ea typeface="Calibri"/>
                <a:cs typeface="Times New Roman"/>
              </a:rPr>
              <a:t>особе</a:t>
            </a:r>
            <a:r>
              <a:rPr lang="en-US" sz="2400" kern="100" dirty="0">
                <a:latin typeface="Cambria"/>
                <a:ea typeface="Calibri"/>
                <a:cs typeface="Times New Roman"/>
              </a:rPr>
              <a:t> </a:t>
            </a:r>
            <a:r>
              <a:rPr lang="en-US" sz="2400" kern="100" dirty="0" err="1">
                <a:latin typeface="Cambria"/>
                <a:ea typeface="Calibri"/>
                <a:cs typeface="Times New Roman"/>
              </a:rPr>
              <a:t>без</a:t>
            </a:r>
            <a:r>
              <a:rPr lang="en-US" sz="2400" kern="100" dirty="0">
                <a:latin typeface="Cambria"/>
                <a:ea typeface="Calibri"/>
                <a:cs typeface="Times New Roman"/>
              </a:rPr>
              <a:t> </a:t>
            </a:r>
            <a:r>
              <a:rPr lang="en-US" sz="2400" kern="100" dirty="0" err="1">
                <a:latin typeface="Cambria"/>
                <a:ea typeface="Calibri"/>
                <a:cs typeface="Times New Roman"/>
              </a:rPr>
              <a:t>инвалидитета</a:t>
            </a:r>
            <a:r>
              <a:rPr lang="en-US" sz="2400" kern="100" dirty="0">
                <a:latin typeface="Cambria"/>
                <a:ea typeface="Calibri"/>
                <a:cs typeface="Times New Roman"/>
              </a:rPr>
              <a:t> </a:t>
            </a:r>
            <a:r>
              <a:rPr lang="en-US" sz="2400" kern="100" dirty="0" err="1">
                <a:latin typeface="Cambria"/>
                <a:ea typeface="Calibri"/>
                <a:cs typeface="Times New Roman"/>
              </a:rPr>
              <a:t>или</a:t>
            </a:r>
            <a:r>
              <a:rPr lang="en-US" sz="2400" kern="100" dirty="0">
                <a:latin typeface="Cambria"/>
                <a:ea typeface="Calibri"/>
                <a:cs typeface="Times New Roman"/>
              </a:rPr>
              <a:t> </a:t>
            </a:r>
            <a:r>
              <a:rPr lang="en-US" sz="2400" kern="100" dirty="0" err="1">
                <a:latin typeface="Cambria"/>
                <a:ea typeface="Calibri"/>
                <a:cs typeface="Times New Roman"/>
              </a:rPr>
              <a:t>са</a:t>
            </a:r>
            <a:r>
              <a:rPr lang="en-US" sz="2400" kern="100" dirty="0">
                <a:latin typeface="Cambria"/>
                <a:ea typeface="Calibri"/>
                <a:cs typeface="Times New Roman"/>
              </a:rPr>
              <a:t> </a:t>
            </a:r>
            <a:r>
              <a:rPr lang="en-US" sz="2400" kern="100" dirty="0" err="1">
                <a:latin typeface="Cambria"/>
                <a:ea typeface="Calibri"/>
                <a:cs typeface="Times New Roman"/>
              </a:rPr>
              <a:t>оштећењем</a:t>
            </a:r>
            <a:r>
              <a:rPr lang="en-US" sz="2400" kern="100" dirty="0">
                <a:latin typeface="Cambria"/>
                <a:ea typeface="Calibri"/>
                <a:cs typeface="Times New Roman"/>
              </a:rPr>
              <a:t> </a:t>
            </a:r>
            <a:r>
              <a:rPr lang="en-US" sz="2400" kern="100" dirty="0" err="1">
                <a:latin typeface="Cambria"/>
                <a:ea typeface="Calibri"/>
                <a:cs typeface="Times New Roman"/>
              </a:rPr>
              <a:t>слуха</a:t>
            </a:r>
            <a:r>
              <a:rPr lang="en-US" sz="2400" kern="100" dirty="0">
                <a:latin typeface="Cambria"/>
                <a:ea typeface="Calibri"/>
                <a:cs typeface="Times New Roman"/>
              </a:rPr>
              <a:t>.</a:t>
            </a:r>
          </a:p>
        </p:txBody>
      </p:sp>
      <p:sp>
        <p:nvSpPr>
          <p:cNvPr id="6" name="Rectangle 5"/>
          <p:cNvSpPr/>
          <p:nvPr/>
        </p:nvSpPr>
        <p:spPr>
          <a:xfrm>
            <a:off x="4392411" y="174562"/>
            <a:ext cx="5157694" cy="430887"/>
          </a:xfrm>
          <a:prstGeom prst="rect">
            <a:avLst/>
          </a:prstGeom>
        </p:spPr>
        <p:txBody>
          <a:bodyPr wrap="none">
            <a:spAutoFit/>
          </a:bodyPr>
          <a:lstStyle/>
          <a:p>
            <a:r>
              <a:rPr lang="sr-Cyrl-RS" sz="2200" b="1" i="1" dirty="0">
                <a:solidFill>
                  <a:srgbClr val="1E578E"/>
                </a:solidFill>
                <a:latin typeface="Cambria" pitchFamily="18" charset="0"/>
                <a:ea typeface="Cambria" pitchFamily="18" charset="0"/>
              </a:rPr>
              <a:t>Особе са физичким инвалидитетом</a:t>
            </a:r>
            <a:endParaRPr lang="en-US" sz="2200" b="1" i="1" dirty="0">
              <a:solidFill>
                <a:srgbClr val="1E578E"/>
              </a:solidFill>
              <a:latin typeface="Cambria" pitchFamily="18" charset="0"/>
              <a:ea typeface="Cambria" pitchFamily="18" charset="0"/>
            </a:endParaRPr>
          </a:p>
        </p:txBody>
      </p:sp>
      <p:sp>
        <p:nvSpPr>
          <p:cNvPr id="5" name="Oval 4">
            <a:extLst>
              <a:ext uri="{FF2B5EF4-FFF2-40B4-BE49-F238E27FC236}">
                <a16:creationId xmlns:a16="http://schemas.microsoft.com/office/drawing/2014/main" id="{35BEADE5-341B-7121-037D-10A6F3ED1563}"/>
              </a:ext>
            </a:extLst>
          </p:cNvPr>
          <p:cNvSpPr/>
          <p:nvPr/>
        </p:nvSpPr>
        <p:spPr>
          <a:xfrm>
            <a:off x="8945881" y="623363"/>
            <a:ext cx="2932611" cy="63067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solidFill>
                <a:latin typeface="Times New Roman" panose="02020603050405020304" pitchFamily="18" charset="0"/>
                <a:cs typeface="Times New Roman" panose="02020603050405020304" pitchFamily="18" charset="0"/>
              </a:rPr>
              <a:t>Студија 3</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0">
            <a:extLst>
              <a:ext uri="{FF2B5EF4-FFF2-40B4-BE49-F238E27FC236}">
                <a16:creationId xmlns:a16="http://schemas.microsoft.com/office/drawing/2014/main" id="{34E0FB4D-5854-48FF-A5C7-A90D9A55F7DA}"/>
              </a:ext>
            </a:extLst>
          </p:cNvPr>
          <p:cNvGrpSpPr/>
          <p:nvPr/>
        </p:nvGrpSpPr>
        <p:grpSpPr>
          <a:xfrm>
            <a:off x="1358538" y="1149406"/>
            <a:ext cx="8981098" cy="5270727"/>
            <a:chOff x="2687161" y="3731096"/>
            <a:chExt cx="5158677" cy="3027467"/>
          </a:xfrm>
          <a:solidFill>
            <a:schemeClr val="accent1">
              <a:lumMod val="20000"/>
              <a:lumOff val="80000"/>
            </a:schemeClr>
          </a:solidFill>
        </p:grpSpPr>
        <p:sp>
          <p:nvSpPr>
            <p:cNvPr id="7" name="Freeform: Shape 341">
              <a:extLst>
                <a:ext uri="{FF2B5EF4-FFF2-40B4-BE49-F238E27FC236}">
                  <a16:creationId xmlns:a16="http://schemas.microsoft.com/office/drawing/2014/main" id="{1A907ACA-0616-4FEE-B3A2-97809BB24BEA}"/>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8" name="Freeform: Shape 342">
              <a:extLst>
                <a:ext uri="{FF2B5EF4-FFF2-40B4-BE49-F238E27FC236}">
                  <a16:creationId xmlns:a16="http://schemas.microsoft.com/office/drawing/2014/main" id="{34AE66F4-BC2E-42C7-A0A9-4F4EF1B2242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9" name="Freeform: Shape 343">
              <a:extLst>
                <a:ext uri="{FF2B5EF4-FFF2-40B4-BE49-F238E27FC236}">
                  <a16:creationId xmlns:a16="http://schemas.microsoft.com/office/drawing/2014/main" id="{14046F0B-28F9-4255-93E6-A507B2EC4543}"/>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10" name="Freeform: Shape 344">
              <a:extLst>
                <a:ext uri="{FF2B5EF4-FFF2-40B4-BE49-F238E27FC236}">
                  <a16:creationId xmlns:a16="http://schemas.microsoft.com/office/drawing/2014/main" id="{F0559250-84E8-4112-93A4-25DB6157E839}"/>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11" name="Freeform: Shape 345">
              <a:extLst>
                <a:ext uri="{FF2B5EF4-FFF2-40B4-BE49-F238E27FC236}">
                  <a16:creationId xmlns:a16="http://schemas.microsoft.com/office/drawing/2014/main" id="{DF7946F6-DC40-42A6-B030-09AD4883918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12" name="Freeform: Shape 346">
              <a:extLst>
                <a:ext uri="{FF2B5EF4-FFF2-40B4-BE49-F238E27FC236}">
                  <a16:creationId xmlns:a16="http://schemas.microsoft.com/office/drawing/2014/main" id="{6B7C903D-A159-46E3-84EB-2AA24C8C9E4D}"/>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13" name="Freeform: Shape 347">
              <a:extLst>
                <a:ext uri="{FF2B5EF4-FFF2-40B4-BE49-F238E27FC236}">
                  <a16:creationId xmlns:a16="http://schemas.microsoft.com/office/drawing/2014/main" id="{65463527-8B20-40E6-9147-EF27E854B47E}"/>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4" name="Freeform: Shape 348">
              <a:extLst>
                <a:ext uri="{FF2B5EF4-FFF2-40B4-BE49-F238E27FC236}">
                  <a16:creationId xmlns:a16="http://schemas.microsoft.com/office/drawing/2014/main" id="{519D375F-DE33-4684-89D7-D4E7F9AE9C67}"/>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5" name="Freeform: Shape 349">
              <a:extLst>
                <a:ext uri="{FF2B5EF4-FFF2-40B4-BE49-F238E27FC236}">
                  <a16:creationId xmlns:a16="http://schemas.microsoft.com/office/drawing/2014/main" id="{55793A38-B7C1-4AB3-B4F5-6A15FE3BAAA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6" name="Freeform: Shape 350">
              <a:extLst>
                <a:ext uri="{FF2B5EF4-FFF2-40B4-BE49-F238E27FC236}">
                  <a16:creationId xmlns:a16="http://schemas.microsoft.com/office/drawing/2014/main" id="{1C3DCB55-30AB-41E2-BA5D-CAAEA7138FB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7" name="Freeform: Shape 351">
              <a:extLst>
                <a:ext uri="{FF2B5EF4-FFF2-40B4-BE49-F238E27FC236}">
                  <a16:creationId xmlns:a16="http://schemas.microsoft.com/office/drawing/2014/main" id="{6E1D4391-2888-45D7-A0D1-539F9CCC705D}"/>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8" name="Freeform: Shape 352">
              <a:extLst>
                <a:ext uri="{FF2B5EF4-FFF2-40B4-BE49-F238E27FC236}">
                  <a16:creationId xmlns:a16="http://schemas.microsoft.com/office/drawing/2014/main" id="{3A67F1CE-17E9-42D3-BF55-F86FDB39534E}"/>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9" name="Freeform: Shape 353">
              <a:extLst>
                <a:ext uri="{FF2B5EF4-FFF2-40B4-BE49-F238E27FC236}">
                  <a16:creationId xmlns:a16="http://schemas.microsoft.com/office/drawing/2014/main" id="{59A1B5B9-A3BD-4950-8B85-CF0DB51F98A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20" name="Freeform: Shape 354">
              <a:extLst>
                <a:ext uri="{FF2B5EF4-FFF2-40B4-BE49-F238E27FC236}">
                  <a16:creationId xmlns:a16="http://schemas.microsoft.com/office/drawing/2014/main" id="{ACBDACC3-E394-4163-9281-A7DEFFFFFB4D}"/>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21" name="Freeform: Shape 355">
              <a:extLst>
                <a:ext uri="{FF2B5EF4-FFF2-40B4-BE49-F238E27FC236}">
                  <a16:creationId xmlns:a16="http://schemas.microsoft.com/office/drawing/2014/main" id="{98C3E96F-28AD-4C63-8306-D6053FFDCC38}"/>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22" name="Freeform: Shape 356">
              <a:extLst>
                <a:ext uri="{FF2B5EF4-FFF2-40B4-BE49-F238E27FC236}">
                  <a16:creationId xmlns:a16="http://schemas.microsoft.com/office/drawing/2014/main" id="{6312178B-E0A7-42B0-82D4-0A62BC707518}"/>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23" name="Freeform: Shape 357">
              <a:extLst>
                <a:ext uri="{FF2B5EF4-FFF2-40B4-BE49-F238E27FC236}">
                  <a16:creationId xmlns:a16="http://schemas.microsoft.com/office/drawing/2014/main" id="{899BE685-5639-4A9C-BA13-CBDBCBFBEC93}"/>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4" name="Freeform: Shape 358">
              <a:extLst>
                <a:ext uri="{FF2B5EF4-FFF2-40B4-BE49-F238E27FC236}">
                  <a16:creationId xmlns:a16="http://schemas.microsoft.com/office/drawing/2014/main" id="{E76FE89B-E412-4BA7-88D4-DCF190A55D1C}"/>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5" name="Freeform: Shape 359">
              <a:extLst>
                <a:ext uri="{FF2B5EF4-FFF2-40B4-BE49-F238E27FC236}">
                  <a16:creationId xmlns:a16="http://schemas.microsoft.com/office/drawing/2014/main" id="{6DAD8E65-BBB7-4C03-88C9-997EC95AE69C}"/>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6" name="Freeform: Shape 360">
              <a:extLst>
                <a:ext uri="{FF2B5EF4-FFF2-40B4-BE49-F238E27FC236}">
                  <a16:creationId xmlns:a16="http://schemas.microsoft.com/office/drawing/2014/main" id="{6DD0EB01-C239-4B7E-8825-C504AD1B5110}"/>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7" name="Freeform: Shape 361">
              <a:extLst>
                <a:ext uri="{FF2B5EF4-FFF2-40B4-BE49-F238E27FC236}">
                  <a16:creationId xmlns:a16="http://schemas.microsoft.com/office/drawing/2014/main" id="{38427345-C920-4307-8254-FE449A29A197}"/>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8" name="Freeform: Shape 362">
              <a:extLst>
                <a:ext uri="{FF2B5EF4-FFF2-40B4-BE49-F238E27FC236}">
                  <a16:creationId xmlns:a16="http://schemas.microsoft.com/office/drawing/2014/main" id="{31D79F29-43FE-441A-9530-B4E04EB8C5F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9" name="Freeform: Shape 363">
              <a:extLst>
                <a:ext uri="{FF2B5EF4-FFF2-40B4-BE49-F238E27FC236}">
                  <a16:creationId xmlns:a16="http://schemas.microsoft.com/office/drawing/2014/main" id="{0B58162D-0987-4FBF-B9E0-2556E77F9D1C}"/>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30" name="Freeform: Shape 364">
              <a:extLst>
                <a:ext uri="{FF2B5EF4-FFF2-40B4-BE49-F238E27FC236}">
                  <a16:creationId xmlns:a16="http://schemas.microsoft.com/office/drawing/2014/main" id="{F5B92E4E-9BC0-4010-A510-B8DBF1811E14}"/>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31" name="Freeform: Shape 365">
              <a:extLst>
                <a:ext uri="{FF2B5EF4-FFF2-40B4-BE49-F238E27FC236}">
                  <a16:creationId xmlns:a16="http://schemas.microsoft.com/office/drawing/2014/main" id="{4C2A75BB-A779-485A-9BF0-C9A170A50B1D}"/>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32" name="Freeform: Shape 366">
              <a:extLst>
                <a:ext uri="{FF2B5EF4-FFF2-40B4-BE49-F238E27FC236}">
                  <a16:creationId xmlns:a16="http://schemas.microsoft.com/office/drawing/2014/main" id="{E54F0AE0-C6A5-42EB-83B1-960F5562889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33" name="Freeform: Shape 367">
              <a:extLst>
                <a:ext uri="{FF2B5EF4-FFF2-40B4-BE49-F238E27FC236}">
                  <a16:creationId xmlns:a16="http://schemas.microsoft.com/office/drawing/2014/main" id="{C1D3786B-1334-4B3D-AAD2-06030008D53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4" name="Freeform: Shape 368">
              <a:extLst>
                <a:ext uri="{FF2B5EF4-FFF2-40B4-BE49-F238E27FC236}">
                  <a16:creationId xmlns:a16="http://schemas.microsoft.com/office/drawing/2014/main" id="{1C78F42C-9B03-46B7-85C6-AFC438AF1660}"/>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5" name="Freeform: Shape 369">
              <a:extLst>
                <a:ext uri="{FF2B5EF4-FFF2-40B4-BE49-F238E27FC236}">
                  <a16:creationId xmlns:a16="http://schemas.microsoft.com/office/drawing/2014/main" id="{6E6BA654-7ABF-4CC2-ADB7-8FB0B7A58E03}"/>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6" name="Freeform: Shape 370">
              <a:extLst>
                <a:ext uri="{FF2B5EF4-FFF2-40B4-BE49-F238E27FC236}">
                  <a16:creationId xmlns:a16="http://schemas.microsoft.com/office/drawing/2014/main" id="{D3AF7641-97C4-4997-84F0-514EC093D507}"/>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7" name="Freeform: Shape 371">
              <a:extLst>
                <a:ext uri="{FF2B5EF4-FFF2-40B4-BE49-F238E27FC236}">
                  <a16:creationId xmlns:a16="http://schemas.microsoft.com/office/drawing/2014/main" id="{E4A56385-9E24-426A-90AF-D49CA57F9048}"/>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8" name="Freeform: Shape 372">
              <a:extLst>
                <a:ext uri="{FF2B5EF4-FFF2-40B4-BE49-F238E27FC236}">
                  <a16:creationId xmlns:a16="http://schemas.microsoft.com/office/drawing/2014/main" id="{BE8D3C7A-7FFA-4306-AFEA-134CA3AC6853}"/>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9" name="Freeform: Shape 373">
              <a:extLst>
                <a:ext uri="{FF2B5EF4-FFF2-40B4-BE49-F238E27FC236}">
                  <a16:creationId xmlns:a16="http://schemas.microsoft.com/office/drawing/2014/main" id="{6D69B116-926B-4129-9E3C-FA750959B88F}"/>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40" name="Freeform: Shape 374">
              <a:extLst>
                <a:ext uri="{FF2B5EF4-FFF2-40B4-BE49-F238E27FC236}">
                  <a16:creationId xmlns:a16="http://schemas.microsoft.com/office/drawing/2014/main" id="{D64E67F4-7D25-4C57-BC2F-291B40B17E1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41" name="Freeform: Shape 375">
              <a:extLst>
                <a:ext uri="{FF2B5EF4-FFF2-40B4-BE49-F238E27FC236}">
                  <a16:creationId xmlns:a16="http://schemas.microsoft.com/office/drawing/2014/main" id="{699B8E8D-A57C-4B22-9CE7-F4BCC509C4C7}"/>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42" name="Freeform: Shape 376">
              <a:extLst>
                <a:ext uri="{FF2B5EF4-FFF2-40B4-BE49-F238E27FC236}">
                  <a16:creationId xmlns:a16="http://schemas.microsoft.com/office/drawing/2014/main" id="{73382958-0F98-4BD9-8A75-60005A565332}"/>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43" name="Freeform: Shape 377">
              <a:extLst>
                <a:ext uri="{FF2B5EF4-FFF2-40B4-BE49-F238E27FC236}">
                  <a16:creationId xmlns:a16="http://schemas.microsoft.com/office/drawing/2014/main" id="{6FC4E15B-C6E2-44BC-BCA0-BDB75C39887D}"/>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4" name="Freeform: Shape 378">
              <a:extLst>
                <a:ext uri="{FF2B5EF4-FFF2-40B4-BE49-F238E27FC236}">
                  <a16:creationId xmlns:a16="http://schemas.microsoft.com/office/drawing/2014/main" id="{BC5C9539-CF7A-4AC6-8B11-3A56936E600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5" name="Freeform: Shape 379">
              <a:extLst>
                <a:ext uri="{FF2B5EF4-FFF2-40B4-BE49-F238E27FC236}">
                  <a16:creationId xmlns:a16="http://schemas.microsoft.com/office/drawing/2014/main" id="{D1C017EE-9383-454D-8AA7-DD2E8D1F9F8A}"/>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6" name="Freeform: Shape 380">
              <a:extLst>
                <a:ext uri="{FF2B5EF4-FFF2-40B4-BE49-F238E27FC236}">
                  <a16:creationId xmlns:a16="http://schemas.microsoft.com/office/drawing/2014/main" id="{5A3523D2-7EC3-41A7-A033-7ADC2944E3AB}"/>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7" name="Freeform: Shape 381">
              <a:extLst>
                <a:ext uri="{FF2B5EF4-FFF2-40B4-BE49-F238E27FC236}">
                  <a16:creationId xmlns:a16="http://schemas.microsoft.com/office/drawing/2014/main" id="{3C23BAB8-CD29-453A-8887-3D8025ECA3F2}"/>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8" name="Freeform: Shape 382">
              <a:extLst>
                <a:ext uri="{FF2B5EF4-FFF2-40B4-BE49-F238E27FC236}">
                  <a16:creationId xmlns:a16="http://schemas.microsoft.com/office/drawing/2014/main" id="{C54B11E8-84FA-493B-A2A7-45C502EAD45A}"/>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9" name="Freeform: Shape 383">
              <a:extLst>
                <a:ext uri="{FF2B5EF4-FFF2-40B4-BE49-F238E27FC236}">
                  <a16:creationId xmlns:a16="http://schemas.microsoft.com/office/drawing/2014/main" id="{AED5E8FB-885E-4D6A-AFDE-B090A15691B7}"/>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50" name="Freeform: Shape 384">
              <a:extLst>
                <a:ext uri="{FF2B5EF4-FFF2-40B4-BE49-F238E27FC236}">
                  <a16:creationId xmlns:a16="http://schemas.microsoft.com/office/drawing/2014/main" id="{529EB4A3-9C16-479B-ACA3-CE035B2F13A7}"/>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51" name="Freeform: Shape 385">
              <a:extLst>
                <a:ext uri="{FF2B5EF4-FFF2-40B4-BE49-F238E27FC236}">
                  <a16:creationId xmlns:a16="http://schemas.microsoft.com/office/drawing/2014/main" id="{96F1802F-D63B-41B2-99AC-D6CEB6AD8187}"/>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52" name="Freeform: Shape 386">
              <a:extLst>
                <a:ext uri="{FF2B5EF4-FFF2-40B4-BE49-F238E27FC236}">
                  <a16:creationId xmlns:a16="http://schemas.microsoft.com/office/drawing/2014/main" id="{A59E8F0E-FFE2-44BB-847D-C3E2AB675C3F}"/>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53" name="Freeform: Shape 387">
              <a:extLst>
                <a:ext uri="{FF2B5EF4-FFF2-40B4-BE49-F238E27FC236}">
                  <a16:creationId xmlns:a16="http://schemas.microsoft.com/office/drawing/2014/main" id="{ED054AAE-F2E0-42AF-BBD9-F312198C21F2}"/>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4" name="Freeform: Shape 388">
              <a:extLst>
                <a:ext uri="{FF2B5EF4-FFF2-40B4-BE49-F238E27FC236}">
                  <a16:creationId xmlns:a16="http://schemas.microsoft.com/office/drawing/2014/main" id="{0054C6C5-C741-480D-96FA-DA7F793D474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5" name="Freeform: Shape 389">
              <a:extLst>
                <a:ext uri="{FF2B5EF4-FFF2-40B4-BE49-F238E27FC236}">
                  <a16:creationId xmlns:a16="http://schemas.microsoft.com/office/drawing/2014/main" id="{80E8512E-E41B-471E-A65E-96269F1795D4}"/>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6" name="Freeform: Shape 390">
              <a:extLst>
                <a:ext uri="{FF2B5EF4-FFF2-40B4-BE49-F238E27FC236}">
                  <a16:creationId xmlns:a16="http://schemas.microsoft.com/office/drawing/2014/main" id="{7D75DA55-9560-462C-97E7-5688D68C5988}"/>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7" name="Freeform: Shape 391">
              <a:extLst>
                <a:ext uri="{FF2B5EF4-FFF2-40B4-BE49-F238E27FC236}">
                  <a16:creationId xmlns:a16="http://schemas.microsoft.com/office/drawing/2014/main" id="{0ED0FA2F-EACB-48DB-A1DD-D260E88F3E55}"/>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8" name="Freeform: Shape 392">
              <a:extLst>
                <a:ext uri="{FF2B5EF4-FFF2-40B4-BE49-F238E27FC236}">
                  <a16:creationId xmlns:a16="http://schemas.microsoft.com/office/drawing/2014/main" id="{CC14F773-25E4-4021-A593-CFAE6D3396D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9" name="Freeform: Shape 393">
              <a:extLst>
                <a:ext uri="{FF2B5EF4-FFF2-40B4-BE49-F238E27FC236}">
                  <a16:creationId xmlns:a16="http://schemas.microsoft.com/office/drawing/2014/main" id="{7AF3E824-019F-4F30-8F72-1BB0E3003DA8}"/>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60" name="Freeform: Shape 394">
              <a:extLst>
                <a:ext uri="{FF2B5EF4-FFF2-40B4-BE49-F238E27FC236}">
                  <a16:creationId xmlns:a16="http://schemas.microsoft.com/office/drawing/2014/main" id="{74F864A1-2526-4EB4-ABD8-26EC58DE3153}"/>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61" name="Freeform: Shape 395">
              <a:extLst>
                <a:ext uri="{FF2B5EF4-FFF2-40B4-BE49-F238E27FC236}">
                  <a16:creationId xmlns:a16="http://schemas.microsoft.com/office/drawing/2014/main" id="{93077FE1-101F-46E8-8CB4-3BB832F9669B}"/>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62" name="Freeform: Shape 396">
              <a:extLst>
                <a:ext uri="{FF2B5EF4-FFF2-40B4-BE49-F238E27FC236}">
                  <a16:creationId xmlns:a16="http://schemas.microsoft.com/office/drawing/2014/main" id="{4B4AF725-09B6-4A7B-B8D7-DF455BC8747C}"/>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63" name="Freeform: Shape 397">
              <a:extLst>
                <a:ext uri="{FF2B5EF4-FFF2-40B4-BE49-F238E27FC236}">
                  <a16:creationId xmlns:a16="http://schemas.microsoft.com/office/drawing/2014/main" id="{E97B67BD-A92B-44B6-9B03-B28E48D91F92}"/>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4" name="Freeform: Shape 398">
              <a:extLst>
                <a:ext uri="{FF2B5EF4-FFF2-40B4-BE49-F238E27FC236}">
                  <a16:creationId xmlns:a16="http://schemas.microsoft.com/office/drawing/2014/main" id="{87C1122B-694C-416E-B21E-962A9E17D7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5" name="Freeform: Shape 399">
              <a:extLst>
                <a:ext uri="{FF2B5EF4-FFF2-40B4-BE49-F238E27FC236}">
                  <a16:creationId xmlns:a16="http://schemas.microsoft.com/office/drawing/2014/main" id="{D39B26C9-27FE-4B4D-B848-F1381D9EA78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6" name="Freeform: Shape 400">
              <a:extLst>
                <a:ext uri="{FF2B5EF4-FFF2-40B4-BE49-F238E27FC236}">
                  <a16:creationId xmlns:a16="http://schemas.microsoft.com/office/drawing/2014/main" id="{69F25037-8B8E-4019-BBA3-BACE395764B8}"/>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7" name="Freeform: Shape 401">
              <a:extLst>
                <a:ext uri="{FF2B5EF4-FFF2-40B4-BE49-F238E27FC236}">
                  <a16:creationId xmlns:a16="http://schemas.microsoft.com/office/drawing/2014/main" id="{620FEA4E-13A0-4B7F-B931-6DEC1E9035B4}"/>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8" name="Freeform: Shape 402">
              <a:extLst>
                <a:ext uri="{FF2B5EF4-FFF2-40B4-BE49-F238E27FC236}">
                  <a16:creationId xmlns:a16="http://schemas.microsoft.com/office/drawing/2014/main" id="{A5DD79A8-D3F5-4867-ABCE-5F516444B0E9}"/>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9" name="Freeform: Shape 403">
              <a:extLst>
                <a:ext uri="{FF2B5EF4-FFF2-40B4-BE49-F238E27FC236}">
                  <a16:creationId xmlns:a16="http://schemas.microsoft.com/office/drawing/2014/main" id="{7949CF1A-34D2-4B58-BFF0-B79B13E17ED4}"/>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70" name="Freeform: Shape 404">
              <a:extLst>
                <a:ext uri="{FF2B5EF4-FFF2-40B4-BE49-F238E27FC236}">
                  <a16:creationId xmlns:a16="http://schemas.microsoft.com/office/drawing/2014/main" id="{377A85B0-473A-4EDD-81A5-4F5F1FF9CB03}"/>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71" name="Freeform: Shape 405">
              <a:extLst>
                <a:ext uri="{FF2B5EF4-FFF2-40B4-BE49-F238E27FC236}">
                  <a16:creationId xmlns:a16="http://schemas.microsoft.com/office/drawing/2014/main" id="{1F8A10B5-638D-403C-8A93-BE84F6BCF31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72" name="Freeform: Shape 406">
              <a:extLst>
                <a:ext uri="{FF2B5EF4-FFF2-40B4-BE49-F238E27FC236}">
                  <a16:creationId xmlns:a16="http://schemas.microsoft.com/office/drawing/2014/main" id="{DCF918EB-F463-4057-8333-BF050F505128}"/>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73" name="Freeform: Shape 407">
              <a:extLst>
                <a:ext uri="{FF2B5EF4-FFF2-40B4-BE49-F238E27FC236}">
                  <a16:creationId xmlns:a16="http://schemas.microsoft.com/office/drawing/2014/main" id="{27D94870-1A83-4025-A623-2518FBB9C9BA}"/>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4" name="Freeform: Shape 408">
              <a:extLst>
                <a:ext uri="{FF2B5EF4-FFF2-40B4-BE49-F238E27FC236}">
                  <a16:creationId xmlns:a16="http://schemas.microsoft.com/office/drawing/2014/main" id="{185D563D-DB8A-4C1B-9AA2-780E2B5F1742}"/>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5" name="Freeform: Shape 409">
              <a:extLst>
                <a:ext uri="{FF2B5EF4-FFF2-40B4-BE49-F238E27FC236}">
                  <a16:creationId xmlns:a16="http://schemas.microsoft.com/office/drawing/2014/main" id="{15B8BA73-F0B0-4F0C-91B2-B23655D29860}"/>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6" name="Freeform: Shape 410">
              <a:extLst>
                <a:ext uri="{FF2B5EF4-FFF2-40B4-BE49-F238E27FC236}">
                  <a16:creationId xmlns:a16="http://schemas.microsoft.com/office/drawing/2014/main" id="{225A8F16-8283-4E0B-A133-7EA9ACC39D20}"/>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7" name="Freeform: Shape 411">
              <a:extLst>
                <a:ext uri="{FF2B5EF4-FFF2-40B4-BE49-F238E27FC236}">
                  <a16:creationId xmlns:a16="http://schemas.microsoft.com/office/drawing/2014/main" id="{06E81905-B2F5-4B15-BE6C-05583694D27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8" name="Freeform: Shape 412">
              <a:extLst>
                <a:ext uri="{FF2B5EF4-FFF2-40B4-BE49-F238E27FC236}">
                  <a16:creationId xmlns:a16="http://schemas.microsoft.com/office/drawing/2014/main" id="{65B00FF6-DD75-440B-BD55-8D7919DE72FA}"/>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9" name="Freeform: Shape 413">
              <a:extLst>
                <a:ext uri="{FF2B5EF4-FFF2-40B4-BE49-F238E27FC236}">
                  <a16:creationId xmlns:a16="http://schemas.microsoft.com/office/drawing/2014/main" id="{55C07921-7A18-4C12-8CD4-3F4E3332AF6F}"/>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80" name="Freeform: Shape 414">
              <a:extLst>
                <a:ext uri="{FF2B5EF4-FFF2-40B4-BE49-F238E27FC236}">
                  <a16:creationId xmlns:a16="http://schemas.microsoft.com/office/drawing/2014/main" id="{000DD536-278B-4703-B782-B9653D29C98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81" name="Freeform: Shape 415">
              <a:extLst>
                <a:ext uri="{FF2B5EF4-FFF2-40B4-BE49-F238E27FC236}">
                  <a16:creationId xmlns:a16="http://schemas.microsoft.com/office/drawing/2014/main" id="{200E814E-B1AD-4347-9C59-7E18575483F6}"/>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82" name="Freeform: Shape 416">
              <a:extLst>
                <a:ext uri="{FF2B5EF4-FFF2-40B4-BE49-F238E27FC236}">
                  <a16:creationId xmlns:a16="http://schemas.microsoft.com/office/drawing/2014/main" id="{124AB844-F87C-4444-94C7-45773182DCC7}"/>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83" name="Freeform: Shape 417">
              <a:extLst>
                <a:ext uri="{FF2B5EF4-FFF2-40B4-BE49-F238E27FC236}">
                  <a16:creationId xmlns:a16="http://schemas.microsoft.com/office/drawing/2014/main" id="{C73605DB-3ACC-471A-A019-9AF1E394887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4" name="Freeform: Shape 418">
              <a:extLst>
                <a:ext uri="{FF2B5EF4-FFF2-40B4-BE49-F238E27FC236}">
                  <a16:creationId xmlns:a16="http://schemas.microsoft.com/office/drawing/2014/main" id="{A4A81417-F120-4EA6-8043-18ACCA9DF3B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5" name="Freeform: Shape 419">
              <a:extLst>
                <a:ext uri="{FF2B5EF4-FFF2-40B4-BE49-F238E27FC236}">
                  <a16:creationId xmlns:a16="http://schemas.microsoft.com/office/drawing/2014/main" id="{7A240178-5445-41AE-B40C-43A60B376FBC}"/>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6" name="Freeform: Shape 420">
              <a:extLst>
                <a:ext uri="{FF2B5EF4-FFF2-40B4-BE49-F238E27FC236}">
                  <a16:creationId xmlns:a16="http://schemas.microsoft.com/office/drawing/2014/main" id="{794FFCB4-2D9E-4CD2-830A-47B5C2357C12}"/>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7" name="Freeform: Shape 421">
              <a:extLst>
                <a:ext uri="{FF2B5EF4-FFF2-40B4-BE49-F238E27FC236}">
                  <a16:creationId xmlns:a16="http://schemas.microsoft.com/office/drawing/2014/main" id="{84F20523-EF16-4BC8-B2E6-7A45C306C05E}"/>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8" name="Freeform: Shape 422">
              <a:extLst>
                <a:ext uri="{FF2B5EF4-FFF2-40B4-BE49-F238E27FC236}">
                  <a16:creationId xmlns:a16="http://schemas.microsoft.com/office/drawing/2014/main" id="{C1C9BEB0-BF9C-48FE-B652-954322FBE304}"/>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9" name="Freeform: Shape 423">
              <a:extLst>
                <a:ext uri="{FF2B5EF4-FFF2-40B4-BE49-F238E27FC236}">
                  <a16:creationId xmlns:a16="http://schemas.microsoft.com/office/drawing/2014/main" id="{871DD0D1-ADEF-44F3-AF5C-066B46E8FD5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90" name="Freeform: Shape 424">
              <a:extLst>
                <a:ext uri="{FF2B5EF4-FFF2-40B4-BE49-F238E27FC236}">
                  <a16:creationId xmlns:a16="http://schemas.microsoft.com/office/drawing/2014/main" id="{44361986-945B-4704-85F9-1DA85E97255F}"/>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91" name="Freeform: Shape 425">
              <a:extLst>
                <a:ext uri="{FF2B5EF4-FFF2-40B4-BE49-F238E27FC236}">
                  <a16:creationId xmlns:a16="http://schemas.microsoft.com/office/drawing/2014/main" id="{BE838ECD-21AA-4739-95AB-9CF69DEFA12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92" name="Freeform: Shape 426">
              <a:extLst>
                <a:ext uri="{FF2B5EF4-FFF2-40B4-BE49-F238E27FC236}">
                  <a16:creationId xmlns:a16="http://schemas.microsoft.com/office/drawing/2014/main" id="{DFCE7C93-C95B-4227-949E-7783C04EED2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93" name="Freeform: Shape 427">
              <a:extLst>
                <a:ext uri="{FF2B5EF4-FFF2-40B4-BE49-F238E27FC236}">
                  <a16:creationId xmlns:a16="http://schemas.microsoft.com/office/drawing/2014/main" id="{CD085D11-7B36-4136-AF95-64102A0D989C}"/>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4" name="Freeform: Shape 428">
              <a:extLst>
                <a:ext uri="{FF2B5EF4-FFF2-40B4-BE49-F238E27FC236}">
                  <a16:creationId xmlns:a16="http://schemas.microsoft.com/office/drawing/2014/main" id="{5EB4DF1F-5BB7-40C3-9810-315BC322E419}"/>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5" name="Freeform: Shape 429">
              <a:extLst>
                <a:ext uri="{FF2B5EF4-FFF2-40B4-BE49-F238E27FC236}">
                  <a16:creationId xmlns:a16="http://schemas.microsoft.com/office/drawing/2014/main" id="{CCE404D7-3C84-4CDB-9969-3A96E86D2659}"/>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6" name="Freeform: Shape 430">
              <a:extLst>
                <a:ext uri="{FF2B5EF4-FFF2-40B4-BE49-F238E27FC236}">
                  <a16:creationId xmlns:a16="http://schemas.microsoft.com/office/drawing/2014/main" id="{DFD1E535-DF92-4CE6-9BB2-7037FD59132F}"/>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7" name="Freeform: Shape 431">
              <a:extLst>
                <a:ext uri="{FF2B5EF4-FFF2-40B4-BE49-F238E27FC236}">
                  <a16:creationId xmlns:a16="http://schemas.microsoft.com/office/drawing/2014/main" id="{0AC5B7B7-0EB1-4FC9-A90C-C8FCB5F4FC10}"/>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8" name="Freeform: Shape 432">
              <a:extLst>
                <a:ext uri="{FF2B5EF4-FFF2-40B4-BE49-F238E27FC236}">
                  <a16:creationId xmlns:a16="http://schemas.microsoft.com/office/drawing/2014/main" id="{BAF7D69A-EE99-4D0B-89E1-B4698B1E0815}"/>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9" name="Freeform: Shape 433">
              <a:extLst>
                <a:ext uri="{FF2B5EF4-FFF2-40B4-BE49-F238E27FC236}">
                  <a16:creationId xmlns:a16="http://schemas.microsoft.com/office/drawing/2014/main" id="{0E9FDA6B-EF39-4FD5-90BC-BF73FBAFEB6B}"/>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00" name="Freeform: Shape 434">
              <a:extLst>
                <a:ext uri="{FF2B5EF4-FFF2-40B4-BE49-F238E27FC236}">
                  <a16:creationId xmlns:a16="http://schemas.microsoft.com/office/drawing/2014/main" id="{E6DA0711-F60E-448B-A0C8-F4BFAB9690C3}"/>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01" name="Freeform: Shape 435">
              <a:extLst>
                <a:ext uri="{FF2B5EF4-FFF2-40B4-BE49-F238E27FC236}">
                  <a16:creationId xmlns:a16="http://schemas.microsoft.com/office/drawing/2014/main" id="{52D93748-D306-4EFD-AAAC-0F6F5F584EDA}"/>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02" name="Freeform: Shape 436">
              <a:extLst>
                <a:ext uri="{FF2B5EF4-FFF2-40B4-BE49-F238E27FC236}">
                  <a16:creationId xmlns:a16="http://schemas.microsoft.com/office/drawing/2014/main" id="{33C16674-9862-4E32-A611-356B735C8D34}"/>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03" name="Freeform: Shape 437">
              <a:extLst>
                <a:ext uri="{FF2B5EF4-FFF2-40B4-BE49-F238E27FC236}">
                  <a16:creationId xmlns:a16="http://schemas.microsoft.com/office/drawing/2014/main" id="{E0FBD5F5-0F68-40BE-9CD6-A0301A0EDA5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4" name="Freeform: Shape 438">
              <a:extLst>
                <a:ext uri="{FF2B5EF4-FFF2-40B4-BE49-F238E27FC236}">
                  <a16:creationId xmlns:a16="http://schemas.microsoft.com/office/drawing/2014/main" id="{87D0D84A-5EAA-4A1C-A305-5BC4FF96B20E}"/>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5" name="Freeform: Shape 439">
              <a:extLst>
                <a:ext uri="{FF2B5EF4-FFF2-40B4-BE49-F238E27FC236}">
                  <a16:creationId xmlns:a16="http://schemas.microsoft.com/office/drawing/2014/main" id="{BE46E362-DC7F-4D5B-BD0C-1C73602C7BC0}"/>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6" name="Freeform: Shape 440">
              <a:extLst>
                <a:ext uri="{FF2B5EF4-FFF2-40B4-BE49-F238E27FC236}">
                  <a16:creationId xmlns:a16="http://schemas.microsoft.com/office/drawing/2014/main" id="{C875DFB3-69F2-4F4C-B49F-66AB3B15C22C}"/>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7" name="Freeform: Shape 441">
              <a:extLst>
                <a:ext uri="{FF2B5EF4-FFF2-40B4-BE49-F238E27FC236}">
                  <a16:creationId xmlns:a16="http://schemas.microsoft.com/office/drawing/2014/main" id="{6D5C03B8-7EE7-4341-B5B8-93126CE0197B}"/>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8" name="Freeform: Shape 442">
              <a:extLst>
                <a:ext uri="{FF2B5EF4-FFF2-40B4-BE49-F238E27FC236}">
                  <a16:creationId xmlns:a16="http://schemas.microsoft.com/office/drawing/2014/main" id="{37659B64-8631-4B44-8181-509B6B93348A}"/>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9" name="Freeform: Shape 443">
              <a:extLst>
                <a:ext uri="{FF2B5EF4-FFF2-40B4-BE49-F238E27FC236}">
                  <a16:creationId xmlns:a16="http://schemas.microsoft.com/office/drawing/2014/main" id="{B31D25F4-19EF-4AF0-AD39-F779E1F2A183}"/>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10" name="Freeform: Shape 444">
              <a:extLst>
                <a:ext uri="{FF2B5EF4-FFF2-40B4-BE49-F238E27FC236}">
                  <a16:creationId xmlns:a16="http://schemas.microsoft.com/office/drawing/2014/main" id="{B37476F0-4017-43EA-8767-AB3763E773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11" name="Freeform: Shape 445">
              <a:extLst>
                <a:ext uri="{FF2B5EF4-FFF2-40B4-BE49-F238E27FC236}">
                  <a16:creationId xmlns:a16="http://schemas.microsoft.com/office/drawing/2014/main" id="{BBC474E6-B2AD-4FBB-985C-7D9367149F0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12" name="Freeform: Shape 446">
              <a:extLst>
                <a:ext uri="{FF2B5EF4-FFF2-40B4-BE49-F238E27FC236}">
                  <a16:creationId xmlns:a16="http://schemas.microsoft.com/office/drawing/2014/main" id="{DBAE514B-146F-4375-AA08-C7EFBFF561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13" name="Freeform: Shape 447">
              <a:extLst>
                <a:ext uri="{FF2B5EF4-FFF2-40B4-BE49-F238E27FC236}">
                  <a16:creationId xmlns:a16="http://schemas.microsoft.com/office/drawing/2014/main" id="{A2C9D9F9-379E-4FBC-B44D-7DA62191432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4" name="Freeform: Shape 448">
              <a:extLst>
                <a:ext uri="{FF2B5EF4-FFF2-40B4-BE49-F238E27FC236}">
                  <a16:creationId xmlns:a16="http://schemas.microsoft.com/office/drawing/2014/main" id="{D96EDA9D-96EC-4E7F-8CBF-1E30D1A48777}"/>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5" name="Freeform: Shape 449">
              <a:extLst>
                <a:ext uri="{FF2B5EF4-FFF2-40B4-BE49-F238E27FC236}">
                  <a16:creationId xmlns:a16="http://schemas.microsoft.com/office/drawing/2014/main" id="{CD2E92B3-A19C-4342-995B-716BC8923C39}"/>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6" name="Freeform: Shape 450">
              <a:extLst>
                <a:ext uri="{FF2B5EF4-FFF2-40B4-BE49-F238E27FC236}">
                  <a16:creationId xmlns:a16="http://schemas.microsoft.com/office/drawing/2014/main" id="{2C18AF20-A6D0-4893-BFC7-7EF81EAF8174}"/>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7" name="Freeform: Shape 451">
              <a:extLst>
                <a:ext uri="{FF2B5EF4-FFF2-40B4-BE49-F238E27FC236}">
                  <a16:creationId xmlns:a16="http://schemas.microsoft.com/office/drawing/2014/main" id="{AF8C9BF9-4D4E-47D7-8F19-67EF5E7CCA1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8" name="Freeform: Shape 452">
              <a:extLst>
                <a:ext uri="{FF2B5EF4-FFF2-40B4-BE49-F238E27FC236}">
                  <a16:creationId xmlns:a16="http://schemas.microsoft.com/office/drawing/2014/main" id="{6B4464A6-4883-4721-BCCA-8FEEB9FAE48B}"/>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D9A101E2-CD5F-458B-9975-170CEC7FBA2A}"/>
              </a:ext>
            </a:extLst>
          </p:cNvPr>
          <p:cNvSpPr/>
          <p:nvPr/>
        </p:nvSpPr>
        <p:spPr>
          <a:xfrm>
            <a:off x="0" y="248194"/>
            <a:ext cx="10032274" cy="548640"/>
          </a:xfrm>
          <a:prstGeom prst="rect">
            <a:avLst/>
          </a:prstGeom>
          <a:solidFill>
            <a:srgbClr val="CCFFFF">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Title 1"/>
          <p:cNvSpPr>
            <a:spLocks noGrp="1"/>
          </p:cNvSpPr>
          <p:nvPr>
            <p:ph type="title"/>
          </p:nvPr>
        </p:nvSpPr>
        <p:spPr>
          <a:xfrm>
            <a:off x="235132" y="195309"/>
            <a:ext cx="11166566" cy="679904"/>
          </a:xfrm>
        </p:spPr>
        <p:txBody>
          <a:bodyPr>
            <a:noAutofit/>
          </a:bodyPr>
          <a:lstStyle/>
          <a:p>
            <a:r>
              <a:rPr lang="sr-Cyrl-RS" sz="3500" dirty="0">
                <a:latin typeface="Cambria" pitchFamily="18" charset="0"/>
                <a:ea typeface="Cambria" pitchFamily="18" charset="0"/>
              </a:rPr>
              <a:t>Истраживање у Великој Бфитанији</a:t>
            </a: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5</a:t>
            </a:fld>
            <a:endParaRPr lang="sr-Latn-RS" dirty="0"/>
          </a:p>
        </p:txBody>
      </p:sp>
      <p:sp>
        <p:nvSpPr>
          <p:cNvPr id="126" name="Rectangle 1"/>
          <p:cNvSpPr>
            <a:spLocks noChangeArrowheads="1"/>
          </p:cNvSpPr>
          <p:nvPr/>
        </p:nvSpPr>
        <p:spPr bwMode="auto">
          <a:xfrm>
            <a:off x="313509" y="1193493"/>
            <a:ext cx="11560628"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У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оквиру</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Националног</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истраживања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путовања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у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периоду</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од</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2007.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до</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2015.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године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на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подручју</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Велике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Британије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a:t>
            </a:r>
            <a:r>
              <a:rPr kumimoji="0" lang="sr-Cyrl-RS" sz="2500" b="0" i="0" u="none" strike="noStrike" cap="none" normalizeH="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анализира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одговоре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1"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147.185 </a:t>
            </a:r>
            <a:r>
              <a:rPr kumimoji="0" lang="en-US" sz="2500" b="1"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испитаника</a:t>
            </a:r>
            <a:r>
              <a:rPr kumimoji="0" lang="en-US" sz="2500" b="1"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који</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износили</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своја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искуства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везано</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за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учешће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у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саобраћајним</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незгодама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посебним</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акцентом</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на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повреде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пешака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endParaRPr kumimoji="0" lang="sr-Cyrl-R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pP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Као</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једну</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од</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шест</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карактеристика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која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описује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искуство</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повређивања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у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саобраћајним</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незгодама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у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својству</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пешака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аутор</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препознаје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променљиву</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инвалидитет</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endParaRPr kumimoji="0" lang="sr-Cyrl-R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pP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Ова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променљива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у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истраживању</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није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детаљно</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образлагана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се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може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сматрати</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да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она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обухвата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све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врсте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инвалидитета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endParaRPr kumimoji="0" lang="sr-Cyrl-R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pP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На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основу</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реализоване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анализе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утврђено</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је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да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пешаци</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имају</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преко</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четири</a:t>
            </a:r>
            <a:r>
              <a:rPr kumimoji="0" lang="en-US" sz="2500" b="1"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пута</a:t>
            </a:r>
            <a:r>
              <a:rPr kumimoji="0" lang="en-US" sz="2500" b="1"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већу</a:t>
            </a:r>
            <a:r>
              <a:rPr kumimoji="0" lang="en-US" sz="2500" b="1"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шансу</a:t>
            </a:r>
            <a:r>
              <a:rPr kumimoji="0" lang="en-US" sz="2500" b="1"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да</a:t>
            </a:r>
            <a:r>
              <a:rPr kumimoji="0" lang="en-US" sz="2500" b="1"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учествују</a:t>
            </a:r>
            <a:r>
              <a:rPr kumimoji="0" lang="en-US" sz="2500" b="1"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у </a:t>
            </a:r>
            <a:r>
              <a:rPr kumimoji="0" lang="en-US" sz="2500" b="1"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саобраћајним</a:t>
            </a:r>
            <a:r>
              <a:rPr kumimoji="0" lang="en-US" sz="2500" b="1"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незгодама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у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односу</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на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пешаке</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без</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2">
                    <a:lumMod val="50000"/>
                  </a:schemeClr>
                </a:solidFill>
                <a:effectLst/>
                <a:latin typeface="Cambria" pitchFamily="18" charset="0"/>
                <a:ea typeface="Calibri" pitchFamily="34" charset="0"/>
                <a:cs typeface="Times New Roman" pitchFamily="18" charset="0"/>
              </a:rPr>
              <a:t>инвалидитета</a:t>
            </a:r>
            <a:r>
              <a:rPr kumimoji="0" lang="en-US" sz="2500" b="0" i="0" u="none" strike="noStrike" cap="none" normalizeH="0" baseline="0" dirty="0">
                <a:ln>
                  <a:noFill/>
                </a:ln>
                <a:solidFill>
                  <a:schemeClr val="tx2">
                    <a:lumMod val="50000"/>
                  </a:schemeClr>
                </a:solidFill>
                <a:effectLst/>
                <a:latin typeface="Cambria" pitchFamily="18" charset="0"/>
                <a:ea typeface="Calibri" pitchFamily="34" charset="0"/>
                <a:cs typeface="Times New Roman" pitchFamily="18" charset="0"/>
              </a:rPr>
              <a:t>.</a:t>
            </a:r>
            <a:endParaRPr kumimoji="0" lang="en-US" sz="2500" b="0" i="0" u="none" strike="noStrike" cap="none" normalizeH="0" baseline="0" dirty="0">
              <a:ln>
                <a:noFill/>
              </a:ln>
              <a:solidFill>
                <a:schemeClr val="tx2">
                  <a:lumMod val="50000"/>
                </a:schemeClr>
              </a:solidFill>
              <a:effectLst/>
              <a:latin typeface="Arial" pitchFamily="34" charset="0"/>
              <a:cs typeface="Arial" pitchFamily="34" charset="0"/>
            </a:endParaRPr>
          </a:p>
        </p:txBody>
      </p:sp>
      <p:pic>
        <p:nvPicPr>
          <p:cNvPr id="24578" name="Picture 2" descr="C:\Users\marin\OneDrive\Radna površina\ppt za D\United_Kingdom.png"/>
          <p:cNvPicPr>
            <a:picLocks noChangeAspect="1" noChangeArrowheads="1"/>
          </p:cNvPicPr>
          <p:nvPr/>
        </p:nvPicPr>
        <p:blipFill>
          <a:blip r:embed="rId2" cstate="print"/>
          <a:srcRect/>
          <a:stretch>
            <a:fillRect/>
          </a:stretch>
        </p:blipFill>
        <p:spPr bwMode="auto">
          <a:xfrm>
            <a:off x="8122647" y="0"/>
            <a:ext cx="1005840" cy="1005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0">
            <a:extLst>
              <a:ext uri="{FF2B5EF4-FFF2-40B4-BE49-F238E27FC236}">
                <a16:creationId xmlns:a16="http://schemas.microsoft.com/office/drawing/2014/main" id="{34E0FB4D-5854-48FF-A5C7-A90D9A55F7DA}"/>
              </a:ext>
            </a:extLst>
          </p:cNvPr>
          <p:cNvGrpSpPr/>
          <p:nvPr/>
        </p:nvGrpSpPr>
        <p:grpSpPr>
          <a:xfrm>
            <a:off x="1358538" y="1149406"/>
            <a:ext cx="8981098" cy="5270727"/>
            <a:chOff x="2687161" y="3731096"/>
            <a:chExt cx="5158677" cy="3027467"/>
          </a:xfrm>
          <a:solidFill>
            <a:schemeClr val="accent1">
              <a:lumMod val="20000"/>
              <a:lumOff val="80000"/>
            </a:schemeClr>
          </a:solidFill>
        </p:grpSpPr>
        <p:sp>
          <p:nvSpPr>
            <p:cNvPr id="7" name="Freeform: Shape 341">
              <a:extLst>
                <a:ext uri="{FF2B5EF4-FFF2-40B4-BE49-F238E27FC236}">
                  <a16:creationId xmlns:a16="http://schemas.microsoft.com/office/drawing/2014/main" id="{1A907ACA-0616-4FEE-B3A2-97809BB24BEA}"/>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8" name="Freeform: Shape 342">
              <a:extLst>
                <a:ext uri="{FF2B5EF4-FFF2-40B4-BE49-F238E27FC236}">
                  <a16:creationId xmlns:a16="http://schemas.microsoft.com/office/drawing/2014/main" id="{34AE66F4-BC2E-42C7-A0A9-4F4EF1B2242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9" name="Freeform: Shape 343">
              <a:extLst>
                <a:ext uri="{FF2B5EF4-FFF2-40B4-BE49-F238E27FC236}">
                  <a16:creationId xmlns:a16="http://schemas.microsoft.com/office/drawing/2014/main" id="{14046F0B-28F9-4255-93E6-A507B2EC4543}"/>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10" name="Freeform: Shape 344">
              <a:extLst>
                <a:ext uri="{FF2B5EF4-FFF2-40B4-BE49-F238E27FC236}">
                  <a16:creationId xmlns:a16="http://schemas.microsoft.com/office/drawing/2014/main" id="{F0559250-84E8-4112-93A4-25DB6157E839}"/>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11" name="Freeform: Shape 345">
              <a:extLst>
                <a:ext uri="{FF2B5EF4-FFF2-40B4-BE49-F238E27FC236}">
                  <a16:creationId xmlns:a16="http://schemas.microsoft.com/office/drawing/2014/main" id="{DF7946F6-DC40-42A6-B030-09AD4883918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12" name="Freeform: Shape 346">
              <a:extLst>
                <a:ext uri="{FF2B5EF4-FFF2-40B4-BE49-F238E27FC236}">
                  <a16:creationId xmlns:a16="http://schemas.microsoft.com/office/drawing/2014/main" id="{6B7C903D-A159-46E3-84EB-2AA24C8C9E4D}"/>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13" name="Freeform: Shape 347">
              <a:extLst>
                <a:ext uri="{FF2B5EF4-FFF2-40B4-BE49-F238E27FC236}">
                  <a16:creationId xmlns:a16="http://schemas.microsoft.com/office/drawing/2014/main" id="{65463527-8B20-40E6-9147-EF27E854B47E}"/>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4" name="Freeform: Shape 348">
              <a:extLst>
                <a:ext uri="{FF2B5EF4-FFF2-40B4-BE49-F238E27FC236}">
                  <a16:creationId xmlns:a16="http://schemas.microsoft.com/office/drawing/2014/main" id="{519D375F-DE33-4684-89D7-D4E7F9AE9C67}"/>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5" name="Freeform: Shape 349">
              <a:extLst>
                <a:ext uri="{FF2B5EF4-FFF2-40B4-BE49-F238E27FC236}">
                  <a16:creationId xmlns:a16="http://schemas.microsoft.com/office/drawing/2014/main" id="{55793A38-B7C1-4AB3-B4F5-6A15FE3BAAA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6" name="Freeform: Shape 350">
              <a:extLst>
                <a:ext uri="{FF2B5EF4-FFF2-40B4-BE49-F238E27FC236}">
                  <a16:creationId xmlns:a16="http://schemas.microsoft.com/office/drawing/2014/main" id="{1C3DCB55-30AB-41E2-BA5D-CAAEA7138FB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7" name="Freeform: Shape 351">
              <a:extLst>
                <a:ext uri="{FF2B5EF4-FFF2-40B4-BE49-F238E27FC236}">
                  <a16:creationId xmlns:a16="http://schemas.microsoft.com/office/drawing/2014/main" id="{6E1D4391-2888-45D7-A0D1-539F9CCC705D}"/>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8" name="Freeform: Shape 352">
              <a:extLst>
                <a:ext uri="{FF2B5EF4-FFF2-40B4-BE49-F238E27FC236}">
                  <a16:creationId xmlns:a16="http://schemas.microsoft.com/office/drawing/2014/main" id="{3A67F1CE-17E9-42D3-BF55-F86FDB39534E}"/>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9" name="Freeform: Shape 353">
              <a:extLst>
                <a:ext uri="{FF2B5EF4-FFF2-40B4-BE49-F238E27FC236}">
                  <a16:creationId xmlns:a16="http://schemas.microsoft.com/office/drawing/2014/main" id="{59A1B5B9-A3BD-4950-8B85-CF0DB51F98A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20" name="Freeform: Shape 354">
              <a:extLst>
                <a:ext uri="{FF2B5EF4-FFF2-40B4-BE49-F238E27FC236}">
                  <a16:creationId xmlns:a16="http://schemas.microsoft.com/office/drawing/2014/main" id="{ACBDACC3-E394-4163-9281-A7DEFFFFFB4D}"/>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21" name="Freeform: Shape 355">
              <a:extLst>
                <a:ext uri="{FF2B5EF4-FFF2-40B4-BE49-F238E27FC236}">
                  <a16:creationId xmlns:a16="http://schemas.microsoft.com/office/drawing/2014/main" id="{98C3E96F-28AD-4C63-8306-D6053FFDCC38}"/>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22" name="Freeform: Shape 356">
              <a:extLst>
                <a:ext uri="{FF2B5EF4-FFF2-40B4-BE49-F238E27FC236}">
                  <a16:creationId xmlns:a16="http://schemas.microsoft.com/office/drawing/2014/main" id="{6312178B-E0A7-42B0-82D4-0A62BC707518}"/>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23" name="Freeform: Shape 357">
              <a:extLst>
                <a:ext uri="{FF2B5EF4-FFF2-40B4-BE49-F238E27FC236}">
                  <a16:creationId xmlns:a16="http://schemas.microsoft.com/office/drawing/2014/main" id="{899BE685-5639-4A9C-BA13-CBDBCBFBEC93}"/>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4" name="Freeform: Shape 358">
              <a:extLst>
                <a:ext uri="{FF2B5EF4-FFF2-40B4-BE49-F238E27FC236}">
                  <a16:creationId xmlns:a16="http://schemas.microsoft.com/office/drawing/2014/main" id="{E76FE89B-E412-4BA7-88D4-DCF190A55D1C}"/>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5" name="Freeform: Shape 359">
              <a:extLst>
                <a:ext uri="{FF2B5EF4-FFF2-40B4-BE49-F238E27FC236}">
                  <a16:creationId xmlns:a16="http://schemas.microsoft.com/office/drawing/2014/main" id="{6DAD8E65-BBB7-4C03-88C9-997EC95AE69C}"/>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6" name="Freeform: Shape 360">
              <a:extLst>
                <a:ext uri="{FF2B5EF4-FFF2-40B4-BE49-F238E27FC236}">
                  <a16:creationId xmlns:a16="http://schemas.microsoft.com/office/drawing/2014/main" id="{6DD0EB01-C239-4B7E-8825-C504AD1B5110}"/>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7" name="Freeform: Shape 361">
              <a:extLst>
                <a:ext uri="{FF2B5EF4-FFF2-40B4-BE49-F238E27FC236}">
                  <a16:creationId xmlns:a16="http://schemas.microsoft.com/office/drawing/2014/main" id="{38427345-C920-4307-8254-FE449A29A197}"/>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8" name="Freeform: Shape 362">
              <a:extLst>
                <a:ext uri="{FF2B5EF4-FFF2-40B4-BE49-F238E27FC236}">
                  <a16:creationId xmlns:a16="http://schemas.microsoft.com/office/drawing/2014/main" id="{31D79F29-43FE-441A-9530-B4E04EB8C5F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9" name="Freeform: Shape 363">
              <a:extLst>
                <a:ext uri="{FF2B5EF4-FFF2-40B4-BE49-F238E27FC236}">
                  <a16:creationId xmlns:a16="http://schemas.microsoft.com/office/drawing/2014/main" id="{0B58162D-0987-4FBF-B9E0-2556E77F9D1C}"/>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30" name="Freeform: Shape 364">
              <a:extLst>
                <a:ext uri="{FF2B5EF4-FFF2-40B4-BE49-F238E27FC236}">
                  <a16:creationId xmlns:a16="http://schemas.microsoft.com/office/drawing/2014/main" id="{F5B92E4E-9BC0-4010-A510-B8DBF1811E14}"/>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31" name="Freeform: Shape 365">
              <a:extLst>
                <a:ext uri="{FF2B5EF4-FFF2-40B4-BE49-F238E27FC236}">
                  <a16:creationId xmlns:a16="http://schemas.microsoft.com/office/drawing/2014/main" id="{4C2A75BB-A779-485A-9BF0-C9A170A50B1D}"/>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32" name="Freeform: Shape 366">
              <a:extLst>
                <a:ext uri="{FF2B5EF4-FFF2-40B4-BE49-F238E27FC236}">
                  <a16:creationId xmlns:a16="http://schemas.microsoft.com/office/drawing/2014/main" id="{E54F0AE0-C6A5-42EB-83B1-960F5562889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33" name="Freeform: Shape 367">
              <a:extLst>
                <a:ext uri="{FF2B5EF4-FFF2-40B4-BE49-F238E27FC236}">
                  <a16:creationId xmlns:a16="http://schemas.microsoft.com/office/drawing/2014/main" id="{C1D3786B-1334-4B3D-AAD2-06030008D53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4" name="Freeform: Shape 368">
              <a:extLst>
                <a:ext uri="{FF2B5EF4-FFF2-40B4-BE49-F238E27FC236}">
                  <a16:creationId xmlns:a16="http://schemas.microsoft.com/office/drawing/2014/main" id="{1C78F42C-9B03-46B7-85C6-AFC438AF1660}"/>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5" name="Freeform: Shape 369">
              <a:extLst>
                <a:ext uri="{FF2B5EF4-FFF2-40B4-BE49-F238E27FC236}">
                  <a16:creationId xmlns:a16="http://schemas.microsoft.com/office/drawing/2014/main" id="{6E6BA654-7ABF-4CC2-ADB7-8FB0B7A58E03}"/>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6" name="Freeform: Shape 370">
              <a:extLst>
                <a:ext uri="{FF2B5EF4-FFF2-40B4-BE49-F238E27FC236}">
                  <a16:creationId xmlns:a16="http://schemas.microsoft.com/office/drawing/2014/main" id="{D3AF7641-97C4-4997-84F0-514EC093D507}"/>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7" name="Freeform: Shape 371">
              <a:extLst>
                <a:ext uri="{FF2B5EF4-FFF2-40B4-BE49-F238E27FC236}">
                  <a16:creationId xmlns:a16="http://schemas.microsoft.com/office/drawing/2014/main" id="{E4A56385-9E24-426A-90AF-D49CA57F9048}"/>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8" name="Freeform: Shape 372">
              <a:extLst>
                <a:ext uri="{FF2B5EF4-FFF2-40B4-BE49-F238E27FC236}">
                  <a16:creationId xmlns:a16="http://schemas.microsoft.com/office/drawing/2014/main" id="{BE8D3C7A-7FFA-4306-AFEA-134CA3AC6853}"/>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9" name="Freeform: Shape 373">
              <a:extLst>
                <a:ext uri="{FF2B5EF4-FFF2-40B4-BE49-F238E27FC236}">
                  <a16:creationId xmlns:a16="http://schemas.microsoft.com/office/drawing/2014/main" id="{6D69B116-926B-4129-9E3C-FA750959B88F}"/>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40" name="Freeform: Shape 374">
              <a:extLst>
                <a:ext uri="{FF2B5EF4-FFF2-40B4-BE49-F238E27FC236}">
                  <a16:creationId xmlns:a16="http://schemas.microsoft.com/office/drawing/2014/main" id="{D64E67F4-7D25-4C57-BC2F-291B40B17E1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41" name="Freeform: Shape 375">
              <a:extLst>
                <a:ext uri="{FF2B5EF4-FFF2-40B4-BE49-F238E27FC236}">
                  <a16:creationId xmlns:a16="http://schemas.microsoft.com/office/drawing/2014/main" id="{699B8E8D-A57C-4B22-9CE7-F4BCC509C4C7}"/>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42" name="Freeform: Shape 376">
              <a:extLst>
                <a:ext uri="{FF2B5EF4-FFF2-40B4-BE49-F238E27FC236}">
                  <a16:creationId xmlns:a16="http://schemas.microsoft.com/office/drawing/2014/main" id="{73382958-0F98-4BD9-8A75-60005A565332}"/>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43" name="Freeform: Shape 377">
              <a:extLst>
                <a:ext uri="{FF2B5EF4-FFF2-40B4-BE49-F238E27FC236}">
                  <a16:creationId xmlns:a16="http://schemas.microsoft.com/office/drawing/2014/main" id="{6FC4E15B-C6E2-44BC-BCA0-BDB75C39887D}"/>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4" name="Freeform: Shape 378">
              <a:extLst>
                <a:ext uri="{FF2B5EF4-FFF2-40B4-BE49-F238E27FC236}">
                  <a16:creationId xmlns:a16="http://schemas.microsoft.com/office/drawing/2014/main" id="{BC5C9539-CF7A-4AC6-8B11-3A56936E600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5" name="Freeform: Shape 379">
              <a:extLst>
                <a:ext uri="{FF2B5EF4-FFF2-40B4-BE49-F238E27FC236}">
                  <a16:creationId xmlns:a16="http://schemas.microsoft.com/office/drawing/2014/main" id="{D1C017EE-9383-454D-8AA7-DD2E8D1F9F8A}"/>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6" name="Freeform: Shape 380">
              <a:extLst>
                <a:ext uri="{FF2B5EF4-FFF2-40B4-BE49-F238E27FC236}">
                  <a16:creationId xmlns:a16="http://schemas.microsoft.com/office/drawing/2014/main" id="{5A3523D2-7EC3-41A7-A033-7ADC2944E3AB}"/>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7" name="Freeform: Shape 381">
              <a:extLst>
                <a:ext uri="{FF2B5EF4-FFF2-40B4-BE49-F238E27FC236}">
                  <a16:creationId xmlns:a16="http://schemas.microsoft.com/office/drawing/2014/main" id="{3C23BAB8-CD29-453A-8887-3D8025ECA3F2}"/>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8" name="Freeform: Shape 382">
              <a:extLst>
                <a:ext uri="{FF2B5EF4-FFF2-40B4-BE49-F238E27FC236}">
                  <a16:creationId xmlns:a16="http://schemas.microsoft.com/office/drawing/2014/main" id="{C54B11E8-84FA-493B-A2A7-45C502EAD45A}"/>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9" name="Freeform: Shape 383">
              <a:extLst>
                <a:ext uri="{FF2B5EF4-FFF2-40B4-BE49-F238E27FC236}">
                  <a16:creationId xmlns:a16="http://schemas.microsoft.com/office/drawing/2014/main" id="{AED5E8FB-885E-4D6A-AFDE-B090A15691B7}"/>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50" name="Freeform: Shape 384">
              <a:extLst>
                <a:ext uri="{FF2B5EF4-FFF2-40B4-BE49-F238E27FC236}">
                  <a16:creationId xmlns:a16="http://schemas.microsoft.com/office/drawing/2014/main" id="{529EB4A3-9C16-479B-ACA3-CE035B2F13A7}"/>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51" name="Freeform: Shape 385">
              <a:extLst>
                <a:ext uri="{FF2B5EF4-FFF2-40B4-BE49-F238E27FC236}">
                  <a16:creationId xmlns:a16="http://schemas.microsoft.com/office/drawing/2014/main" id="{96F1802F-D63B-41B2-99AC-D6CEB6AD8187}"/>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52" name="Freeform: Shape 386">
              <a:extLst>
                <a:ext uri="{FF2B5EF4-FFF2-40B4-BE49-F238E27FC236}">
                  <a16:creationId xmlns:a16="http://schemas.microsoft.com/office/drawing/2014/main" id="{A59E8F0E-FFE2-44BB-847D-C3E2AB675C3F}"/>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53" name="Freeform: Shape 387">
              <a:extLst>
                <a:ext uri="{FF2B5EF4-FFF2-40B4-BE49-F238E27FC236}">
                  <a16:creationId xmlns:a16="http://schemas.microsoft.com/office/drawing/2014/main" id="{ED054AAE-F2E0-42AF-BBD9-F312198C21F2}"/>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4" name="Freeform: Shape 388">
              <a:extLst>
                <a:ext uri="{FF2B5EF4-FFF2-40B4-BE49-F238E27FC236}">
                  <a16:creationId xmlns:a16="http://schemas.microsoft.com/office/drawing/2014/main" id="{0054C6C5-C741-480D-96FA-DA7F793D474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5" name="Freeform: Shape 389">
              <a:extLst>
                <a:ext uri="{FF2B5EF4-FFF2-40B4-BE49-F238E27FC236}">
                  <a16:creationId xmlns:a16="http://schemas.microsoft.com/office/drawing/2014/main" id="{80E8512E-E41B-471E-A65E-96269F1795D4}"/>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6" name="Freeform: Shape 390">
              <a:extLst>
                <a:ext uri="{FF2B5EF4-FFF2-40B4-BE49-F238E27FC236}">
                  <a16:creationId xmlns:a16="http://schemas.microsoft.com/office/drawing/2014/main" id="{7D75DA55-9560-462C-97E7-5688D68C5988}"/>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7" name="Freeform: Shape 391">
              <a:extLst>
                <a:ext uri="{FF2B5EF4-FFF2-40B4-BE49-F238E27FC236}">
                  <a16:creationId xmlns:a16="http://schemas.microsoft.com/office/drawing/2014/main" id="{0ED0FA2F-EACB-48DB-A1DD-D260E88F3E55}"/>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8" name="Freeform: Shape 392">
              <a:extLst>
                <a:ext uri="{FF2B5EF4-FFF2-40B4-BE49-F238E27FC236}">
                  <a16:creationId xmlns:a16="http://schemas.microsoft.com/office/drawing/2014/main" id="{CC14F773-25E4-4021-A593-CFAE6D3396D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9" name="Freeform: Shape 393">
              <a:extLst>
                <a:ext uri="{FF2B5EF4-FFF2-40B4-BE49-F238E27FC236}">
                  <a16:creationId xmlns:a16="http://schemas.microsoft.com/office/drawing/2014/main" id="{7AF3E824-019F-4F30-8F72-1BB0E3003DA8}"/>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60" name="Freeform: Shape 394">
              <a:extLst>
                <a:ext uri="{FF2B5EF4-FFF2-40B4-BE49-F238E27FC236}">
                  <a16:creationId xmlns:a16="http://schemas.microsoft.com/office/drawing/2014/main" id="{74F864A1-2526-4EB4-ABD8-26EC58DE3153}"/>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61" name="Freeform: Shape 395">
              <a:extLst>
                <a:ext uri="{FF2B5EF4-FFF2-40B4-BE49-F238E27FC236}">
                  <a16:creationId xmlns:a16="http://schemas.microsoft.com/office/drawing/2014/main" id="{93077FE1-101F-46E8-8CB4-3BB832F9669B}"/>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62" name="Freeform: Shape 396">
              <a:extLst>
                <a:ext uri="{FF2B5EF4-FFF2-40B4-BE49-F238E27FC236}">
                  <a16:creationId xmlns:a16="http://schemas.microsoft.com/office/drawing/2014/main" id="{4B4AF725-09B6-4A7B-B8D7-DF455BC8747C}"/>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63" name="Freeform: Shape 397">
              <a:extLst>
                <a:ext uri="{FF2B5EF4-FFF2-40B4-BE49-F238E27FC236}">
                  <a16:creationId xmlns:a16="http://schemas.microsoft.com/office/drawing/2014/main" id="{E97B67BD-A92B-44B6-9B03-B28E48D91F92}"/>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4" name="Freeform: Shape 398">
              <a:extLst>
                <a:ext uri="{FF2B5EF4-FFF2-40B4-BE49-F238E27FC236}">
                  <a16:creationId xmlns:a16="http://schemas.microsoft.com/office/drawing/2014/main" id="{87C1122B-694C-416E-B21E-962A9E17D7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5" name="Freeform: Shape 399">
              <a:extLst>
                <a:ext uri="{FF2B5EF4-FFF2-40B4-BE49-F238E27FC236}">
                  <a16:creationId xmlns:a16="http://schemas.microsoft.com/office/drawing/2014/main" id="{D39B26C9-27FE-4B4D-B848-F1381D9EA78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6" name="Freeform: Shape 400">
              <a:extLst>
                <a:ext uri="{FF2B5EF4-FFF2-40B4-BE49-F238E27FC236}">
                  <a16:creationId xmlns:a16="http://schemas.microsoft.com/office/drawing/2014/main" id="{69F25037-8B8E-4019-BBA3-BACE395764B8}"/>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7" name="Freeform: Shape 401">
              <a:extLst>
                <a:ext uri="{FF2B5EF4-FFF2-40B4-BE49-F238E27FC236}">
                  <a16:creationId xmlns:a16="http://schemas.microsoft.com/office/drawing/2014/main" id="{620FEA4E-13A0-4B7F-B931-6DEC1E9035B4}"/>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8" name="Freeform: Shape 402">
              <a:extLst>
                <a:ext uri="{FF2B5EF4-FFF2-40B4-BE49-F238E27FC236}">
                  <a16:creationId xmlns:a16="http://schemas.microsoft.com/office/drawing/2014/main" id="{A5DD79A8-D3F5-4867-ABCE-5F516444B0E9}"/>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9" name="Freeform: Shape 403">
              <a:extLst>
                <a:ext uri="{FF2B5EF4-FFF2-40B4-BE49-F238E27FC236}">
                  <a16:creationId xmlns:a16="http://schemas.microsoft.com/office/drawing/2014/main" id="{7949CF1A-34D2-4B58-BFF0-B79B13E17ED4}"/>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70" name="Freeform: Shape 404">
              <a:extLst>
                <a:ext uri="{FF2B5EF4-FFF2-40B4-BE49-F238E27FC236}">
                  <a16:creationId xmlns:a16="http://schemas.microsoft.com/office/drawing/2014/main" id="{377A85B0-473A-4EDD-81A5-4F5F1FF9CB03}"/>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71" name="Freeform: Shape 405">
              <a:extLst>
                <a:ext uri="{FF2B5EF4-FFF2-40B4-BE49-F238E27FC236}">
                  <a16:creationId xmlns:a16="http://schemas.microsoft.com/office/drawing/2014/main" id="{1F8A10B5-638D-403C-8A93-BE84F6BCF31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72" name="Freeform: Shape 406">
              <a:extLst>
                <a:ext uri="{FF2B5EF4-FFF2-40B4-BE49-F238E27FC236}">
                  <a16:creationId xmlns:a16="http://schemas.microsoft.com/office/drawing/2014/main" id="{DCF918EB-F463-4057-8333-BF050F505128}"/>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73" name="Freeform: Shape 407">
              <a:extLst>
                <a:ext uri="{FF2B5EF4-FFF2-40B4-BE49-F238E27FC236}">
                  <a16:creationId xmlns:a16="http://schemas.microsoft.com/office/drawing/2014/main" id="{27D94870-1A83-4025-A623-2518FBB9C9BA}"/>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4" name="Freeform: Shape 408">
              <a:extLst>
                <a:ext uri="{FF2B5EF4-FFF2-40B4-BE49-F238E27FC236}">
                  <a16:creationId xmlns:a16="http://schemas.microsoft.com/office/drawing/2014/main" id="{185D563D-DB8A-4C1B-9AA2-780E2B5F1742}"/>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5" name="Freeform: Shape 409">
              <a:extLst>
                <a:ext uri="{FF2B5EF4-FFF2-40B4-BE49-F238E27FC236}">
                  <a16:creationId xmlns:a16="http://schemas.microsoft.com/office/drawing/2014/main" id="{15B8BA73-F0B0-4F0C-91B2-B23655D29860}"/>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6" name="Freeform: Shape 410">
              <a:extLst>
                <a:ext uri="{FF2B5EF4-FFF2-40B4-BE49-F238E27FC236}">
                  <a16:creationId xmlns:a16="http://schemas.microsoft.com/office/drawing/2014/main" id="{225A8F16-8283-4E0B-A133-7EA9ACC39D20}"/>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7" name="Freeform: Shape 411">
              <a:extLst>
                <a:ext uri="{FF2B5EF4-FFF2-40B4-BE49-F238E27FC236}">
                  <a16:creationId xmlns:a16="http://schemas.microsoft.com/office/drawing/2014/main" id="{06E81905-B2F5-4B15-BE6C-05583694D27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8" name="Freeform: Shape 412">
              <a:extLst>
                <a:ext uri="{FF2B5EF4-FFF2-40B4-BE49-F238E27FC236}">
                  <a16:creationId xmlns:a16="http://schemas.microsoft.com/office/drawing/2014/main" id="{65B00FF6-DD75-440B-BD55-8D7919DE72FA}"/>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9" name="Freeform: Shape 413">
              <a:extLst>
                <a:ext uri="{FF2B5EF4-FFF2-40B4-BE49-F238E27FC236}">
                  <a16:creationId xmlns:a16="http://schemas.microsoft.com/office/drawing/2014/main" id="{55C07921-7A18-4C12-8CD4-3F4E3332AF6F}"/>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80" name="Freeform: Shape 414">
              <a:extLst>
                <a:ext uri="{FF2B5EF4-FFF2-40B4-BE49-F238E27FC236}">
                  <a16:creationId xmlns:a16="http://schemas.microsoft.com/office/drawing/2014/main" id="{000DD536-278B-4703-B782-B9653D29C98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81" name="Freeform: Shape 415">
              <a:extLst>
                <a:ext uri="{FF2B5EF4-FFF2-40B4-BE49-F238E27FC236}">
                  <a16:creationId xmlns:a16="http://schemas.microsoft.com/office/drawing/2014/main" id="{200E814E-B1AD-4347-9C59-7E18575483F6}"/>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82" name="Freeform: Shape 416">
              <a:extLst>
                <a:ext uri="{FF2B5EF4-FFF2-40B4-BE49-F238E27FC236}">
                  <a16:creationId xmlns:a16="http://schemas.microsoft.com/office/drawing/2014/main" id="{124AB844-F87C-4444-94C7-45773182DCC7}"/>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83" name="Freeform: Shape 417">
              <a:extLst>
                <a:ext uri="{FF2B5EF4-FFF2-40B4-BE49-F238E27FC236}">
                  <a16:creationId xmlns:a16="http://schemas.microsoft.com/office/drawing/2014/main" id="{C73605DB-3ACC-471A-A019-9AF1E394887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4" name="Freeform: Shape 418">
              <a:extLst>
                <a:ext uri="{FF2B5EF4-FFF2-40B4-BE49-F238E27FC236}">
                  <a16:creationId xmlns:a16="http://schemas.microsoft.com/office/drawing/2014/main" id="{A4A81417-F120-4EA6-8043-18ACCA9DF3B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5" name="Freeform: Shape 419">
              <a:extLst>
                <a:ext uri="{FF2B5EF4-FFF2-40B4-BE49-F238E27FC236}">
                  <a16:creationId xmlns:a16="http://schemas.microsoft.com/office/drawing/2014/main" id="{7A240178-5445-41AE-B40C-43A60B376FBC}"/>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6" name="Freeform: Shape 420">
              <a:extLst>
                <a:ext uri="{FF2B5EF4-FFF2-40B4-BE49-F238E27FC236}">
                  <a16:creationId xmlns:a16="http://schemas.microsoft.com/office/drawing/2014/main" id="{794FFCB4-2D9E-4CD2-830A-47B5C2357C12}"/>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7" name="Freeform: Shape 421">
              <a:extLst>
                <a:ext uri="{FF2B5EF4-FFF2-40B4-BE49-F238E27FC236}">
                  <a16:creationId xmlns:a16="http://schemas.microsoft.com/office/drawing/2014/main" id="{84F20523-EF16-4BC8-B2E6-7A45C306C05E}"/>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8" name="Freeform: Shape 422">
              <a:extLst>
                <a:ext uri="{FF2B5EF4-FFF2-40B4-BE49-F238E27FC236}">
                  <a16:creationId xmlns:a16="http://schemas.microsoft.com/office/drawing/2014/main" id="{C1C9BEB0-BF9C-48FE-B652-954322FBE304}"/>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9" name="Freeform: Shape 423">
              <a:extLst>
                <a:ext uri="{FF2B5EF4-FFF2-40B4-BE49-F238E27FC236}">
                  <a16:creationId xmlns:a16="http://schemas.microsoft.com/office/drawing/2014/main" id="{871DD0D1-ADEF-44F3-AF5C-066B46E8FD5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90" name="Freeform: Shape 424">
              <a:extLst>
                <a:ext uri="{FF2B5EF4-FFF2-40B4-BE49-F238E27FC236}">
                  <a16:creationId xmlns:a16="http://schemas.microsoft.com/office/drawing/2014/main" id="{44361986-945B-4704-85F9-1DA85E97255F}"/>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91" name="Freeform: Shape 425">
              <a:extLst>
                <a:ext uri="{FF2B5EF4-FFF2-40B4-BE49-F238E27FC236}">
                  <a16:creationId xmlns:a16="http://schemas.microsoft.com/office/drawing/2014/main" id="{BE838ECD-21AA-4739-95AB-9CF69DEFA12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92" name="Freeform: Shape 426">
              <a:extLst>
                <a:ext uri="{FF2B5EF4-FFF2-40B4-BE49-F238E27FC236}">
                  <a16:creationId xmlns:a16="http://schemas.microsoft.com/office/drawing/2014/main" id="{DFCE7C93-C95B-4227-949E-7783C04EED2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93" name="Freeform: Shape 427">
              <a:extLst>
                <a:ext uri="{FF2B5EF4-FFF2-40B4-BE49-F238E27FC236}">
                  <a16:creationId xmlns:a16="http://schemas.microsoft.com/office/drawing/2014/main" id="{CD085D11-7B36-4136-AF95-64102A0D989C}"/>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4" name="Freeform: Shape 428">
              <a:extLst>
                <a:ext uri="{FF2B5EF4-FFF2-40B4-BE49-F238E27FC236}">
                  <a16:creationId xmlns:a16="http://schemas.microsoft.com/office/drawing/2014/main" id="{5EB4DF1F-5BB7-40C3-9810-315BC322E419}"/>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5" name="Freeform: Shape 429">
              <a:extLst>
                <a:ext uri="{FF2B5EF4-FFF2-40B4-BE49-F238E27FC236}">
                  <a16:creationId xmlns:a16="http://schemas.microsoft.com/office/drawing/2014/main" id="{CCE404D7-3C84-4CDB-9969-3A96E86D2659}"/>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6" name="Freeform: Shape 430">
              <a:extLst>
                <a:ext uri="{FF2B5EF4-FFF2-40B4-BE49-F238E27FC236}">
                  <a16:creationId xmlns:a16="http://schemas.microsoft.com/office/drawing/2014/main" id="{DFD1E535-DF92-4CE6-9BB2-7037FD59132F}"/>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7" name="Freeform: Shape 431">
              <a:extLst>
                <a:ext uri="{FF2B5EF4-FFF2-40B4-BE49-F238E27FC236}">
                  <a16:creationId xmlns:a16="http://schemas.microsoft.com/office/drawing/2014/main" id="{0AC5B7B7-0EB1-4FC9-A90C-C8FCB5F4FC10}"/>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8" name="Freeform: Shape 432">
              <a:extLst>
                <a:ext uri="{FF2B5EF4-FFF2-40B4-BE49-F238E27FC236}">
                  <a16:creationId xmlns:a16="http://schemas.microsoft.com/office/drawing/2014/main" id="{BAF7D69A-EE99-4D0B-89E1-B4698B1E0815}"/>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9" name="Freeform: Shape 433">
              <a:extLst>
                <a:ext uri="{FF2B5EF4-FFF2-40B4-BE49-F238E27FC236}">
                  <a16:creationId xmlns:a16="http://schemas.microsoft.com/office/drawing/2014/main" id="{0E9FDA6B-EF39-4FD5-90BC-BF73FBAFEB6B}"/>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00" name="Freeform: Shape 434">
              <a:extLst>
                <a:ext uri="{FF2B5EF4-FFF2-40B4-BE49-F238E27FC236}">
                  <a16:creationId xmlns:a16="http://schemas.microsoft.com/office/drawing/2014/main" id="{E6DA0711-F60E-448B-A0C8-F4BFAB9690C3}"/>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01" name="Freeform: Shape 435">
              <a:extLst>
                <a:ext uri="{FF2B5EF4-FFF2-40B4-BE49-F238E27FC236}">
                  <a16:creationId xmlns:a16="http://schemas.microsoft.com/office/drawing/2014/main" id="{52D93748-D306-4EFD-AAAC-0F6F5F584EDA}"/>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02" name="Freeform: Shape 436">
              <a:extLst>
                <a:ext uri="{FF2B5EF4-FFF2-40B4-BE49-F238E27FC236}">
                  <a16:creationId xmlns:a16="http://schemas.microsoft.com/office/drawing/2014/main" id="{33C16674-9862-4E32-A611-356B735C8D34}"/>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03" name="Freeform: Shape 437">
              <a:extLst>
                <a:ext uri="{FF2B5EF4-FFF2-40B4-BE49-F238E27FC236}">
                  <a16:creationId xmlns:a16="http://schemas.microsoft.com/office/drawing/2014/main" id="{E0FBD5F5-0F68-40BE-9CD6-A0301A0EDA5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4" name="Freeform: Shape 438">
              <a:extLst>
                <a:ext uri="{FF2B5EF4-FFF2-40B4-BE49-F238E27FC236}">
                  <a16:creationId xmlns:a16="http://schemas.microsoft.com/office/drawing/2014/main" id="{87D0D84A-5EAA-4A1C-A305-5BC4FF96B20E}"/>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5" name="Freeform: Shape 439">
              <a:extLst>
                <a:ext uri="{FF2B5EF4-FFF2-40B4-BE49-F238E27FC236}">
                  <a16:creationId xmlns:a16="http://schemas.microsoft.com/office/drawing/2014/main" id="{BE46E362-DC7F-4D5B-BD0C-1C73602C7BC0}"/>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6" name="Freeform: Shape 440">
              <a:extLst>
                <a:ext uri="{FF2B5EF4-FFF2-40B4-BE49-F238E27FC236}">
                  <a16:creationId xmlns:a16="http://schemas.microsoft.com/office/drawing/2014/main" id="{C875DFB3-69F2-4F4C-B49F-66AB3B15C22C}"/>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7" name="Freeform: Shape 441">
              <a:extLst>
                <a:ext uri="{FF2B5EF4-FFF2-40B4-BE49-F238E27FC236}">
                  <a16:creationId xmlns:a16="http://schemas.microsoft.com/office/drawing/2014/main" id="{6D5C03B8-7EE7-4341-B5B8-93126CE0197B}"/>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8" name="Freeform: Shape 442">
              <a:extLst>
                <a:ext uri="{FF2B5EF4-FFF2-40B4-BE49-F238E27FC236}">
                  <a16:creationId xmlns:a16="http://schemas.microsoft.com/office/drawing/2014/main" id="{37659B64-8631-4B44-8181-509B6B93348A}"/>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9" name="Freeform: Shape 443">
              <a:extLst>
                <a:ext uri="{FF2B5EF4-FFF2-40B4-BE49-F238E27FC236}">
                  <a16:creationId xmlns:a16="http://schemas.microsoft.com/office/drawing/2014/main" id="{B31D25F4-19EF-4AF0-AD39-F779E1F2A183}"/>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10" name="Freeform: Shape 444">
              <a:extLst>
                <a:ext uri="{FF2B5EF4-FFF2-40B4-BE49-F238E27FC236}">
                  <a16:creationId xmlns:a16="http://schemas.microsoft.com/office/drawing/2014/main" id="{B37476F0-4017-43EA-8767-AB3763E773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11" name="Freeform: Shape 445">
              <a:extLst>
                <a:ext uri="{FF2B5EF4-FFF2-40B4-BE49-F238E27FC236}">
                  <a16:creationId xmlns:a16="http://schemas.microsoft.com/office/drawing/2014/main" id="{BBC474E6-B2AD-4FBB-985C-7D9367149F0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12" name="Freeform: Shape 446">
              <a:extLst>
                <a:ext uri="{FF2B5EF4-FFF2-40B4-BE49-F238E27FC236}">
                  <a16:creationId xmlns:a16="http://schemas.microsoft.com/office/drawing/2014/main" id="{DBAE514B-146F-4375-AA08-C7EFBFF561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13" name="Freeform: Shape 447">
              <a:extLst>
                <a:ext uri="{FF2B5EF4-FFF2-40B4-BE49-F238E27FC236}">
                  <a16:creationId xmlns:a16="http://schemas.microsoft.com/office/drawing/2014/main" id="{A2C9D9F9-379E-4FBC-B44D-7DA62191432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4" name="Freeform: Shape 448">
              <a:extLst>
                <a:ext uri="{FF2B5EF4-FFF2-40B4-BE49-F238E27FC236}">
                  <a16:creationId xmlns:a16="http://schemas.microsoft.com/office/drawing/2014/main" id="{D96EDA9D-96EC-4E7F-8CBF-1E30D1A48777}"/>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5" name="Freeform: Shape 449">
              <a:extLst>
                <a:ext uri="{FF2B5EF4-FFF2-40B4-BE49-F238E27FC236}">
                  <a16:creationId xmlns:a16="http://schemas.microsoft.com/office/drawing/2014/main" id="{CD2E92B3-A19C-4342-995B-716BC8923C39}"/>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6" name="Freeform: Shape 450">
              <a:extLst>
                <a:ext uri="{FF2B5EF4-FFF2-40B4-BE49-F238E27FC236}">
                  <a16:creationId xmlns:a16="http://schemas.microsoft.com/office/drawing/2014/main" id="{2C18AF20-A6D0-4893-BFC7-7EF81EAF8174}"/>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7" name="Freeform: Shape 451">
              <a:extLst>
                <a:ext uri="{FF2B5EF4-FFF2-40B4-BE49-F238E27FC236}">
                  <a16:creationId xmlns:a16="http://schemas.microsoft.com/office/drawing/2014/main" id="{AF8C9BF9-4D4E-47D7-8F19-67EF5E7CCA1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8" name="Freeform: Shape 452">
              <a:extLst>
                <a:ext uri="{FF2B5EF4-FFF2-40B4-BE49-F238E27FC236}">
                  <a16:creationId xmlns:a16="http://schemas.microsoft.com/office/drawing/2014/main" id="{6B4464A6-4883-4721-BCCA-8FEEB9FAE48B}"/>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D9A101E2-CD5F-458B-9975-170CEC7FBA2A}"/>
              </a:ext>
            </a:extLst>
          </p:cNvPr>
          <p:cNvSpPr/>
          <p:nvPr/>
        </p:nvSpPr>
        <p:spPr>
          <a:xfrm>
            <a:off x="0" y="248194"/>
            <a:ext cx="7511143" cy="548640"/>
          </a:xfrm>
          <a:prstGeom prst="rect">
            <a:avLst/>
          </a:prstGeom>
          <a:solidFill>
            <a:srgbClr val="CCFFFF">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Title 1"/>
          <p:cNvSpPr>
            <a:spLocks noGrp="1"/>
          </p:cNvSpPr>
          <p:nvPr>
            <p:ph type="title"/>
          </p:nvPr>
        </p:nvSpPr>
        <p:spPr>
          <a:xfrm>
            <a:off x="235132" y="195309"/>
            <a:ext cx="11166566" cy="679904"/>
          </a:xfrm>
        </p:spPr>
        <p:txBody>
          <a:bodyPr>
            <a:noAutofit/>
          </a:bodyPr>
          <a:lstStyle/>
          <a:p>
            <a:r>
              <a:rPr lang="sr-Cyrl-RS" sz="3500" dirty="0">
                <a:latin typeface="Cambria" pitchFamily="18" charset="0"/>
                <a:ea typeface="Cambria" pitchFamily="18" charset="0"/>
              </a:rPr>
              <a:t>Истраживање у САД-у</a:t>
            </a: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6</a:t>
            </a:fld>
            <a:endParaRPr lang="sr-Latn-RS" dirty="0"/>
          </a:p>
        </p:txBody>
      </p:sp>
      <p:sp>
        <p:nvSpPr>
          <p:cNvPr id="126" name="Rectangle 1"/>
          <p:cNvSpPr>
            <a:spLocks noChangeArrowheads="1"/>
          </p:cNvSpPr>
          <p:nvPr/>
        </p:nvSpPr>
        <p:spPr bwMode="auto">
          <a:xfrm>
            <a:off x="313509" y="918033"/>
            <a:ext cx="11704320" cy="57215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600"/>
              </a:spcBef>
              <a:spcAft>
                <a:spcPts val="600"/>
              </a:spcAft>
            </a:pPr>
            <a:r>
              <a:rPr lang="sr-Cyrl-RS" sz="2500" kern="100" dirty="0">
                <a:latin typeface="Cambria"/>
                <a:ea typeface="Calibri"/>
                <a:cs typeface="Times New Roman"/>
              </a:rPr>
              <a:t>Следећа студије анализирала је податке прикупљене Националним истраживањем доступности и коришћења транспорта од стране особа са инвалидитетом у Сједињеним Државама за 2002. годину, </a:t>
            </a:r>
            <a:r>
              <a:rPr lang="sr-Cyrl-RS" sz="2500" u="sng" kern="100" dirty="0">
                <a:latin typeface="Cambria"/>
                <a:ea typeface="Calibri"/>
                <a:cs typeface="Times New Roman"/>
              </a:rPr>
              <a:t>анализирали су потенцијалну повезаности између постојања инвалидитета и ризика од настанка незгода типа „возило-пешак“ и „возило-бициклиста“ у популацији деце</a:t>
            </a:r>
            <a:r>
              <a:rPr lang="sr-Cyrl-RS" sz="2500" kern="100" dirty="0">
                <a:latin typeface="Cambria"/>
                <a:ea typeface="Calibri"/>
                <a:cs typeface="Times New Roman"/>
              </a:rPr>
              <a:t>. </a:t>
            </a:r>
          </a:p>
          <a:p>
            <a:pPr algn="just">
              <a:lnSpc>
                <a:spcPct val="107000"/>
              </a:lnSpc>
              <a:spcBef>
                <a:spcPts val="600"/>
              </a:spcBef>
              <a:spcAft>
                <a:spcPts val="600"/>
              </a:spcAft>
            </a:pPr>
            <a:r>
              <a:rPr lang="sr-Cyrl-RS" sz="2500" kern="100" dirty="0">
                <a:latin typeface="Cambria"/>
                <a:ea typeface="Calibri"/>
                <a:cs typeface="Times New Roman"/>
              </a:rPr>
              <a:t>Од укупно 5.019 испитаника који су узели учешће у истраживању, као деца (старости од 5 до 17 година) идентификовано је њих 687. Од укупног броја деце, 299 је имало неку врсту инвалидитета. Више детаља о врсти инвалидитета испитаника није доступно. Према прикупљеним подацима, утврђено је да </a:t>
            </a:r>
            <a:r>
              <a:rPr lang="sr-Cyrl-RS" sz="2500" b="1" kern="100" dirty="0">
                <a:latin typeface="Cambria"/>
                <a:ea typeface="Calibri"/>
                <a:cs typeface="Times New Roman"/>
              </a:rPr>
              <a:t>деца са инвалидитетом имају преко пет пута већу шансу да учествују у саобраћајним незгодама као пешак или бициклиста</a:t>
            </a:r>
            <a:r>
              <a:rPr lang="sr-Cyrl-RS" sz="2500" kern="100" dirty="0">
                <a:latin typeface="Cambria"/>
                <a:ea typeface="Calibri"/>
                <a:cs typeface="Times New Roman"/>
              </a:rPr>
              <a:t> у односу на децу без инвалидитета.</a:t>
            </a:r>
            <a:endParaRPr lang="en-US" sz="2500" kern="100" dirty="0">
              <a:latin typeface="Cambria"/>
              <a:ea typeface="Calibri"/>
              <a:cs typeface="Times New Roman"/>
            </a:endParaRPr>
          </a:p>
        </p:txBody>
      </p:sp>
      <p:pic>
        <p:nvPicPr>
          <p:cNvPr id="25602" name="Picture 2" descr="C:\Users\marin\OneDrive\Radna površina\ppt za D\fcbe687b-f7b6-474f-a181-fe8f275460cc_cx3_cy11_cw92_w1200_r1.png"/>
          <p:cNvPicPr>
            <a:picLocks noChangeAspect="1" noChangeArrowheads="1"/>
          </p:cNvPicPr>
          <p:nvPr/>
        </p:nvPicPr>
        <p:blipFill>
          <a:blip r:embed="rId2" cstate="print"/>
          <a:srcRect/>
          <a:stretch>
            <a:fillRect/>
          </a:stretch>
        </p:blipFill>
        <p:spPr bwMode="auto">
          <a:xfrm>
            <a:off x="5376163" y="0"/>
            <a:ext cx="1667478" cy="9535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0">
            <a:extLst>
              <a:ext uri="{FF2B5EF4-FFF2-40B4-BE49-F238E27FC236}">
                <a16:creationId xmlns:a16="http://schemas.microsoft.com/office/drawing/2014/main" id="{34E0FB4D-5854-48FF-A5C7-A90D9A55F7DA}"/>
              </a:ext>
            </a:extLst>
          </p:cNvPr>
          <p:cNvGrpSpPr/>
          <p:nvPr/>
        </p:nvGrpSpPr>
        <p:grpSpPr>
          <a:xfrm>
            <a:off x="1358538" y="1149406"/>
            <a:ext cx="8981098" cy="5270727"/>
            <a:chOff x="2687161" y="3731096"/>
            <a:chExt cx="5158677" cy="3027467"/>
          </a:xfrm>
          <a:solidFill>
            <a:schemeClr val="accent1">
              <a:lumMod val="20000"/>
              <a:lumOff val="80000"/>
            </a:schemeClr>
          </a:solidFill>
        </p:grpSpPr>
        <p:sp>
          <p:nvSpPr>
            <p:cNvPr id="7" name="Freeform: Shape 341">
              <a:extLst>
                <a:ext uri="{FF2B5EF4-FFF2-40B4-BE49-F238E27FC236}">
                  <a16:creationId xmlns:a16="http://schemas.microsoft.com/office/drawing/2014/main" id="{1A907ACA-0616-4FEE-B3A2-97809BB24BEA}"/>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8" name="Freeform: Shape 342">
              <a:extLst>
                <a:ext uri="{FF2B5EF4-FFF2-40B4-BE49-F238E27FC236}">
                  <a16:creationId xmlns:a16="http://schemas.microsoft.com/office/drawing/2014/main" id="{34AE66F4-BC2E-42C7-A0A9-4F4EF1B2242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9" name="Freeform: Shape 343">
              <a:extLst>
                <a:ext uri="{FF2B5EF4-FFF2-40B4-BE49-F238E27FC236}">
                  <a16:creationId xmlns:a16="http://schemas.microsoft.com/office/drawing/2014/main" id="{14046F0B-28F9-4255-93E6-A507B2EC4543}"/>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10" name="Freeform: Shape 344">
              <a:extLst>
                <a:ext uri="{FF2B5EF4-FFF2-40B4-BE49-F238E27FC236}">
                  <a16:creationId xmlns:a16="http://schemas.microsoft.com/office/drawing/2014/main" id="{F0559250-84E8-4112-93A4-25DB6157E839}"/>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11" name="Freeform: Shape 345">
              <a:extLst>
                <a:ext uri="{FF2B5EF4-FFF2-40B4-BE49-F238E27FC236}">
                  <a16:creationId xmlns:a16="http://schemas.microsoft.com/office/drawing/2014/main" id="{DF7946F6-DC40-42A6-B030-09AD4883918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12" name="Freeform: Shape 346">
              <a:extLst>
                <a:ext uri="{FF2B5EF4-FFF2-40B4-BE49-F238E27FC236}">
                  <a16:creationId xmlns:a16="http://schemas.microsoft.com/office/drawing/2014/main" id="{6B7C903D-A159-46E3-84EB-2AA24C8C9E4D}"/>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13" name="Freeform: Shape 347">
              <a:extLst>
                <a:ext uri="{FF2B5EF4-FFF2-40B4-BE49-F238E27FC236}">
                  <a16:creationId xmlns:a16="http://schemas.microsoft.com/office/drawing/2014/main" id="{65463527-8B20-40E6-9147-EF27E854B47E}"/>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4" name="Freeform: Shape 348">
              <a:extLst>
                <a:ext uri="{FF2B5EF4-FFF2-40B4-BE49-F238E27FC236}">
                  <a16:creationId xmlns:a16="http://schemas.microsoft.com/office/drawing/2014/main" id="{519D375F-DE33-4684-89D7-D4E7F9AE9C67}"/>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5" name="Freeform: Shape 349">
              <a:extLst>
                <a:ext uri="{FF2B5EF4-FFF2-40B4-BE49-F238E27FC236}">
                  <a16:creationId xmlns:a16="http://schemas.microsoft.com/office/drawing/2014/main" id="{55793A38-B7C1-4AB3-B4F5-6A15FE3BAAA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6" name="Freeform: Shape 350">
              <a:extLst>
                <a:ext uri="{FF2B5EF4-FFF2-40B4-BE49-F238E27FC236}">
                  <a16:creationId xmlns:a16="http://schemas.microsoft.com/office/drawing/2014/main" id="{1C3DCB55-30AB-41E2-BA5D-CAAEA7138FB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7" name="Freeform: Shape 351">
              <a:extLst>
                <a:ext uri="{FF2B5EF4-FFF2-40B4-BE49-F238E27FC236}">
                  <a16:creationId xmlns:a16="http://schemas.microsoft.com/office/drawing/2014/main" id="{6E1D4391-2888-45D7-A0D1-539F9CCC705D}"/>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8" name="Freeform: Shape 352">
              <a:extLst>
                <a:ext uri="{FF2B5EF4-FFF2-40B4-BE49-F238E27FC236}">
                  <a16:creationId xmlns:a16="http://schemas.microsoft.com/office/drawing/2014/main" id="{3A67F1CE-17E9-42D3-BF55-F86FDB39534E}"/>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9" name="Freeform: Shape 353">
              <a:extLst>
                <a:ext uri="{FF2B5EF4-FFF2-40B4-BE49-F238E27FC236}">
                  <a16:creationId xmlns:a16="http://schemas.microsoft.com/office/drawing/2014/main" id="{59A1B5B9-A3BD-4950-8B85-CF0DB51F98A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20" name="Freeform: Shape 354">
              <a:extLst>
                <a:ext uri="{FF2B5EF4-FFF2-40B4-BE49-F238E27FC236}">
                  <a16:creationId xmlns:a16="http://schemas.microsoft.com/office/drawing/2014/main" id="{ACBDACC3-E394-4163-9281-A7DEFFFFFB4D}"/>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21" name="Freeform: Shape 355">
              <a:extLst>
                <a:ext uri="{FF2B5EF4-FFF2-40B4-BE49-F238E27FC236}">
                  <a16:creationId xmlns:a16="http://schemas.microsoft.com/office/drawing/2014/main" id="{98C3E96F-28AD-4C63-8306-D6053FFDCC38}"/>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22" name="Freeform: Shape 356">
              <a:extLst>
                <a:ext uri="{FF2B5EF4-FFF2-40B4-BE49-F238E27FC236}">
                  <a16:creationId xmlns:a16="http://schemas.microsoft.com/office/drawing/2014/main" id="{6312178B-E0A7-42B0-82D4-0A62BC707518}"/>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23" name="Freeform: Shape 357">
              <a:extLst>
                <a:ext uri="{FF2B5EF4-FFF2-40B4-BE49-F238E27FC236}">
                  <a16:creationId xmlns:a16="http://schemas.microsoft.com/office/drawing/2014/main" id="{899BE685-5639-4A9C-BA13-CBDBCBFBEC93}"/>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4" name="Freeform: Shape 358">
              <a:extLst>
                <a:ext uri="{FF2B5EF4-FFF2-40B4-BE49-F238E27FC236}">
                  <a16:creationId xmlns:a16="http://schemas.microsoft.com/office/drawing/2014/main" id="{E76FE89B-E412-4BA7-88D4-DCF190A55D1C}"/>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5" name="Freeform: Shape 359">
              <a:extLst>
                <a:ext uri="{FF2B5EF4-FFF2-40B4-BE49-F238E27FC236}">
                  <a16:creationId xmlns:a16="http://schemas.microsoft.com/office/drawing/2014/main" id="{6DAD8E65-BBB7-4C03-88C9-997EC95AE69C}"/>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6" name="Freeform: Shape 360">
              <a:extLst>
                <a:ext uri="{FF2B5EF4-FFF2-40B4-BE49-F238E27FC236}">
                  <a16:creationId xmlns:a16="http://schemas.microsoft.com/office/drawing/2014/main" id="{6DD0EB01-C239-4B7E-8825-C504AD1B5110}"/>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7" name="Freeform: Shape 361">
              <a:extLst>
                <a:ext uri="{FF2B5EF4-FFF2-40B4-BE49-F238E27FC236}">
                  <a16:creationId xmlns:a16="http://schemas.microsoft.com/office/drawing/2014/main" id="{38427345-C920-4307-8254-FE449A29A197}"/>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8" name="Freeform: Shape 362">
              <a:extLst>
                <a:ext uri="{FF2B5EF4-FFF2-40B4-BE49-F238E27FC236}">
                  <a16:creationId xmlns:a16="http://schemas.microsoft.com/office/drawing/2014/main" id="{31D79F29-43FE-441A-9530-B4E04EB8C5F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9" name="Freeform: Shape 363">
              <a:extLst>
                <a:ext uri="{FF2B5EF4-FFF2-40B4-BE49-F238E27FC236}">
                  <a16:creationId xmlns:a16="http://schemas.microsoft.com/office/drawing/2014/main" id="{0B58162D-0987-4FBF-B9E0-2556E77F9D1C}"/>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30" name="Freeform: Shape 364">
              <a:extLst>
                <a:ext uri="{FF2B5EF4-FFF2-40B4-BE49-F238E27FC236}">
                  <a16:creationId xmlns:a16="http://schemas.microsoft.com/office/drawing/2014/main" id="{F5B92E4E-9BC0-4010-A510-B8DBF1811E14}"/>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31" name="Freeform: Shape 365">
              <a:extLst>
                <a:ext uri="{FF2B5EF4-FFF2-40B4-BE49-F238E27FC236}">
                  <a16:creationId xmlns:a16="http://schemas.microsoft.com/office/drawing/2014/main" id="{4C2A75BB-A779-485A-9BF0-C9A170A50B1D}"/>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32" name="Freeform: Shape 366">
              <a:extLst>
                <a:ext uri="{FF2B5EF4-FFF2-40B4-BE49-F238E27FC236}">
                  <a16:creationId xmlns:a16="http://schemas.microsoft.com/office/drawing/2014/main" id="{E54F0AE0-C6A5-42EB-83B1-960F5562889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33" name="Freeform: Shape 367">
              <a:extLst>
                <a:ext uri="{FF2B5EF4-FFF2-40B4-BE49-F238E27FC236}">
                  <a16:creationId xmlns:a16="http://schemas.microsoft.com/office/drawing/2014/main" id="{C1D3786B-1334-4B3D-AAD2-06030008D53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4" name="Freeform: Shape 368">
              <a:extLst>
                <a:ext uri="{FF2B5EF4-FFF2-40B4-BE49-F238E27FC236}">
                  <a16:creationId xmlns:a16="http://schemas.microsoft.com/office/drawing/2014/main" id="{1C78F42C-9B03-46B7-85C6-AFC438AF1660}"/>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5" name="Freeform: Shape 369">
              <a:extLst>
                <a:ext uri="{FF2B5EF4-FFF2-40B4-BE49-F238E27FC236}">
                  <a16:creationId xmlns:a16="http://schemas.microsoft.com/office/drawing/2014/main" id="{6E6BA654-7ABF-4CC2-ADB7-8FB0B7A58E03}"/>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6" name="Freeform: Shape 370">
              <a:extLst>
                <a:ext uri="{FF2B5EF4-FFF2-40B4-BE49-F238E27FC236}">
                  <a16:creationId xmlns:a16="http://schemas.microsoft.com/office/drawing/2014/main" id="{D3AF7641-97C4-4997-84F0-514EC093D507}"/>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7" name="Freeform: Shape 371">
              <a:extLst>
                <a:ext uri="{FF2B5EF4-FFF2-40B4-BE49-F238E27FC236}">
                  <a16:creationId xmlns:a16="http://schemas.microsoft.com/office/drawing/2014/main" id="{E4A56385-9E24-426A-90AF-D49CA57F9048}"/>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8" name="Freeform: Shape 372">
              <a:extLst>
                <a:ext uri="{FF2B5EF4-FFF2-40B4-BE49-F238E27FC236}">
                  <a16:creationId xmlns:a16="http://schemas.microsoft.com/office/drawing/2014/main" id="{BE8D3C7A-7FFA-4306-AFEA-134CA3AC6853}"/>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9" name="Freeform: Shape 373">
              <a:extLst>
                <a:ext uri="{FF2B5EF4-FFF2-40B4-BE49-F238E27FC236}">
                  <a16:creationId xmlns:a16="http://schemas.microsoft.com/office/drawing/2014/main" id="{6D69B116-926B-4129-9E3C-FA750959B88F}"/>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40" name="Freeform: Shape 374">
              <a:extLst>
                <a:ext uri="{FF2B5EF4-FFF2-40B4-BE49-F238E27FC236}">
                  <a16:creationId xmlns:a16="http://schemas.microsoft.com/office/drawing/2014/main" id="{D64E67F4-7D25-4C57-BC2F-291B40B17E1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41" name="Freeform: Shape 375">
              <a:extLst>
                <a:ext uri="{FF2B5EF4-FFF2-40B4-BE49-F238E27FC236}">
                  <a16:creationId xmlns:a16="http://schemas.microsoft.com/office/drawing/2014/main" id="{699B8E8D-A57C-4B22-9CE7-F4BCC509C4C7}"/>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42" name="Freeform: Shape 376">
              <a:extLst>
                <a:ext uri="{FF2B5EF4-FFF2-40B4-BE49-F238E27FC236}">
                  <a16:creationId xmlns:a16="http://schemas.microsoft.com/office/drawing/2014/main" id="{73382958-0F98-4BD9-8A75-60005A565332}"/>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43" name="Freeform: Shape 377">
              <a:extLst>
                <a:ext uri="{FF2B5EF4-FFF2-40B4-BE49-F238E27FC236}">
                  <a16:creationId xmlns:a16="http://schemas.microsoft.com/office/drawing/2014/main" id="{6FC4E15B-C6E2-44BC-BCA0-BDB75C39887D}"/>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4" name="Freeform: Shape 378">
              <a:extLst>
                <a:ext uri="{FF2B5EF4-FFF2-40B4-BE49-F238E27FC236}">
                  <a16:creationId xmlns:a16="http://schemas.microsoft.com/office/drawing/2014/main" id="{BC5C9539-CF7A-4AC6-8B11-3A56936E600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5" name="Freeform: Shape 379">
              <a:extLst>
                <a:ext uri="{FF2B5EF4-FFF2-40B4-BE49-F238E27FC236}">
                  <a16:creationId xmlns:a16="http://schemas.microsoft.com/office/drawing/2014/main" id="{D1C017EE-9383-454D-8AA7-DD2E8D1F9F8A}"/>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6" name="Freeform: Shape 380">
              <a:extLst>
                <a:ext uri="{FF2B5EF4-FFF2-40B4-BE49-F238E27FC236}">
                  <a16:creationId xmlns:a16="http://schemas.microsoft.com/office/drawing/2014/main" id="{5A3523D2-7EC3-41A7-A033-7ADC2944E3AB}"/>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7" name="Freeform: Shape 381">
              <a:extLst>
                <a:ext uri="{FF2B5EF4-FFF2-40B4-BE49-F238E27FC236}">
                  <a16:creationId xmlns:a16="http://schemas.microsoft.com/office/drawing/2014/main" id="{3C23BAB8-CD29-453A-8887-3D8025ECA3F2}"/>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8" name="Freeform: Shape 382">
              <a:extLst>
                <a:ext uri="{FF2B5EF4-FFF2-40B4-BE49-F238E27FC236}">
                  <a16:creationId xmlns:a16="http://schemas.microsoft.com/office/drawing/2014/main" id="{C54B11E8-84FA-493B-A2A7-45C502EAD45A}"/>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9" name="Freeform: Shape 383">
              <a:extLst>
                <a:ext uri="{FF2B5EF4-FFF2-40B4-BE49-F238E27FC236}">
                  <a16:creationId xmlns:a16="http://schemas.microsoft.com/office/drawing/2014/main" id="{AED5E8FB-885E-4D6A-AFDE-B090A15691B7}"/>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50" name="Freeform: Shape 384">
              <a:extLst>
                <a:ext uri="{FF2B5EF4-FFF2-40B4-BE49-F238E27FC236}">
                  <a16:creationId xmlns:a16="http://schemas.microsoft.com/office/drawing/2014/main" id="{529EB4A3-9C16-479B-ACA3-CE035B2F13A7}"/>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51" name="Freeform: Shape 385">
              <a:extLst>
                <a:ext uri="{FF2B5EF4-FFF2-40B4-BE49-F238E27FC236}">
                  <a16:creationId xmlns:a16="http://schemas.microsoft.com/office/drawing/2014/main" id="{96F1802F-D63B-41B2-99AC-D6CEB6AD8187}"/>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52" name="Freeform: Shape 386">
              <a:extLst>
                <a:ext uri="{FF2B5EF4-FFF2-40B4-BE49-F238E27FC236}">
                  <a16:creationId xmlns:a16="http://schemas.microsoft.com/office/drawing/2014/main" id="{A59E8F0E-FFE2-44BB-847D-C3E2AB675C3F}"/>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53" name="Freeform: Shape 387">
              <a:extLst>
                <a:ext uri="{FF2B5EF4-FFF2-40B4-BE49-F238E27FC236}">
                  <a16:creationId xmlns:a16="http://schemas.microsoft.com/office/drawing/2014/main" id="{ED054AAE-F2E0-42AF-BBD9-F312198C21F2}"/>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4" name="Freeform: Shape 388">
              <a:extLst>
                <a:ext uri="{FF2B5EF4-FFF2-40B4-BE49-F238E27FC236}">
                  <a16:creationId xmlns:a16="http://schemas.microsoft.com/office/drawing/2014/main" id="{0054C6C5-C741-480D-96FA-DA7F793D474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5" name="Freeform: Shape 389">
              <a:extLst>
                <a:ext uri="{FF2B5EF4-FFF2-40B4-BE49-F238E27FC236}">
                  <a16:creationId xmlns:a16="http://schemas.microsoft.com/office/drawing/2014/main" id="{80E8512E-E41B-471E-A65E-96269F1795D4}"/>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6" name="Freeform: Shape 390">
              <a:extLst>
                <a:ext uri="{FF2B5EF4-FFF2-40B4-BE49-F238E27FC236}">
                  <a16:creationId xmlns:a16="http://schemas.microsoft.com/office/drawing/2014/main" id="{7D75DA55-9560-462C-97E7-5688D68C5988}"/>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7" name="Freeform: Shape 391">
              <a:extLst>
                <a:ext uri="{FF2B5EF4-FFF2-40B4-BE49-F238E27FC236}">
                  <a16:creationId xmlns:a16="http://schemas.microsoft.com/office/drawing/2014/main" id="{0ED0FA2F-EACB-48DB-A1DD-D260E88F3E55}"/>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8" name="Freeform: Shape 392">
              <a:extLst>
                <a:ext uri="{FF2B5EF4-FFF2-40B4-BE49-F238E27FC236}">
                  <a16:creationId xmlns:a16="http://schemas.microsoft.com/office/drawing/2014/main" id="{CC14F773-25E4-4021-A593-CFAE6D3396D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9" name="Freeform: Shape 393">
              <a:extLst>
                <a:ext uri="{FF2B5EF4-FFF2-40B4-BE49-F238E27FC236}">
                  <a16:creationId xmlns:a16="http://schemas.microsoft.com/office/drawing/2014/main" id="{7AF3E824-019F-4F30-8F72-1BB0E3003DA8}"/>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60" name="Freeform: Shape 394">
              <a:extLst>
                <a:ext uri="{FF2B5EF4-FFF2-40B4-BE49-F238E27FC236}">
                  <a16:creationId xmlns:a16="http://schemas.microsoft.com/office/drawing/2014/main" id="{74F864A1-2526-4EB4-ABD8-26EC58DE3153}"/>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61" name="Freeform: Shape 395">
              <a:extLst>
                <a:ext uri="{FF2B5EF4-FFF2-40B4-BE49-F238E27FC236}">
                  <a16:creationId xmlns:a16="http://schemas.microsoft.com/office/drawing/2014/main" id="{93077FE1-101F-46E8-8CB4-3BB832F9669B}"/>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62" name="Freeform: Shape 396">
              <a:extLst>
                <a:ext uri="{FF2B5EF4-FFF2-40B4-BE49-F238E27FC236}">
                  <a16:creationId xmlns:a16="http://schemas.microsoft.com/office/drawing/2014/main" id="{4B4AF725-09B6-4A7B-B8D7-DF455BC8747C}"/>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63" name="Freeform: Shape 397">
              <a:extLst>
                <a:ext uri="{FF2B5EF4-FFF2-40B4-BE49-F238E27FC236}">
                  <a16:creationId xmlns:a16="http://schemas.microsoft.com/office/drawing/2014/main" id="{E97B67BD-A92B-44B6-9B03-B28E48D91F92}"/>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4" name="Freeform: Shape 398">
              <a:extLst>
                <a:ext uri="{FF2B5EF4-FFF2-40B4-BE49-F238E27FC236}">
                  <a16:creationId xmlns:a16="http://schemas.microsoft.com/office/drawing/2014/main" id="{87C1122B-694C-416E-B21E-962A9E17D7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5" name="Freeform: Shape 399">
              <a:extLst>
                <a:ext uri="{FF2B5EF4-FFF2-40B4-BE49-F238E27FC236}">
                  <a16:creationId xmlns:a16="http://schemas.microsoft.com/office/drawing/2014/main" id="{D39B26C9-27FE-4B4D-B848-F1381D9EA78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6" name="Freeform: Shape 400">
              <a:extLst>
                <a:ext uri="{FF2B5EF4-FFF2-40B4-BE49-F238E27FC236}">
                  <a16:creationId xmlns:a16="http://schemas.microsoft.com/office/drawing/2014/main" id="{69F25037-8B8E-4019-BBA3-BACE395764B8}"/>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7" name="Freeform: Shape 401">
              <a:extLst>
                <a:ext uri="{FF2B5EF4-FFF2-40B4-BE49-F238E27FC236}">
                  <a16:creationId xmlns:a16="http://schemas.microsoft.com/office/drawing/2014/main" id="{620FEA4E-13A0-4B7F-B931-6DEC1E9035B4}"/>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8" name="Freeform: Shape 402">
              <a:extLst>
                <a:ext uri="{FF2B5EF4-FFF2-40B4-BE49-F238E27FC236}">
                  <a16:creationId xmlns:a16="http://schemas.microsoft.com/office/drawing/2014/main" id="{A5DD79A8-D3F5-4867-ABCE-5F516444B0E9}"/>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9" name="Freeform: Shape 403">
              <a:extLst>
                <a:ext uri="{FF2B5EF4-FFF2-40B4-BE49-F238E27FC236}">
                  <a16:creationId xmlns:a16="http://schemas.microsoft.com/office/drawing/2014/main" id="{7949CF1A-34D2-4B58-BFF0-B79B13E17ED4}"/>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70" name="Freeform: Shape 404">
              <a:extLst>
                <a:ext uri="{FF2B5EF4-FFF2-40B4-BE49-F238E27FC236}">
                  <a16:creationId xmlns:a16="http://schemas.microsoft.com/office/drawing/2014/main" id="{377A85B0-473A-4EDD-81A5-4F5F1FF9CB03}"/>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71" name="Freeform: Shape 405">
              <a:extLst>
                <a:ext uri="{FF2B5EF4-FFF2-40B4-BE49-F238E27FC236}">
                  <a16:creationId xmlns:a16="http://schemas.microsoft.com/office/drawing/2014/main" id="{1F8A10B5-638D-403C-8A93-BE84F6BCF31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72" name="Freeform: Shape 406">
              <a:extLst>
                <a:ext uri="{FF2B5EF4-FFF2-40B4-BE49-F238E27FC236}">
                  <a16:creationId xmlns:a16="http://schemas.microsoft.com/office/drawing/2014/main" id="{DCF918EB-F463-4057-8333-BF050F505128}"/>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73" name="Freeform: Shape 407">
              <a:extLst>
                <a:ext uri="{FF2B5EF4-FFF2-40B4-BE49-F238E27FC236}">
                  <a16:creationId xmlns:a16="http://schemas.microsoft.com/office/drawing/2014/main" id="{27D94870-1A83-4025-A623-2518FBB9C9BA}"/>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4" name="Freeform: Shape 408">
              <a:extLst>
                <a:ext uri="{FF2B5EF4-FFF2-40B4-BE49-F238E27FC236}">
                  <a16:creationId xmlns:a16="http://schemas.microsoft.com/office/drawing/2014/main" id="{185D563D-DB8A-4C1B-9AA2-780E2B5F1742}"/>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5" name="Freeform: Shape 409">
              <a:extLst>
                <a:ext uri="{FF2B5EF4-FFF2-40B4-BE49-F238E27FC236}">
                  <a16:creationId xmlns:a16="http://schemas.microsoft.com/office/drawing/2014/main" id="{15B8BA73-F0B0-4F0C-91B2-B23655D29860}"/>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6" name="Freeform: Shape 410">
              <a:extLst>
                <a:ext uri="{FF2B5EF4-FFF2-40B4-BE49-F238E27FC236}">
                  <a16:creationId xmlns:a16="http://schemas.microsoft.com/office/drawing/2014/main" id="{225A8F16-8283-4E0B-A133-7EA9ACC39D20}"/>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7" name="Freeform: Shape 411">
              <a:extLst>
                <a:ext uri="{FF2B5EF4-FFF2-40B4-BE49-F238E27FC236}">
                  <a16:creationId xmlns:a16="http://schemas.microsoft.com/office/drawing/2014/main" id="{06E81905-B2F5-4B15-BE6C-05583694D27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8" name="Freeform: Shape 412">
              <a:extLst>
                <a:ext uri="{FF2B5EF4-FFF2-40B4-BE49-F238E27FC236}">
                  <a16:creationId xmlns:a16="http://schemas.microsoft.com/office/drawing/2014/main" id="{65B00FF6-DD75-440B-BD55-8D7919DE72FA}"/>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9" name="Freeform: Shape 413">
              <a:extLst>
                <a:ext uri="{FF2B5EF4-FFF2-40B4-BE49-F238E27FC236}">
                  <a16:creationId xmlns:a16="http://schemas.microsoft.com/office/drawing/2014/main" id="{55C07921-7A18-4C12-8CD4-3F4E3332AF6F}"/>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80" name="Freeform: Shape 414">
              <a:extLst>
                <a:ext uri="{FF2B5EF4-FFF2-40B4-BE49-F238E27FC236}">
                  <a16:creationId xmlns:a16="http://schemas.microsoft.com/office/drawing/2014/main" id="{000DD536-278B-4703-B782-B9653D29C98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81" name="Freeform: Shape 415">
              <a:extLst>
                <a:ext uri="{FF2B5EF4-FFF2-40B4-BE49-F238E27FC236}">
                  <a16:creationId xmlns:a16="http://schemas.microsoft.com/office/drawing/2014/main" id="{200E814E-B1AD-4347-9C59-7E18575483F6}"/>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82" name="Freeform: Shape 416">
              <a:extLst>
                <a:ext uri="{FF2B5EF4-FFF2-40B4-BE49-F238E27FC236}">
                  <a16:creationId xmlns:a16="http://schemas.microsoft.com/office/drawing/2014/main" id="{124AB844-F87C-4444-94C7-45773182DCC7}"/>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83" name="Freeform: Shape 417">
              <a:extLst>
                <a:ext uri="{FF2B5EF4-FFF2-40B4-BE49-F238E27FC236}">
                  <a16:creationId xmlns:a16="http://schemas.microsoft.com/office/drawing/2014/main" id="{C73605DB-3ACC-471A-A019-9AF1E394887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4" name="Freeform: Shape 418">
              <a:extLst>
                <a:ext uri="{FF2B5EF4-FFF2-40B4-BE49-F238E27FC236}">
                  <a16:creationId xmlns:a16="http://schemas.microsoft.com/office/drawing/2014/main" id="{A4A81417-F120-4EA6-8043-18ACCA9DF3B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5" name="Freeform: Shape 419">
              <a:extLst>
                <a:ext uri="{FF2B5EF4-FFF2-40B4-BE49-F238E27FC236}">
                  <a16:creationId xmlns:a16="http://schemas.microsoft.com/office/drawing/2014/main" id="{7A240178-5445-41AE-B40C-43A60B376FBC}"/>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6" name="Freeform: Shape 420">
              <a:extLst>
                <a:ext uri="{FF2B5EF4-FFF2-40B4-BE49-F238E27FC236}">
                  <a16:creationId xmlns:a16="http://schemas.microsoft.com/office/drawing/2014/main" id="{794FFCB4-2D9E-4CD2-830A-47B5C2357C12}"/>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7" name="Freeform: Shape 421">
              <a:extLst>
                <a:ext uri="{FF2B5EF4-FFF2-40B4-BE49-F238E27FC236}">
                  <a16:creationId xmlns:a16="http://schemas.microsoft.com/office/drawing/2014/main" id="{84F20523-EF16-4BC8-B2E6-7A45C306C05E}"/>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8" name="Freeform: Shape 422">
              <a:extLst>
                <a:ext uri="{FF2B5EF4-FFF2-40B4-BE49-F238E27FC236}">
                  <a16:creationId xmlns:a16="http://schemas.microsoft.com/office/drawing/2014/main" id="{C1C9BEB0-BF9C-48FE-B652-954322FBE304}"/>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9" name="Freeform: Shape 423">
              <a:extLst>
                <a:ext uri="{FF2B5EF4-FFF2-40B4-BE49-F238E27FC236}">
                  <a16:creationId xmlns:a16="http://schemas.microsoft.com/office/drawing/2014/main" id="{871DD0D1-ADEF-44F3-AF5C-066B46E8FD5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90" name="Freeform: Shape 424">
              <a:extLst>
                <a:ext uri="{FF2B5EF4-FFF2-40B4-BE49-F238E27FC236}">
                  <a16:creationId xmlns:a16="http://schemas.microsoft.com/office/drawing/2014/main" id="{44361986-945B-4704-85F9-1DA85E97255F}"/>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91" name="Freeform: Shape 425">
              <a:extLst>
                <a:ext uri="{FF2B5EF4-FFF2-40B4-BE49-F238E27FC236}">
                  <a16:creationId xmlns:a16="http://schemas.microsoft.com/office/drawing/2014/main" id="{BE838ECD-21AA-4739-95AB-9CF69DEFA12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92" name="Freeform: Shape 426">
              <a:extLst>
                <a:ext uri="{FF2B5EF4-FFF2-40B4-BE49-F238E27FC236}">
                  <a16:creationId xmlns:a16="http://schemas.microsoft.com/office/drawing/2014/main" id="{DFCE7C93-C95B-4227-949E-7783C04EED2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93" name="Freeform: Shape 427">
              <a:extLst>
                <a:ext uri="{FF2B5EF4-FFF2-40B4-BE49-F238E27FC236}">
                  <a16:creationId xmlns:a16="http://schemas.microsoft.com/office/drawing/2014/main" id="{CD085D11-7B36-4136-AF95-64102A0D989C}"/>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4" name="Freeform: Shape 428">
              <a:extLst>
                <a:ext uri="{FF2B5EF4-FFF2-40B4-BE49-F238E27FC236}">
                  <a16:creationId xmlns:a16="http://schemas.microsoft.com/office/drawing/2014/main" id="{5EB4DF1F-5BB7-40C3-9810-315BC322E419}"/>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5" name="Freeform: Shape 429">
              <a:extLst>
                <a:ext uri="{FF2B5EF4-FFF2-40B4-BE49-F238E27FC236}">
                  <a16:creationId xmlns:a16="http://schemas.microsoft.com/office/drawing/2014/main" id="{CCE404D7-3C84-4CDB-9969-3A96E86D2659}"/>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6" name="Freeform: Shape 430">
              <a:extLst>
                <a:ext uri="{FF2B5EF4-FFF2-40B4-BE49-F238E27FC236}">
                  <a16:creationId xmlns:a16="http://schemas.microsoft.com/office/drawing/2014/main" id="{DFD1E535-DF92-4CE6-9BB2-7037FD59132F}"/>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7" name="Freeform: Shape 431">
              <a:extLst>
                <a:ext uri="{FF2B5EF4-FFF2-40B4-BE49-F238E27FC236}">
                  <a16:creationId xmlns:a16="http://schemas.microsoft.com/office/drawing/2014/main" id="{0AC5B7B7-0EB1-4FC9-A90C-C8FCB5F4FC10}"/>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8" name="Freeform: Shape 432">
              <a:extLst>
                <a:ext uri="{FF2B5EF4-FFF2-40B4-BE49-F238E27FC236}">
                  <a16:creationId xmlns:a16="http://schemas.microsoft.com/office/drawing/2014/main" id="{BAF7D69A-EE99-4D0B-89E1-B4698B1E0815}"/>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9" name="Freeform: Shape 433">
              <a:extLst>
                <a:ext uri="{FF2B5EF4-FFF2-40B4-BE49-F238E27FC236}">
                  <a16:creationId xmlns:a16="http://schemas.microsoft.com/office/drawing/2014/main" id="{0E9FDA6B-EF39-4FD5-90BC-BF73FBAFEB6B}"/>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00" name="Freeform: Shape 434">
              <a:extLst>
                <a:ext uri="{FF2B5EF4-FFF2-40B4-BE49-F238E27FC236}">
                  <a16:creationId xmlns:a16="http://schemas.microsoft.com/office/drawing/2014/main" id="{E6DA0711-F60E-448B-A0C8-F4BFAB9690C3}"/>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01" name="Freeform: Shape 435">
              <a:extLst>
                <a:ext uri="{FF2B5EF4-FFF2-40B4-BE49-F238E27FC236}">
                  <a16:creationId xmlns:a16="http://schemas.microsoft.com/office/drawing/2014/main" id="{52D93748-D306-4EFD-AAAC-0F6F5F584EDA}"/>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02" name="Freeform: Shape 436">
              <a:extLst>
                <a:ext uri="{FF2B5EF4-FFF2-40B4-BE49-F238E27FC236}">
                  <a16:creationId xmlns:a16="http://schemas.microsoft.com/office/drawing/2014/main" id="{33C16674-9862-4E32-A611-356B735C8D34}"/>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03" name="Freeform: Shape 437">
              <a:extLst>
                <a:ext uri="{FF2B5EF4-FFF2-40B4-BE49-F238E27FC236}">
                  <a16:creationId xmlns:a16="http://schemas.microsoft.com/office/drawing/2014/main" id="{E0FBD5F5-0F68-40BE-9CD6-A0301A0EDA5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4" name="Freeform: Shape 438">
              <a:extLst>
                <a:ext uri="{FF2B5EF4-FFF2-40B4-BE49-F238E27FC236}">
                  <a16:creationId xmlns:a16="http://schemas.microsoft.com/office/drawing/2014/main" id="{87D0D84A-5EAA-4A1C-A305-5BC4FF96B20E}"/>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5" name="Freeform: Shape 439">
              <a:extLst>
                <a:ext uri="{FF2B5EF4-FFF2-40B4-BE49-F238E27FC236}">
                  <a16:creationId xmlns:a16="http://schemas.microsoft.com/office/drawing/2014/main" id="{BE46E362-DC7F-4D5B-BD0C-1C73602C7BC0}"/>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6" name="Freeform: Shape 440">
              <a:extLst>
                <a:ext uri="{FF2B5EF4-FFF2-40B4-BE49-F238E27FC236}">
                  <a16:creationId xmlns:a16="http://schemas.microsoft.com/office/drawing/2014/main" id="{C875DFB3-69F2-4F4C-B49F-66AB3B15C22C}"/>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7" name="Freeform: Shape 441">
              <a:extLst>
                <a:ext uri="{FF2B5EF4-FFF2-40B4-BE49-F238E27FC236}">
                  <a16:creationId xmlns:a16="http://schemas.microsoft.com/office/drawing/2014/main" id="{6D5C03B8-7EE7-4341-B5B8-93126CE0197B}"/>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8" name="Freeform: Shape 442">
              <a:extLst>
                <a:ext uri="{FF2B5EF4-FFF2-40B4-BE49-F238E27FC236}">
                  <a16:creationId xmlns:a16="http://schemas.microsoft.com/office/drawing/2014/main" id="{37659B64-8631-4B44-8181-509B6B93348A}"/>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9" name="Freeform: Shape 443">
              <a:extLst>
                <a:ext uri="{FF2B5EF4-FFF2-40B4-BE49-F238E27FC236}">
                  <a16:creationId xmlns:a16="http://schemas.microsoft.com/office/drawing/2014/main" id="{B31D25F4-19EF-4AF0-AD39-F779E1F2A183}"/>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10" name="Freeform: Shape 444">
              <a:extLst>
                <a:ext uri="{FF2B5EF4-FFF2-40B4-BE49-F238E27FC236}">
                  <a16:creationId xmlns:a16="http://schemas.microsoft.com/office/drawing/2014/main" id="{B37476F0-4017-43EA-8767-AB3763E773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11" name="Freeform: Shape 445">
              <a:extLst>
                <a:ext uri="{FF2B5EF4-FFF2-40B4-BE49-F238E27FC236}">
                  <a16:creationId xmlns:a16="http://schemas.microsoft.com/office/drawing/2014/main" id="{BBC474E6-B2AD-4FBB-985C-7D9367149F0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12" name="Freeform: Shape 446">
              <a:extLst>
                <a:ext uri="{FF2B5EF4-FFF2-40B4-BE49-F238E27FC236}">
                  <a16:creationId xmlns:a16="http://schemas.microsoft.com/office/drawing/2014/main" id="{DBAE514B-146F-4375-AA08-C7EFBFF561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13" name="Freeform: Shape 447">
              <a:extLst>
                <a:ext uri="{FF2B5EF4-FFF2-40B4-BE49-F238E27FC236}">
                  <a16:creationId xmlns:a16="http://schemas.microsoft.com/office/drawing/2014/main" id="{A2C9D9F9-379E-4FBC-B44D-7DA62191432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4" name="Freeform: Shape 448">
              <a:extLst>
                <a:ext uri="{FF2B5EF4-FFF2-40B4-BE49-F238E27FC236}">
                  <a16:creationId xmlns:a16="http://schemas.microsoft.com/office/drawing/2014/main" id="{D96EDA9D-96EC-4E7F-8CBF-1E30D1A48777}"/>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5" name="Freeform: Shape 449">
              <a:extLst>
                <a:ext uri="{FF2B5EF4-FFF2-40B4-BE49-F238E27FC236}">
                  <a16:creationId xmlns:a16="http://schemas.microsoft.com/office/drawing/2014/main" id="{CD2E92B3-A19C-4342-995B-716BC8923C39}"/>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6" name="Freeform: Shape 450">
              <a:extLst>
                <a:ext uri="{FF2B5EF4-FFF2-40B4-BE49-F238E27FC236}">
                  <a16:creationId xmlns:a16="http://schemas.microsoft.com/office/drawing/2014/main" id="{2C18AF20-A6D0-4893-BFC7-7EF81EAF8174}"/>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7" name="Freeform: Shape 451">
              <a:extLst>
                <a:ext uri="{FF2B5EF4-FFF2-40B4-BE49-F238E27FC236}">
                  <a16:creationId xmlns:a16="http://schemas.microsoft.com/office/drawing/2014/main" id="{AF8C9BF9-4D4E-47D7-8F19-67EF5E7CCA1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8" name="Freeform: Shape 452">
              <a:extLst>
                <a:ext uri="{FF2B5EF4-FFF2-40B4-BE49-F238E27FC236}">
                  <a16:creationId xmlns:a16="http://schemas.microsoft.com/office/drawing/2014/main" id="{6B4464A6-4883-4721-BCCA-8FEEB9FAE48B}"/>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D9A101E2-CD5F-458B-9975-170CEC7FBA2A}"/>
              </a:ext>
            </a:extLst>
          </p:cNvPr>
          <p:cNvSpPr/>
          <p:nvPr/>
        </p:nvSpPr>
        <p:spPr>
          <a:xfrm>
            <a:off x="0" y="248194"/>
            <a:ext cx="8647611" cy="548640"/>
          </a:xfrm>
          <a:prstGeom prst="rect">
            <a:avLst/>
          </a:prstGeom>
          <a:solidFill>
            <a:srgbClr val="CCFFFF">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Title 1"/>
          <p:cNvSpPr>
            <a:spLocks noGrp="1"/>
          </p:cNvSpPr>
          <p:nvPr>
            <p:ph type="title"/>
          </p:nvPr>
        </p:nvSpPr>
        <p:spPr>
          <a:xfrm>
            <a:off x="235132" y="195309"/>
            <a:ext cx="11166566" cy="679904"/>
          </a:xfrm>
        </p:spPr>
        <p:txBody>
          <a:bodyPr>
            <a:noAutofit/>
          </a:bodyPr>
          <a:lstStyle/>
          <a:p>
            <a:r>
              <a:rPr lang="sr-Cyrl-RS" sz="3500" dirty="0">
                <a:latin typeface="Cambria" pitchFamily="18" charset="0"/>
                <a:ea typeface="Cambria" pitchFamily="18" charset="0"/>
              </a:rPr>
              <a:t>Истраживање у Грчкој</a:t>
            </a: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7</a:t>
            </a:fld>
            <a:endParaRPr lang="sr-Latn-RS" dirty="0"/>
          </a:p>
        </p:txBody>
      </p:sp>
      <p:sp>
        <p:nvSpPr>
          <p:cNvPr id="126" name="Rectangle 1"/>
          <p:cNvSpPr>
            <a:spLocks noChangeArrowheads="1"/>
          </p:cNvSpPr>
          <p:nvPr/>
        </p:nvSpPr>
        <p:spPr bwMode="auto">
          <a:xfrm>
            <a:off x="287384" y="1842657"/>
            <a:ext cx="11704320" cy="3663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200"/>
              </a:spcBef>
              <a:spcAft>
                <a:spcPts val="1200"/>
              </a:spcAft>
            </a:pPr>
            <a:r>
              <a:rPr lang="sr-Cyrl-RS" sz="2500" kern="100" dirty="0">
                <a:latin typeface="Cambria"/>
                <a:ea typeface="Calibri"/>
                <a:cs typeface="Times New Roman"/>
              </a:rPr>
              <a:t>У оквиру истраживања, анализиран је петогодишњи период (1996-2000) током ког је у бази повреда Службе хитне медицинске помоћи евидентирано 110.066 повреда деце </a:t>
            </a:r>
            <a:r>
              <a:rPr lang="sr-Cyrl-RS" sz="2500" b="1" kern="100" dirty="0">
                <a:latin typeface="Cambria"/>
                <a:ea typeface="Calibri"/>
                <a:cs typeface="Times New Roman"/>
              </a:rPr>
              <a:t>у Грчкој</a:t>
            </a:r>
            <a:r>
              <a:rPr lang="sr-Cyrl-RS" sz="2500" kern="100" dirty="0">
                <a:latin typeface="Cambria"/>
                <a:ea typeface="Calibri"/>
                <a:cs typeface="Times New Roman"/>
              </a:rPr>
              <a:t>, међу којима је и 251 повреда деце са инвалидитетом. </a:t>
            </a:r>
          </a:p>
          <a:p>
            <a:pPr algn="just">
              <a:lnSpc>
                <a:spcPct val="107000"/>
              </a:lnSpc>
              <a:spcBef>
                <a:spcPts val="1200"/>
              </a:spcBef>
              <a:spcAft>
                <a:spcPts val="1200"/>
              </a:spcAft>
            </a:pPr>
            <a:r>
              <a:rPr lang="sr-Cyrl-RS" sz="2500" kern="100" dirty="0">
                <a:latin typeface="Cambria"/>
                <a:ea typeface="Calibri"/>
                <a:cs typeface="Times New Roman"/>
              </a:rPr>
              <a:t>Као инвалидитет сматрано је постојање моторних, психомоторних или сензорних инвалидитета који су постојали и пре повређивања. Као један од значајних закључака у овом раду је чињеница да </a:t>
            </a:r>
            <a:r>
              <a:rPr lang="sr-Cyrl-RS" sz="2500" b="1" kern="100" dirty="0">
                <a:latin typeface="Cambria"/>
                <a:ea typeface="Calibri"/>
                <a:cs typeface="Times New Roman"/>
              </a:rPr>
              <a:t>деца са инвалидитетом чешће бивају повређена у друмском саобраћају (4,4%) у односу на децу без инвалидитета (3,6%)</a:t>
            </a:r>
            <a:r>
              <a:rPr lang="sr-Cyrl-RS" sz="2500" kern="100" dirty="0">
                <a:latin typeface="Cambria"/>
                <a:ea typeface="Calibri"/>
                <a:cs typeface="Times New Roman"/>
              </a:rPr>
              <a:t>.</a:t>
            </a:r>
            <a:endParaRPr lang="en-US" sz="2500" kern="100" dirty="0">
              <a:latin typeface="Cambria"/>
              <a:ea typeface="Calibri"/>
              <a:cs typeface="Times New Roman"/>
            </a:endParaRPr>
          </a:p>
        </p:txBody>
      </p:sp>
      <p:pic>
        <p:nvPicPr>
          <p:cNvPr id="26626" name="Picture 2" descr="C:\Users\marin\OneDrive\Radna površina\ppt za D\Flag_of_Greece.svg.png"/>
          <p:cNvPicPr>
            <a:picLocks noChangeAspect="1" noChangeArrowheads="1"/>
          </p:cNvPicPr>
          <p:nvPr/>
        </p:nvPicPr>
        <p:blipFill>
          <a:blip r:embed="rId2" cstate="print"/>
          <a:srcRect/>
          <a:stretch>
            <a:fillRect/>
          </a:stretch>
        </p:blipFill>
        <p:spPr bwMode="auto">
          <a:xfrm>
            <a:off x="5721532" y="187959"/>
            <a:ext cx="1873432" cy="12489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0">
            <a:extLst>
              <a:ext uri="{FF2B5EF4-FFF2-40B4-BE49-F238E27FC236}">
                <a16:creationId xmlns:a16="http://schemas.microsoft.com/office/drawing/2014/main" id="{34E0FB4D-5854-48FF-A5C7-A90D9A55F7DA}"/>
              </a:ext>
            </a:extLst>
          </p:cNvPr>
          <p:cNvGrpSpPr/>
          <p:nvPr/>
        </p:nvGrpSpPr>
        <p:grpSpPr>
          <a:xfrm>
            <a:off x="1358538" y="1149406"/>
            <a:ext cx="8981098" cy="5270727"/>
            <a:chOff x="2687161" y="3731096"/>
            <a:chExt cx="5158677" cy="3027467"/>
          </a:xfrm>
          <a:solidFill>
            <a:schemeClr val="accent1">
              <a:lumMod val="20000"/>
              <a:lumOff val="80000"/>
            </a:schemeClr>
          </a:solidFill>
        </p:grpSpPr>
        <p:sp>
          <p:nvSpPr>
            <p:cNvPr id="7" name="Freeform: Shape 341">
              <a:extLst>
                <a:ext uri="{FF2B5EF4-FFF2-40B4-BE49-F238E27FC236}">
                  <a16:creationId xmlns:a16="http://schemas.microsoft.com/office/drawing/2014/main" id="{1A907ACA-0616-4FEE-B3A2-97809BB24BEA}"/>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8" name="Freeform: Shape 342">
              <a:extLst>
                <a:ext uri="{FF2B5EF4-FFF2-40B4-BE49-F238E27FC236}">
                  <a16:creationId xmlns:a16="http://schemas.microsoft.com/office/drawing/2014/main" id="{34AE66F4-BC2E-42C7-A0A9-4F4EF1B2242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9" name="Freeform: Shape 343">
              <a:extLst>
                <a:ext uri="{FF2B5EF4-FFF2-40B4-BE49-F238E27FC236}">
                  <a16:creationId xmlns:a16="http://schemas.microsoft.com/office/drawing/2014/main" id="{14046F0B-28F9-4255-93E6-A507B2EC4543}"/>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10" name="Freeform: Shape 344">
              <a:extLst>
                <a:ext uri="{FF2B5EF4-FFF2-40B4-BE49-F238E27FC236}">
                  <a16:creationId xmlns:a16="http://schemas.microsoft.com/office/drawing/2014/main" id="{F0559250-84E8-4112-93A4-25DB6157E839}"/>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11" name="Freeform: Shape 345">
              <a:extLst>
                <a:ext uri="{FF2B5EF4-FFF2-40B4-BE49-F238E27FC236}">
                  <a16:creationId xmlns:a16="http://schemas.microsoft.com/office/drawing/2014/main" id="{DF7946F6-DC40-42A6-B030-09AD4883918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12" name="Freeform: Shape 346">
              <a:extLst>
                <a:ext uri="{FF2B5EF4-FFF2-40B4-BE49-F238E27FC236}">
                  <a16:creationId xmlns:a16="http://schemas.microsoft.com/office/drawing/2014/main" id="{6B7C903D-A159-46E3-84EB-2AA24C8C9E4D}"/>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13" name="Freeform: Shape 347">
              <a:extLst>
                <a:ext uri="{FF2B5EF4-FFF2-40B4-BE49-F238E27FC236}">
                  <a16:creationId xmlns:a16="http://schemas.microsoft.com/office/drawing/2014/main" id="{65463527-8B20-40E6-9147-EF27E854B47E}"/>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4" name="Freeform: Shape 348">
              <a:extLst>
                <a:ext uri="{FF2B5EF4-FFF2-40B4-BE49-F238E27FC236}">
                  <a16:creationId xmlns:a16="http://schemas.microsoft.com/office/drawing/2014/main" id="{519D375F-DE33-4684-89D7-D4E7F9AE9C67}"/>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5" name="Freeform: Shape 349">
              <a:extLst>
                <a:ext uri="{FF2B5EF4-FFF2-40B4-BE49-F238E27FC236}">
                  <a16:creationId xmlns:a16="http://schemas.microsoft.com/office/drawing/2014/main" id="{55793A38-B7C1-4AB3-B4F5-6A15FE3BAAA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6" name="Freeform: Shape 350">
              <a:extLst>
                <a:ext uri="{FF2B5EF4-FFF2-40B4-BE49-F238E27FC236}">
                  <a16:creationId xmlns:a16="http://schemas.microsoft.com/office/drawing/2014/main" id="{1C3DCB55-30AB-41E2-BA5D-CAAEA7138FB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7" name="Freeform: Shape 351">
              <a:extLst>
                <a:ext uri="{FF2B5EF4-FFF2-40B4-BE49-F238E27FC236}">
                  <a16:creationId xmlns:a16="http://schemas.microsoft.com/office/drawing/2014/main" id="{6E1D4391-2888-45D7-A0D1-539F9CCC705D}"/>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8" name="Freeform: Shape 352">
              <a:extLst>
                <a:ext uri="{FF2B5EF4-FFF2-40B4-BE49-F238E27FC236}">
                  <a16:creationId xmlns:a16="http://schemas.microsoft.com/office/drawing/2014/main" id="{3A67F1CE-17E9-42D3-BF55-F86FDB39534E}"/>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9" name="Freeform: Shape 353">
              <a:extLst>
                <a:ext uri="{FF2B5EF4-FFF2-40B4-BE49-F238E27FC236}">
                  <a16:creationId xmlns:a16="http://schemas.microsoft.com/office/drawing/2014/main" id="{59A1B5B9-A3BD-4950-8B85-CF0DB51F98A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20" name="Freeform: Shape 354">
              <a:extLst>
                <a:ext uri="{FF2B5EF4-FFF2-40B4-BE49-F238E27FC236}">
                  <a16:creationId xmlns:a16="http://schemas.microsoft.com/office/drawing/2014/main" id="{ACBDACC3-E394-4163-9281-A7DEFFFFFB4D}"/>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21" name="Freeform: Shape 355">
              <a:extLst>
                <a:ext uri="{FF2B5EF4-FFF2-40B4-BE49-F238E27FC236}">
                  <a16:creationId xmlns:a16="http://schemas.microsoft.com/office/drawing/2014/main" id="{98C3E96F-28AD-4C63-8306-D6053FFDCC38}"/>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22" name="Freeform: Shape 356">
              <a:extLst>
                <a:ext uri="{FF2B5EF4-FFF2-40B4-BE49-F238E27FC236}">
                  <a16:creationId xmlns:a16="http://schemas.microsoft.com/office/drawing/2014/main" id="{6312178B-E0A7-42B0-82D4-0A62BC707518}"/>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23" name="Freeform: Shape 357">
              <a:extLst>
                <a:ext uri="{FF2B5EF4-FFF2-40B4-BE49-F238E27FC236}">
                  <a16:creationId xmlns:a16="http://schemas.microsoft.com/office/drawing/2014/main" id="{899BE685-5639-4A9C-BA13-CBDBCBFBEC93}"/>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4" name="Freeform: Shape 358">
              <a:extLst>
                <a:ext uri="{FF2B5EF4-FFF2-40B4-BE49-F238E27FC236}">
                  <a16:creationId xmlns:a16="http://schemas.microsoft.com/office/drawing/2014/main" id="{E76FE89B-E412-4BA7-88D4-DCF190A55D1C}"/>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5" name="Freeform: Shape 359">
              <a:extLst>
                <a:ext uri="{FF2B5EF4-FFF2-40B4-BE49-F238E27FC236}">
                  <a16:creationId xmlns:a16="http://schemas.microsoft.com/office/drawing/2014/main" id="{6DAD8E65-BBB7-4C03-88C9-997EC95AE69C}"/>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6" name="Freeform: Shape 360">
              <a:extLst>
                <a:ext uri="{FF2B5EF4-FFF2-40B4-BE49-F238E27FC236}">
                  <a16:creationId xmlns:a16="http://schemas.microsoft.com/office/drawing/2014/main" id="{6DD0EB01-C239-4B7E-8825-C504AD1B5110}"/>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7" name="Freeform: Shape 361">
              <a:extLst>
                <a:ext uri="{FF2B5EF4-FFF2-40B4-BE49-F238E27FC236}">
                  <a16:creationId xmlns:a16="http://schemas.microsoft.com/office/drawing/2014/main" id="{38427345-C920-4307-8254-FE449A29A197}"/>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8" name="Freeform: Shape 362">
              <a:extLst>
                <a:ext uri="{FF2B5EF4-FFF2-40B4-BE49-F238E27FC236}">
                  <a16:creationId xmlns:a16="http://schemas.microsoft.com/office/drawing/2014/main" id="{31D79F29-43FE-441A-9530-B4E04EB8C5F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9" name="Freeform: Shape 363">
              <a:extLst>
                <a:ext uri="{FF2B5EF4-FFF2-40B4-BE49-F238E27FC236}">
                  <a16:creationId xmlns:a16="http://schemas.microsoft.com/office/drawing/2014/main" id="{0B58162D-0987-4FBF-B9E0-2556E77F9D1C}"/>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30" name="Freeform: Shape 364">
              <a:extLst>
                <a:ext uri="{FF2B5EF4-FFF2-40B4-BE49-F238E27FC236}">
                  <a16:creationId xmlns:a16="http://schemas.microsoft.com/office/drawing/2014/main" id="{F5B92E4E-9BC0-4010-A510-B8DBF1811E14}"/>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31" name="Freeform: Shape 365">
              <a:extLst>
                <a:ext uri="{FF2B5EF4-FFF2-40B4-BE49-F238E27FC236}">
                  <a16:creationId xmlns:a16="http://schemas.microsoft.com/office/drawing/2014/main" id="{4C2A75BB-A779-485A-9BF0-C9A170A50B1D}"/>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32" name="Freeform: Shape 366">
              <a:extLst>
                <a:ext uri="{FF2B5EF4-FFF2-40B4-BE49-F238E27FC236}">
                  <a16:creationId xmlns:a16="http://schemas.microsoft.com/office/drawing/2014/main" id="{E54F0AE0-C6A5-42EB-83B1-960F5562889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33" name="Freeform: Shape 367">
              <a:extLst>
                <a:ext uri="{FF2B5EF4-FFF2-40B4-BE49-F238E27FC236}">
                  <a16:creationId xmlns:a16="http://schemas.microsoft.com/office/drawing/2014/main" id="{C1D3786B-1334-4B3D-AAD2-06030008D53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4" name="Freeform: Shape 368">
              <a:extLst>
                <a:ext uri="{FF2B5EF4-FFF2-40B4-BE49-F238E27FC236}">
                  <a16:creationId xmlns:a16="http://schemas.microsoft.com/office/drawing/2014/main" id="{1C78F42C-9B03-46B7-85C6-AFC438AF1660}"/>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5" name="Freeform: Shape 369">
              <a:extLst>
                <a:ext uri="{FF2B5EF4-FFF2-40B4-BE49-F238E27FC236}">
                  <a16:creationId xmlns:a16="http://schemas.microsoft.com/office/drawing/2014/main" id="{6E6BA654-7ABF-4CC2-ADB7-8FB0B7A58E03}"/>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6" name="Freeform: Shape 370">
              <a:extLst>
                <a:ext uri="{FF2B5EF4-FFF2-40B4-BE49-F238E27FC236}">
                  <a16:creationId xmlns:a16="http://schemas.microsoft.com/office/drawing/2014/main" id="{D3AF7641-97C4-4997-84F0-514EC093D507}"/>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7" name="Freeform: Shape 371">
              <a:extLst>
                <a:ext uri="{FF2B5EF4-FFF2-40B4-BE49-F238E27FC236}">
                  <a16:creationId xmlns:a16="http://schemas.microsoft.com/office/drawing/2014/main" id="{E4A56385-9E24-426A-90AF-D49CA57F9048}"/>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8" name="Freeform: Shape 372">
              <a:extLst>
                <a:ext uri="{FF2B5EF4-FFF2-40B4-BE49-F238E27FC236}">
                  <a16:creationId xmlns:a16="http://schemas.microsoft.com/office/drawing/2014/main" id="{BE8D3C7A-7FFA-4306-AFEA-134CA3AC6853}"/>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9" name="Freeform: Shape 373">
              <a:extLst>
                <a:ext uri="{FF2B5EF4-FFF2-40B4-BE49-F238E27FC236}">
                  <a16:creationId xmlns:a16="http://schemas.microsoft.com/office/drawing/2014/main" id="{6D69B116-926B-4129-9E3C-FA750959B88F}"/>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40" name="Freeform: Shape 374">
              <a:extLst>
                <a:ext uri="{FF2B5EF4-FFF2-40B4-BE49-F238E27FC236}">
                  <a16:creationId xmlns:a16="http://schemas.microsoft.com/office/drawing/2014/main" id="{D64E67F4-7D25-4C57-BC2F-291B40B17E1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41" name="Freeform: Shape 375">
              <a:extLst>
                <a:ext uri="{FF2B5EF4-FFF2-40B4-BE49-F238E27FC236}">
                  <a16:creationId xmlns:a16="http://schemas.microsoft.com/office/drawing/2014/main" id="{699B8E8D-A57C-4B22-9CE7-F4BCC509C4C7}"/>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42" name="Freeform: Shape 376">
              <a:extLst>
                <a:ext uri="{FF2B5EF4-FFF2-40B4-BE49-F238E27FC236}">
                  <a16:creationId xmlns:a16="http://schemas.microsoft.com/office/drawing/2014/main" id="{73382958-0F98-4BD9-8A75-60005A565332}"/>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43" name="Freeform: Shape 377">
              <a:extLst>
                <a:ext uri="{FF2B5EF4-FFF2-40B4-BE49-F238E27FC236}">
                  <a16:creationId xmlns:a16="http://schemas.microsoft.com/office/drawing/2014/main" id="{6FC4E15B-C6E2-44BC-BCA0-BDB75C39887D}"/>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4" name="Freeform: Shape 378">
              <a:extLst>
                <a:ext uri="{FF2B5EF4-FFF2-40B4-BE49-F238E27FC236}">
                  <a16:creationId xmlns:a16="http://schemas.microsoft.com/office/drawing/2014/main" id="{BC5C9539-CF7A-4AC6-8B11-3A56936E600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5" name="Freeform: Shape 379">
              <a:extLst>
                <a:ext uri="{FF2B5EF4-FFF2-40B4-BE49-F238E27FC236}">
                  <a16:creationId xmlns:a16="http://schemas.microsoft.com/office/drawing/2014/main" id="{D1C017EE-9383-454D-8AA7-DD2E8D1F9F8A}"/>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6" name="Freeform: Shape 380">
              <a:extLst>
                <a:ext uri="{FF2B5EF4-FFF2-40B4-BE49-F238E27FC236}">
                  <a16:creationId xmlns:a16="http://schemas.microsoft.com/office/drawing/2014/main" id="{5A3523D2-7EC3-41A7-A033-7ADC2944E3AB}"/>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7" name="Freeform: Shape 381">
              <a:extLst>
                <a:ext uri="{FF2B5EF4-FFF2-40B4-BE49-F238E27FC236}">
                  <a16:creationId xmlns:a16="http://schemas.microsoft.com/office/drawing/2014/main" id="{3C23BAB8-CD29-453A-8887-3D8025ECA3F2}"/>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8" name="Freeform: Shape 382">
              <a:extLst>
                <a:ext uri="{FF2B5EF4-FFF2-40B4-BE49-F238E27FC236}">
                  <a16:creationId xmlns:a16="http://schemas.microsoft.com/office/drawing/2014/main" id="{C54B11E8-84FA-493B-A2A7-45C502EAD45A}"/>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9" name="Freeform: Shape 383">
              <a:extLst>
                <a:ext uri="{FF2B5EF4-FFF2-40B4-BE49-F238E27FC236}">
                  <a16:creationId xmlns:a16="http://schemas.microsoft.com/office/drawing/2014/main" id="{AED5E8FB-885E-4D6A-AFDE-B090A15691B7}"/>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50" name="Freeform: Shape 384">
              <a:extLst>
                <a:ext uri="{FF2B5EF4-FFF2-40B4-BE49-F238E27FC236}">
                  <a16:creationId xmlns:a16="http://schemas.microsoft.com/office/drawing/2014/main" id="{529EB4A3-9C16-479B-ACA3-CE035B2F13A7}"/>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51" name="Freeform: Shape 385">
              <a:extLst>
                <a:ext uri="{FF2B5EF4-FFF2-40B4-BE49-F238E27FC236}">
                  <a16:creationId xmlns:a16="http://schemas.microsoft.com/office/drawing/2014/main" id="{96F1802F-D63B-41B2-99AC-D6CEB6AD8187}"/>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52" name="Freeform: Shape 386">
              <a:extLst>
                <a:ext uri="{FF2B5EF4-FFF2-40B4-BE49-F238E27FC236}">
                  <a16:creationId xmlns:a16="http://schemas.microsoft.com/office/drawing/2014/main" id="{A59E8F0E-FFE2-44BB-847D-C3E2AB675C3F}"/>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53" name="Freeform: Shape 387">
              <a:extLst>
                <a:ext uri="{FF2B5EF4-FFF2-40B4-BE49-F238E27FC236}">
                  <a16:creationId xmlns:a16="http://schemas.microsoft.com/office/drawing/2014/main" id="{ED054AAE-F2E0-42AF-BBD9-F312198C21F2}"/>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4" name="Freeform: Shape 388">
              <a:extLst>
                <a:ext uri="{FF2B5EF4-FFF2-40B4-BE49-F238E27FC236}">
                  <a16:creationId xmlns:a16="http://schemas.microsoft.com/office/drawing/2014/main" id="{0054C6C5-C741-480D-96FA-DA7F793D474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5" name="Freeform: Shape 389">
              <a:extLst>
                <a:ext uri="{FF2B5EF4-FFF2-40B4-BE49-F238E27FC236}">
                  <a16:creationId xmlns:a16="http://schemas.microsoft.com/office/drawing/2014/main" id="{80E8512E-E41B-471E-A65E-96269F1795D4}"/>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6" name="Freeform: Shape 390">
              <a:extLst>
                <a:ext uri="{FF2B5EF4-FFF2-40B4-BE49-F238E27FC236}">
                  <a16:creationId xmlns:a16="http://schemas.microsoft.com/office/drawing/2014/main" id="{7D75DA55-9560-462C-97E7-5688D68C5988}"/>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7" name="Freeform: Shape 391">
              <a:extLst>
                <a:ext uri="{FF2B5EF4-FFF2-40B4-BE49-F238E27FC236}">
                  <a16:creationId xmlns:a16="http://schemas.microsoft.com/office/drawing/2014/main" id="{0ED0FA2F-EACB-48DB-A1DD-D260E88F3E55}"/>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8" name="Freeform: Shape 392">
              <a:extLst>
                <a:ext uri="{FF2B5EF4-FFF2-40B4-BE49-F238E27FC236}">
                  <a16:creationId xmlns:a16="http://schemas.microsoft.com/office/drawing/2014/main" id="{CC14F773-25E4-4021-A593-CFAE6D3396D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9" name="Freeform: Shape 393">
              <a:extLst>
                <a:ext uri="{FF2B5EF4-FFF2-40B4-BE49-F238E27FC236}">
                  <a16:creationId xmlns:a16="http://schemas.microsoft.com/office/drawing/2014/main" id="{7AF3E824-019F-4F30-8F72-1BB0E3003DA8}"/>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60" name="Freeform: Shape 394">
              <a:extLst>
                <a:ext uri="{FF2B5EF4-FFF2-40B4-BE49-F238E27FC236}">
                  <a16:creationId xmlns:a16="http://schemas.microsoft.com/office/drawing/2014/main" id="{74F864A1-2526-4EB4-ABD8-26EC58DE3153}"/>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61" name="Freeform: Shape 395">
              <a:extLst>
                <a:ext uri="{FF2B5EF4-FFF2-40B4-BE49-F238E27FC236}">
                  <a16:creationId xmlns:a16="http://schemas.microsoft.com/office/drawing/2014/main" id="{93077FE1-101F-46E8-8CB4-3BB832F9669B}"/>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62" name="Freeform: Shape 396">
              <a:extLst>
                <a:ext uri="{FF2B5EF4-FFF2-40B4-BE49-F238E27FC236}">
                  <a16:creationId xmlns:a16="http://schemas.microsoft.com/office/drawing/2014/main" id="{4B4AF725-09B6-4A7B-B8D7-DF455BC8747C}"/>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63" name="Freeform: Shape 397">
              <a:extLst>
                <a:ext uri="{FF2B5EF4-FFF2-40B4-BE49-F238E27FC236}">
                  <a16:creationId xmlns:a16="http://schemas.microsoft.com/office/drawing/2014/main" id="{E97B67BD-A92B-44B6-9B03-B28E48D91F92}"/>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4" name="Freeform: Shape 398">
              <a:extLst>
                <a:ext uri="{FF2B5EF4-FFF2-40B4-BE49-F238E27FC236}">
                  <a16:creationId xmlns:a16="http://schemas.microsoft.com/office/drawing/2014/main" id="{87C1122B-694C-416E-B21E-962A9E17D7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5" name="Freeform: Shape 399">
              <a:extLst>
                <a:ext uri="{FF2B5EF4-FFF2-40B4-BE49-F238E27FC236}">
                  <a16:creationId xmlns:a16="http://schemas.microsoft.com/office/drawing/2014/main" id="{D39B26C9-27FE-4B4D-B848-F1381D9EA78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6" name="Freeform: Shape 400">
              <a:extLst>
                <a:ext uri="{FF2B5EF4-FFF2-40B4-BE49-F238E27FC236}">
                  <a16:creationId xmlns:a16="http://schemas.microsoft.com/office/drawing/2014/main" id="{69F25037-8B8E-4019-BBA3-BACE395764B8}"/>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7" name="Freeform: Shape 401">
              <a:extLst>
                <a:ext uri="{FF2B5EF4-FFF2-40B4-BE49-F238E27FC236}">
                  <a16:creationId xmlns:a16="http://schemas.microsoft.com/office/drawing/2014/main" id="{620FEA4E-13A0-4B7F-B931-6DEC1E9035B4}"/>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8" name="Freeform: Shape 402">
              <a:extLst>
                <a:ext uri="{FF2B5EF4-FFF2-40B4-BE49-F238E27FC236}">
                  <a16:creationId xmlns:a16="http://schemas.microsoft.com/office/drawing/2014/main" id="{A5DD79A8-D3F5-4867-ABCE-5F516444B0E9}"/>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9" name="Freeform: Shape 403">
              <a:extLst>
                <a:ext uri="{FF2B5EF4-FFF2-40B4-BE49-F238E27FC236}">
                  <a16:creationId xmlns:a16="http://schemas.microsoft.com/office/drawing/2014/main" id="{7949CF1A-34D2-4B58-BFF0-B79B13E17ED4}"/>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70" name="Freeform: Shape 404">
              <a:extLst>
                <a:ext uri="{FF2B5EF4-FFF2-40B4-BE49-F238E27FC236}">
                  <a16:creationId xmlns:a16="http://schemas.microsoft.com/office/drawing/2014/main" id="{377A85B0-473A-4EDD-81A5-4F5F1FF9CB03}"/>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71" name="Freeform: Shape 405">
              <a:extLst>
                <a:ext uri="{FF2B5EF4-FFF2-40B4-BE49-F238E27FC236}">
                  <a16:creationId xmlns:a16="http://schemas.microsoft.com/office/drawing/2014/main" id="{1F8A10B5-638D-403C-8A93-BE84F6BCF31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72" name="Freeform: Shape 406">
              <a:extLst>
                <a:ext uri="{FF2B5EF4-FFF2-40B4-BE49-F238E27FC236}">
                  <a16:creationId xmlns:a16="http://schemas.microsoft.com/office/drawing/2014/main" id="{DCF918EB-F463-4057-8333-BF050F505128}"/>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73" name="Freeform: Shape 407">
              <a:extLst>
                <a:ext uri="{FF2B5EF4-FFF2-40B4-BE49-F238E27FC236}">
                  <a16:creationId xmlns:a16="http://schemas.microsoft.com/office/drawing/2014/main" id="{27D94870-1A83-4025-A623-2518FBB9C9BA}"/>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4" name="Freeform: Shape 408">
              <a:extLst>
                <a:ext uri="{FF2B5EF4-FFF2-40B4-BE49-F238E27FC236}">
                  <a16:creationId xmlns:a16="http://schemas.microsoft.com/office/drawing/2014/main" id="{185D563D-DB8A-4C1B-9AA2-780E2B5F1742}"/>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5" name="Freeform: Shape 409">
              <a:extLst>
                <a:ext uri="{FF2B5EF4-FFF2-40B4-BE49-F238E27FC236}">
                  <a16:creationId xmlns:a16="http://schemas.microsoft.com/office/drawing/2014/main" id="{15B8BA73-F0B0-4F0C-91B2-B23655D29860}"/>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6" name="Freeform: Shape 410">
              <a:extLst>
                <a:ext uri="{FF2B5EF4-FFF2-40B4-BE49-F238E27FC236}">
                  <a16:creationId xmlns:a16="http://schemas.microsoft.com/office/drawing/2014/main" id="{225A8F16-8283-4E0B-A133-7EA9ACC39D20}"/>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7" name="Freeform: Shape 411">
              <a:extLst>
                <a:ext uri="{FF2B5EF4-FFF2-40B4-BE49-F238E27FC236}">
                  <a16:creationId xmlns:a16="http://schemas.microsoft.com/office/drawing/2014/main" id="{06E81905-B2F5-4B15-BE6C-05583694D27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8" name="Freeform: Shape 412">
              <a:extLst>
                <a:ext uri="{FF2B5EF4-FFF2-40B4-BE49-F238E27FC236}">
                  <a16:creationId xmlns:a16="http://schemas.microsoft.com/office/drawing/2014/main" id="{65B00FF6-DD75-440B-BD55-8D7919DE72FA}"/>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9" name="Freeform: Shape 413">
              <a:extLst>
                <a:ext uri="{FF2B5EF4-FFF2-40B4-BE49-F238E27FC236}">
                  <a16:creationId xmlns:a16="http://schemas.microsoft.com/office/drawing/2014/main" id="{55C07921-7A18-4C12-8CD4-3F4E3332AF6F}"/>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80" name="Freeform: Shape 414">
              <a:extLst>
                <a:ext uri="{FF2B5EF4-FFF2-40B4-BE49-F238E27FC236}">
                  <a16:creationId xmlns:a16="http://schemas.microsoft.com/office/drawing/2014/main" id="{000DD536-278B-4703-B782-B9653D29C98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81" name="Freeform: Shape 415">
              <a:extLst>
                <a:ext uri="{FF2B5EF4-FFF2-40B4-BE49-F238E27FC236}">
                  <a16:creationId xmlns:a16="http://schemas.microsoft.com/office/drawing/2014/main" id="{200E814E-B1AD-4347-9C59-7E18575483F6}"/>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82" name="Freeform: Shape 416">
              <a:extLst>
                <a:ext uri="{FF2B5EF4-FFF2-40B4-BE49-F238E27FC236}">
                  <a16:creationId xmlns:a16="http://schemas.microsoft.com/office/drawing/2014/main" id="{124AB844-F87C-4444-94C7-45773182DCC7}"/>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83" name="Freeform: Shape 417">
              <a:extLst>
                <a:ext uri="{FF2B5EF4-FFF2-40B4-BE49-F238E27FC236}">
                  <a16:creationId xmlns:a16="http://schemas.microsoft.com/office/drawing/2014/main" id="{C73605DB-3ACC-471A-A019-9AF1E394887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4" name="Freeform: Shape 418">
              <a:extLst>
                <a:ext uri="{FF2B5EF4-FFF2-40B4-BE49-F238E27FC236}">
                  <a16:creationId xmlns:a16="http://schemas.microsoft.com/office/drawing/2014/main" id="{A4A81417-F120-4EA6-8043-18ACCA9DF3B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5" name="Freeform: Shape 419">
              <a:extLst>
                <a:ext uri="{FF2B5EF4-FFF2-40B4-BE49-F238E27FC236}">
                  <a16:creationId xmlns:a16="http://schemas.microsoft.com/office/drawing/2014/main" id="{7A240178-5445-41AE-B40C-43A60B376FBC}"/>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6" name="Freeform: Shape 420">
              <a:extLst>
                <a:ext uri="{FF2B5EF4-FFF2-40B4-BE49-F238E27FC236}">
                  <a16:creationId xmlns:a16="http://schemas.microsoft.com/office/drawing/2014/main" id="{794FFCB4-2D9E-4CD2-830A-47B5C2357C12}"/>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7" name="Freeform: Shape 421">
              <a:extLst>
                <a:ext uri="{FF2B5EF4-FFF2-40B4-BE49-F238E27FC236}">
                  <a16:creationId xmlns:a16="http://schemas.microsoft.com/office/drawing/2014/main" id="{84F20523-EF16-4BC8-B2E6-7A45C306C05E}"/>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8" name="Freeform: Shape 422">
              <a:extLst>
                <a:ext uri="{FF2B5EF4-FFF2-40B4-BE49-F238E27FC236}">
                  <a16:creationId xmlns:a16="http://schemas.microsoft.com/office/drawing/2014/main" id="{C1C9BEB0-BF9C-48FE-B652-954322FBE304}"/>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9" name="Freeform: Shape 423">
              <a:extLst>
                <a:ext uri="{FF2B5EF4-FFF2-40B4-BE49-F238E27FC236}">
                  <a16:creationId xmlns:a16="http://schemas.microsoft.com/office/drawing/2014/main" id="{871DD0D1-ADEF-44F3-AF5C-066B46E8FD5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90" name="Freeform: Shape 424">
              <a:extLst>
                <a:ext uri="{FF2B5EF4-FFF2-40B4-BE49-F238E27FC236}">
                  <a16:creationId xmlns:a16="http://schemas.microsoft.com/office/drawing/2014/main" id="{44361986-945B-4704-85F9-1DA85E97255F}"/>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91" name="Freeform: Shape 425">
              <a:extLst>
                <a:ext uri="{FF2B5EF4-FFF2-40B4-BE49-F238E27FC236}">
                  <a16:creationId xmlns:a16="http://schemas.microsoft.com/office/drawing/2014/main" id="{BE838ECD-21AA-4739-95AB-9CF69DEFA12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92" name="Freeform: Shape 426">
              <a:extLst>
                <a:ext uri="{FF2B5EF4-FFF2-40B4-BE49-F238E27FC236}">
                  <a16:creationId xmlns:a16="http://schemas.microsoft.com/office/drawing/2014/main" id="{DFCE7C93-C95B-4227-949E-7783C04EED2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93" name="Freeform: Shape 427">
              <a:extLst>
                <a:ext uri="{FF2B5EF4-FFF2-40B4-BE49-F238E27FC236}">
                  <a16:creationId xmlns:a16="http://schemas.microsoft.com/office/drawing/2014/main" id="{CD085D11-7B36-4136-AF95-64102A0D989C}"/>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4" name="Freeform: Shape 428">
              <a:extLst>
                <a:ext uri="{FF2B5EF4-FFF2-40B4-BE49-F238E27FC236}">
                  <a16:creationId xmlns:a16="http://schemas.microsoft.com/office/drawing/2014/main" id="{5EB4DF1F-5BB7-40C3-9810-315BC322E419}"/>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5" name="Freeform: Shape 429">
              <a:extLst>
                <a:ext uri="{FF2B5EF4-FFF2-40B4-BE49-F238E27FC236}">
                  <a16:creationId xmlns:a16="http://schemas.microsoft.com/office/drawing/2014/main" id="{CCE404D7-3C84-4CDB-9969-3A96E86D2659}"/>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6" name="Freeform: Shape 430">
              <a:extLst>
                <a:ext uri="{FF2B5EF4-FFF2-40B4-BE49-F238E27FC236}">
                  <a16:creationId xmlns:a16="http://schemas.microsoft.com/office/drawing/2014/main" id="{DFD1E535-DF92-4CE6-9BB2-7037FD59132F}"/>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7" name="Freeform: Shape 431">
              <a:extLst>
                <a:ext uri="{FF2B5EF4-FFF2-40B4-BE49-F238E27FC236}">
                  <a16:creationId xmlns:a16="http://schemas.microsoft.com/office/drawing/2014/main" id="{0AC5B7B7-0EB1-4FC9-A90C-C8FCB5F4FC10}"/>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8" name="Freeform: Shape 432">
              <a:extLst>
                <a:ext uri="{FF2B5EF4-FFF2-40B4-BE49-F238E27FC236}">
                  <a16:creationId xmlns:a16="http://schemas.microsoft.com/office/drawing/2014/main" id="{BAF7D69A-EE99-4D0B-89E1-B4698B1E0815}"/>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9" name="Freeform: Shape 433">
              <a:extLst>
                <a:ext uri="{FF2B5EF4-FFF2-40B4-BE49-F238E27FC236}">
                  <a16:creationId xmlns:a16="http://schemas.microsoft.com/office/drawing/2014/main" id="{0E9FDA6B-EF39-4FD5-90BC-BF73FBAFEB6B}"/>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00" name="Freeform: Shape 434">
              <a:extLst>
                <a:ext uri="{FF2B5EF4-FFF2-40B4-BE49-F238E27FC236}">
                  <a16:creationId xmlns:a16="http://schemas.microsoft.com/office/drawing/2014/main" id="{E6DA0711-F60E-448B-A0C8-F4BFAB9690C3}"/>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01" name="Freeform: Shape 435">
              <a:extLst>
                <a:ext uri="{FF2B5EF4-FFF2-40B4-BE49-F238E27FC236}">
                  <a16:creationId xmlns:a16="http://schemas.microsoft.com/office/drawing/2014/main" id="{52D93748-D306-4EFD-AAAC-0F6F5F584EDA}"/>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02" name="Freeform: Shape 436">
              <a:extLst>
                <a:ext uri="{FF2B5EF4-FFF2-40B4-BE49-F238E27FC236}">
                  <a16:creationId xmlns:a16="http://schemas.microsoft.com/office/drawing/2014/main" id="{33C16674-9862-4E32-A611-356B735C8D34}"/>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03" name="Freeform: Shape 437">
              <a:extLst>
                <a:ext uri="{FF2B5EF4-FFF2-40B4-BE49-F238E27FC236}">
                  <a16:creationId xmlns:a16="http://schemas.microsoft.com/office/drawing/2014/main" id="{E0FBD5F5-0F68-40BE-9CD6-A0301A0EDA5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4" name="Freeform: Shape 438">
              <a:extLst>
                <a:ext uri="{FF2B5EF4-FFF2-40B4-BE49-F238E27FC236}">
                  <a16:creationId xmlns:a16="http://schemas.microsoft.com/office/drawing/2014/main" id="{87D0D84A-5EAA-4A1C-A305-5BC4FF96B20E}"/>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5" name="Freeform: Shape 439">
              <a:extLst>
                <a:ext uri="{FF2B5EF4-FFF2-40B4-BE49-F238E27FC236}">
                  <a16:creationId xmlns:a16="http://schemas.microsoft.com/office/drawing/2014/main" id="{BE46E362-DC7F-4D5B-BD0C-1C73602C7BC0}"/>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6" name="Freeform: Shape 440">
              <a:extLst>
                <a:ext uri="{FF2B5EF4-FFF2-40B4-BE49-F238E27FC236}">
                  <a16:creationId xmlns:a16="http://schemas.microsoft.com/office/drawing/2014/main" id="{C875DFB3-69F2-4F4C-B49F-66AB3B15C22C}"/>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7" name="Freeform: Shape 441">
              <a:extLst>
                <a:ext uri="{FF2B5EF4-FFF2-40B4-BE49-F238E27FC236}">
                  <a16:creationId xmlns:a16="http://schemas.microsoft.com/office/drawing/2014/main" id="{6D5C03B8-7EE7-4341-B5B8-93126CE0197B}"/>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8" name="Freeform: Shape 442">
              <a:extLst>
                <a:ext uri="{FF2B5EF4-FFF2-40B4-BE49-F238E27FC236}">
                  <a16:creationId xmlns:a16="http://schemas.microsoft.com/office/drawing/2014/main" id="{37659B64-8631-4B44-8181-509B6B93348A}"/>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9" name="Freeform: Shape 443">
              <a:extLst>
                <a:ext uri="{FF2B5EF4-FFF2-40B4-BE49-F238E27FC236}">
                  <a16:creationId xmlns:a16="http://schemas.microsoft.com/office/drawing/2014/main" id="{B31D25F4-19EF-4AF0-AD39-F779E1F2A183}"/>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10" name="Freeform: Shape 444">
              <a:extLst>
                <a:ext uri="{FF2B5EF4-FFF2-40B4-BE49-F238E27FC236}">
                  <a16:creationId xmlns:a16="http://schemas.microsoft.com/office/drawing/2014/main" id="{B37476F0-4017-43EA-8767-AB3763E773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11" name="Freeform: Shape 445">
              <a:extLst>
                <a:ext uri="{FF2B5EF4-FFF2-40B4-BE49-F238E27FC236}">
                  <a16:creationId xmlns:a16="http://schemas.microsoft.com/office/drawing/2014/main" id="{BBC474E6-B2AD-4FBB-985C-7D9367149F0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12" name="Freeform: Shape 446">
              <a:extLst>
                <a:ext uri="{FF2B5EF4-FFF2-40B4-BE49-F238E27FC236}">
                  <a16:creationId xmlns:a16="http://schemas.microsoft.com/office/drawing/2014/main" id="{DBAE514B-146F-4375-AA08-C7EFBFF561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13" name="Freeform: Shape 447">
              <a:extLst>
                <a:ext uri="{FF2B5EF4-FFF2-40B4-BE49-F238E27FC236}">
                  <a16:creationId xmlns:a16="http://schemas.microsoft.com/office/drawing/2014/main" id="{A2C9D9F9-379E-4FBC-B44D-7DA62191432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4" name="Freeform: Shape 448">
              <a:extLst>
                <a:ext uri="{FF2B5EF4-FFF2-40B4-BE49-F238E27FC236}">
                  <a16:creationId xmlns:a16="http://schemas.microsoft.com/office/drawing/2014/main" id="{D96EDA9D-96EC-4E7F-8CBF-1E30D1A48777}"/>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5" name="Freeform: Shape 449">
              <a:extLst>
                <a:ext uri="{FF2B5EF4-FFF2-40B4-BE49-F238E27FC236}">
                  <a16:creationId xmlns:a16="http://schemas.microsoft.com/office/drawing/2014/main" id="{CD2E92B3-A19C-4342-995B-716BC8923C39}"/>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6" name="Freeform: Shape 450">
              <a:extLst>
                <a:ext uri="{FF2B5EF4-FFF2-40B4-BE49-F238E27FC236}">
                  <a16:creationId xmlns:a16="http://schemas.microsoft.com/office/drawing/2014/main" id="{2C18AF20-A6D0-4893-BFC7-7EF81EAF8174}"/>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7" name="Freeform: Shape 451">
              <a:extLst>
                <a:ext uri="{FF2B5EF4-FFF2-40B4-BE49-F238E27FC236}">
                  <a16:creationId xmlns:a16="http://schemas.microsoft.com/office/drawing/2014/main" id="{AF8C9BF9-4D4E-47D7-8F19-67EF5E7CCA1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8" name="Freeform: Shape 452">
              <a:extLst>
                <a:ext uri="{FF2B5EF4-FFF2-40B4-BE49-F238E27FC236}">
                  <a16:creationId xmlns:a16="http://schemas.microsoft.com/office/drawing/2014/main" id="{6B4464A6-4883-4721-BCCA-8FEEB9FAE48B}"/>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D9A101E2-CD5F-458B-9975-170CEC7FBA2A}"/>
              </a:ext>
            </a:extLst>
          </p:cNvPr>
          <p:cNvSpPr/>
          <p:nvPr/>
        </p:nvSpPr>
        <p:spPr>
          <a:xfrm>
            <a:off x="0" y="248194"/>
            <a:ext cx="10032274" cy="548640"/>
          </a:xfrm>
          <a:prstGeom prst="rect">
            <a:avLst/>
          </a:prstGeom>
          <a:solidFill>
            <a:srgbClr val="CCFFFF">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Title 1"/>
          <p:cNvSpPr>
            <a:spLocks noGrp="1"/>
          </p:cNvSpPr>
          <p:nvPr>
            <p:ph type="title"/>
          </p:nvPr>
        </p:nvSpPr>
        <p:spPr>
          <a:xfrm>
            <a:off x="235132" y="195309"/>
            <a:ext cx="11166566" cy="679904"/>
          </a:xfrm>
        </p:spPr>
        <p:txBody>
          <a:bodyPr>
            <a:noAutofit/>
          </a:bodyPr>
          <a:lstStyle/>
          <a:p>
            <a:r>
              <a:rPr lang="sr-Cyrl-RS" sz="3500" dirty="0">
                <a:latin typeface="Cambria" pitchFamily="18" charset="0"/>
                <a:ea typeface="Cambria" pitchFamily="18" charset="0"/>
              </a:rPr>
              <a:t>Истраживање у Новом Зеланду</a:t>
            </a: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8</a:t>
            </a:fld>
            <a:endParaRPr lang="sr-Latn-RS" dirty="0"/>
          </a:p>
        </p:txBody>
      </p:sp>
      <p:sp>
        <p:nvSpPr>
          <p:cNvPr id="126" name="Rectangle 1"/>
          <p:cNvSpPr>
            <a:spLocks noChangeArrowheads="1"/>
          </p:cNvSpPr>
          <p:nvPr/>
        </p:nvSpPr>
        <p:spPr bwMode="auto">
          <a:xfrm>
            <a:off x="287384" y="1185941"/>
            <a:ext cx="11704320" cy="497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200"/>
              </a:spcBef>
              <a:spcAft>
                <a:spcPts val="1200"/>
              </a:spcAft>
            </a:pPr>
            <a:r>
              <a:rPr lang="sr-Cyrl-RS" sz="2800" kern="100" dirty="0">
                <a:latin typeface="Cambria"/>
                <a:ea typeface="Calibri"/>
                <a:cs typeface="Times New Roman"/>
              </a:rPr>
              <a:t>На територији Новог Зеланда током 2012. године реализовано је истраживање са циљем испитивања повезаности између постојања инвалидитета код младих и начина повређивања. </a:t>
            </a:r>
          </a:p>
          <a:p>
            <a:pPr algn="just">
              <a:lnSpc>
                <a:spcPct val="107000"/>
              </a:lnSpc>
              <a:spcBef>
                <a:spcPts val="1200"/>
              </a:spcBef>
              <a:spcAft>
                <a:spcPts val="1200"/>
              </a:spcAft>
            </a:pPr>
            <a:r>
              <a:rPr lang="sr-Cyrl-RS" sz="2800" kern="100" dirty="0">
                <a:latin typeface="Cambria"/>
                <a:ea typeface="Calibri"/>
                <a:cs typeface="Times New Roman"/>
              </a:rPr>
              <a:t>Истраживање је реализовано путем анкете на узорку од 8.500 младих, а појам „инвалидитет“ је дефинисан као постојање дуготрајног функционалног ограничења. Детаљније информације о врсти инвалидитета нису наведене. На основу добијених резултата, аутори су пронашли да </a:t>
            </a:r>
            <a:r>
              <a:rPr lang="sr-Cyrl-RS" sz="2800" b="1" kern="100" dirty="0">
                <a:latin typeface="Cambria"/>
                <a:ea typeface="Calibri"/>
                <a:cs typeface="Times New Roman"/>
              </a:rPr>
              <a:t>млади са инвалидитетом имају 53% већу шансу да буду повређени у саобраћајним незгодама</a:t>
            </a:r>
            <a:r>
              <a:rPr lang="sr-Cyrl-RS" sz="2800" kern="100" dirty="0">
                <a:latin typeface="Cambria"/>
                <a:ea typeface="Calibri"/>
                <a:cs typeface="Times New Roman"/>
              </a:rPr>
              <a:t> у односу на младе без инвалидитета.</a:t>
            </a:r>
            <a:endParaRPr lang="en-US" sz="2800" kern="100" dirty="0">
              <a:latin typeface="Cambria"/>
              <a:ea typeface="Calibri"/>
              <a:cs typeface="Times New Roman"/>
            </a:endParaRPr>
          </a:p>
        </p:txBody>
      </p:sp>
      <p:pic>
        <p:nvPicPr>
          <p:cNvPr id="27650" name="Picture 2" descr="C:\Users\marin\OneDrive\Radna površina\ppt za D\906.jpg"/>
          <p:cNvPicPr>
            <a:picLocks noChangeAspect="1" noChangeArrowheads="1"/>
          </p:cNvPicPr>
          <p:nvPr/>
        </p:nvPicPr>
        <p:blipFill>
          <a:blip r:embed="rId2" cstate="print"/>
          <a:srcRect t="25905" b="26095"/>
          <a:stretch>
            <a:fillRect/>
          </a:stretch>
        </p:blipFill>
        <p:spPr bwMode="auto">
          <a:xfrm>
            <a:off x="7665720" y="0"/>
            <a:ext cx="2068285" cy="9927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0">
            <a:extLst>
              <a:ext uri="{FF2B5EF4-FFF2-40B4-BE49-F238E27FC236}">
                <a16:creationId xmlns:a16="http://schemas.microsoft.com/office/drawing/2014/main" id="{34E0FB4D-5854-48FF-A5C7-A90D9A55F7DA}"/>
              </a:ext>
            </a:extLst>
          </p:cNvPr>
          <p:cNvGrpSpPr/>
          <p:nvPr/>
        </p:nvGrpSpPr>
        <p:grpSpPr>
          <a:xfrm>
            <a:off x="1358538" y="1149406"/>
            <a:ext cx="8981098" cy="5270727"/>
            <a:chOff x="2687161" y="3731096"/>
            <a:chExt cx="5158677" cy="3027467"/>
          </a:xfrm>
          <a:solidFill>
            <a:schemeClr val="accent1">
              <a:lumMod val="20000"/>
              <a:lumOff val="80000"/>
            </a:schemeClr>
          </a:solidFill>
        </p:grpSpPr>
        <p:sp>
          <p:nvSpPr>
            <p:cNvPr id="7" name="Freeform: Shape 341">
              <a:extLst>
                <a:ext uri="{FF2B5EF4-FFF2-40B4-BE49-F238E27FC236}">
                  <a16:creationId xmlns:a16="http://schemas.microsoft.com/office/drawing/2014/main" id="{1A907ACA-0616-4FEE-B3A2-97809BB24BEA}"/>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8" name="Freeform: Shape 342">
              <a:extLst>
                <a:ext uri="{FF2B5EF4-FFF2-40B4-BE49-F238E27FC236}">
                  <a16:creationId xmlns:a16="http://schemas.microsoft.com/office/drawing/2014/main" id="{34AE66F4-BC2E-42C7-A0A9-4F4EF1B2242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9" name="Freeform: Shape 343">
              <a:extLst>
                <a:ext uri="{FF2B5EF4-FFF2-40B4-BE49-F238E27FC236}">
                  <a16:creationId xmlns:a16="http://schemas.microsoft.com/office/drawing/2014/main" id="{14046F0B-28F9-4255-93E6-A507B2EC4543}"/>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10" name="Freeform: Shape 344">
              <a:extLst>
                <a:ext uri="{FF2B5EF4-FFF2-40B4-BE49-F238E27FC236}">
                  <a16:creationId xmlns:a16="http://schemas.microsoft.com/office/drawing/2014/main" id="{F0559250-84E8-4112-93A4-25DB6157E839}"/>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11" name="Freeform: Shape 345">
              <a:extLst>
                <a:ext uri="{FF2B5EF4-FFF2-40B4-BE49-F238E27FC236}">
                  <a16:creationId xmlns:a16="http://schemas.microsoft.com/office/drawing/2014/main" id="{DF7946F6-DC40-42A6-B030-09AD4883918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12" name="Freeform: Shape 346">
              <a:extLst>
                <a:ext uri="{FF2B5EF4-FFF2-40B4-BE49-F238E27FC236}">
                  <a16:creationId xmlns:a16="http://schemas.microsoft.com/office/drawing/2014/main" id="{6B7C903D-A159-46E3-84EB-2AA24C8C9E4D}"/>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13" name="Freeform: Shape 347">
              <a:extLst>
                <a:ext uri="{FF2B5EF4-FFF2-40B4-BE49-F238E27FC236}">
                  <a16:creationId xmlns:a16="http://schemas.microsoft.com/office/drawing/2014/main" id="{65463527-8B20-40E6-9147-EF27E854B47E}"/>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4" name="Freeform: Shape 348">
              <a:extLst>
                <a:ext uri="{FF2B5EF4-FFF2-40B4-BE49-F238E27FC236}">
                  <a16:creationId xmlns:a16="http://schemas.microsoft.com/office/drawing/2014/main" id="{519D375F-DE33-4684-89D7-D4E7F9AE9C67}"/>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5" name="Freeform: Shape 349">
              <a:extLst>
                <a:ext uri="{FF2B5EF4-FFF2-40B4-BE49-F238E27FC236}">
                  <a16:creationId xmlns:a16="http://schemas.microsoft.com/office/drawing/2014/main" id="{55793A38-B7C1-4AB3-B4F5-6A15FE3BAAA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6" name="Freeform: Shape 350">
              <a:extLst>
                <a:ext uri="{FF2B5EF4-FFF2-40B4-BE49-F238E27FC236}">
                  <a16:creationId xmlns:a16="http://schemas.microsoft.com/office/drawing/2014/main" id="{1C3DCB55-30AB-41E2-BA5D-CAAEA7138FB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7" name="Freeform: Shape 351">
              <a:extLst>
                <a:ext uri="{FF2B5EF4-FFF2-40B4-BE49-F238E27FC236}">
                  <a16:creationId xmlns:a16="http://schemas.microsoft.com/office/drawing/2014/main" id="{6E1D4391-2888-45D7-A0D1-539F9CCC705D}"/>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8" name="Freeform: Shape 352">
              <a:extLst>
                <a:ext uri="{FF2B5EF4-FFF2-40B4-BE49-F238E27FC236}">
                  <a16:creationId xmlns:a16="http://schemas.microsoft.com/office/drawing/2014/main" id="{3A67F1CE-17E9-42D3-BF55-F86FDB39534E}"/>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9" name="Freeform: Shape 353">
              <a:extLst>
                <a:ext uri="{FF2B5EF4-FFF2-40B4-BE49-F238E27FC236}">
                  <a16:creationId xmlns:a16="http://schemas.microsoft.com/office/drawing/2014/main" id="{59A1B5B9-A3BD-4950-8B85-CF0DB51F98A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20" name="Freeform: Shape 354">
              <a:extLst>
                <a:ext uri="{FF2B5EF4-FFF2-40B4-BE49-F238E27FC236}">
                  <a16:creationId xmlns:a16="http://schemas.microsoft.com/office/drawing/2014/main" id="{ACBDACC3-E394-4163-9281-A7DEFFFFFB4D}"/>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21" name="Freeform: Shape 355">
              <a:extLst>
                <a:ext uri="{FF2B5EF4-FFF2-40B4-BE49-F238E27FC236}">
                  <a16:creationId xmlns:a16="http://schemas.microsoft.com/office/drawing/2014/main" id="{98C3E96F-28AD-4C63-8306-D6053FFDCC38}"/>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22" name="Freeform: Shape 356">
              <a:extLst>
                <a:ext uri="{FF2B5EF4-FFF2-40B4-BE49-F238E27FC236}">
                  <a16:creationId xmlns:a16="http://schemas.microsoft.com/office/drawing/2014/main" id="{6312178B-E0A7-42B0-82D4-0A62BC707518}"/>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23" name="Freeform: Shape 357">
              <a:extLst>
                <a:ext uri="{FF2B5EF4-FFF2-40B4-BE49-F238E27FC236}">
                  <a16:creationId xmlns:a16="http://schemas.microsoft.com/office/drawing/2014/main" id="{899BE685-5639-4A9C-BA13-CBDBCBFBEC93}"/>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4" name="Freeform: Shape 358">
              <a:extLst>
                <a:ext uri="{FF2B5EF4-FFF2-40B4-BE49-F238E27FC236}">
                  <a16:creationId xmlns:a16="http://schemas.microsoft.com/office/drawing/2014/main" id="{E76FE89B-E412-4BA7-88D4-DCF190A55D1C}"/>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5" name="Freeform: Shape 359">
              <a:extLst>
                <a:ext uri="{FF2B5EF4-FFF2-40B4-BE49-F238E27FC236}">
                  <a16:creationId xmlns:a16="http://schemas.microsoft.com/office/drawing/2014/main" id="{6DAD8E65-BBB7-4C03-88C9-997EC95AE69C}"/>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6" name="Freeform: Shape 360">
              <a:extLst>
                <a:ext uri="{FF2B5EF4-FFF2-40B4-BE49-F238E27FC236}">
                  <a16:creationId xmlns:a16="http://schemas.microsoft.com/office/drawing/2014/main" id="{6DD0EB01-C239-4B7E-8825-C504AD1B5110}"/>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7" name="Freeform: Shape 361">
              <a:extLst>
                <a:ext uri="{FF2B5EF4-FFF2-40B4-BE49-F238E27FC236}">
                  <a16:creationId xmlns:a16="http://schemas.microsoft.com/office/drawing/2014/main" id="{38427345-C920-4307-8254-FE449A29A197}"/>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8" name="Freeform: Shape 362">
              <a:extLst>
                <a:ext uri="{FF2B5EF4-FFF2-40B4-BE49-F238E27FC236}">
                  <a16:creationId xmlns:a16="http://schemas.microsoft.com/office/drawing/2014/main" id="{31D79F29-43FE-441A-9530-B4E04EB8C5F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9" name="Freeform: Shape 363">
              <a:extLst>
                <a:ext uri="{FF2B5EF4-FFF2-40B4-BE49-F238E27FC236}">
                  <a16:creationId xmlns:a16="http://schemas.microsoft.com/office/drawing/2014/main" id="{0B58162D-0987-4FBF-B9E0-2556E77F9D1C}"/>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30" name="Freeform: Shape 364">
              <a:extLst>
                <a:ext uri="{FF2B5EF4-FFF2-40B4-BE49-F238E27FC236}">
                  <a16:creationId xmlns:a16="http://schemas.microsoft.com/office/drawing/2014/main" id="{F5B92E4E-9BC0-4010-A510-B8DBF1811E14}"/>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31" name="Freeform: Shape 365">
              <a:extLst>
                <a:ext uri="{FF2B5EF4-FFF2-40B4-BE49-F238E27FC236}">
                  <a16:creationId xmlns:a16="http://schemas.microsoft.com/office/drawing/2014/main" id="{4C2A75BB-A779-485A-9BF0-C9A170A50B1D}"/>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32" name="Freeform: Shape 366">
              <a:extLst>
                <a:ext uri="{FF2B5EF4-FFF2-40B4-BE49-F238E27FC236}">
                  <a16:creationId xmlns:a16="http://schemas.microsoft.com/office/drawing/2014/main" id="{E54F0AE0-C6A5-42EB-83B1-960F5562889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33" name="Freeform: Shape 367">
              <a:extLst>
                <a:ext uri="{FF2B5EF4-FFF2-40B4-BE49-F238E27FC236}">
                  <a16:creationId xmlns:a16="http://schemas.microsoft.com/office/drawing/2014/main" id="{C1D3786B-1334-4B3D-AAD2-06030008D53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4" name="Freeform: Shape 368">
              <a:extLst>
                <a:ext uri="{FF2B5EF4-FFF2-40B4-BE49-F238E27FC236}">
                  <a16:creationId xmlns:a16="http://schemas.microsoft.com/office/drawing/2014/main" id="{1C78F42C-9B03-46B7-85C6-AFC438AF1660}"/>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5" name="Freeform: Shape 369">
              <a:extLst>
                <a:ext uri="{FF2B5EF4-FFF2-40B4-BE49-F238E27FC236}">
                  <a16:creationId xmlns:a16="http://schemas.microsoft.com/office/drawing/2014/main" id="{6E6BA654-7ABF-4CC2-ADB7-8FB0B7A58E03}"/>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6" name="Freeform: Shape 370">
              <a:extLst>
                <a:ext uri="{FF2B5EF4-FFF2-40B4-BE49-F238E27FC236}">
                  <a16:creationId xmlns:a16="http://schemas.microsoft.com/office/drawing/2014/main" id="{D3AF7641-97C4-4997-84F0-514EC093D507}"/>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7" name="Freeform: Shape 371">
              <a:extLst>
                <a:ext uri="{FF2B5EF4-FFF2-40B4-BE49-F238E27FC236}">
                  <a16:creationId xmlns:a16="http://schemas.microsoft.com/office/drawing/2014/main" id="{E4A56385-9E24-426A-90AF-D49CA57F9048}"/>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8" name="Freeform: Shape 372">
              <a:extLst>
                <a:ext uri="{FF2B5EF4-FFF2-40B4-BE49-F238E27FC236}">
                  <a16:creationId xmlns:a16="http://schemas.microsoft.com/office/drawing/2014/main" id="{BE8D3C7A-7FFA-4306-AFEA-134CA3AC6853}"/>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9" name="Freeform: Shape 373">
              <a:extLst>
                <a:ext uri="{FF2B5EF4-FFF2-40B4-BE49-F238E27FC236}">
                  <a16:creationId xmlns:a16="http://schemas.microsoft.com/office/drawing/2014/main" id="{6D69B116-926B-4129-9E3C-FA750959B88F}"/>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40" name="Freeform: Shape 374">
              <a:extLst>
                <a:ext uri="{FF2B5EF4-FFF2-40B4-BE49-F238E27FC236}">
                  <a16:creationId xmlns:a16="http://schemas.microsoft.com/office/drawing/2014/main" id="{D64E67F4-7D25-4C57-BC2F-291B40B17E1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41" name="Freeform: Shape 375">
              <a:extLst>
                <a:ext uri="{FF2B5EF4-FFF2-40B4-BE49-F238E27FC236}">
                  <a16:creationId xmlns:a16="http://schemas.microsoft.com/office/drawing/2014/main" id="{699B8E8D-A57C-4B22-9CE7-F4BCC509C4C7}"/>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42" name="Freeform: Shape 376">
              <a:extLst>
                <a:ext uri="{FF2B5EF4-FFF2-40B4-BE49-F238E27FC236}">
                  <a16:creationId xmlns:a16="http://schemas.microsoft.com/office/drawing/2014/main" id="{73382958-0F98-4BD9-8A75-60005A565332}"/>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43" name="Freeform: Shape 377">
              <a:extLst>
                <a:ext uri="{FF2B5EF4-FFF2-40B4-BE49-F238E27FC236}">
                  <a16:creationId xmlns:a16="http://schemas.microsoft.com/office/drawing/2014/main" id="{6FC4E15B-C6E2-44BC-BCA0-BDB75C39887D}"/>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4" name="Freeform: Shape 378">
              <a:extLst>
                <a:ext uri="{FF2B5EF4-FFF2-40B4-BE49-F238E27FC236}">
                  <a16:creationId xmlns:a16="http://schemas.microsoft.com/office/drawing/2014/main" id="{BC5C9539-CF7A-4AC6-8B11-3A56936E600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5" name="Freeform: Shape 379">
              <a:extLst>
                <a:ext uri="{FF2B5EF4-FFF2-40B4-BE49-F238E27FC236}">
                  <a16:creationId xmlns:a16="http://schemas.microsoft.com/office/drawing/2014/main" id="{D1C017EE-9383-454D-8AA7-DD2E8D1F9F8A}"/>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6" name="Freeform: Shape 380">
              <a:extLst>
                <a:ext uri="{FF2B5EF4-FFF2-40B4-BE49-F238E27FC236}">
                  <a16:creationId xmlns:a16="http://schemas.microsoft.com/office/drawing/2014/main" id="{5A3523D2-7EC3-41A7-A033-7ADC2944E3AB}"/>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7" name="Freeform: Shape 381">
              <a:extLst>
                <a:ext uri="{FF2B5EF4-FFF2-40B4-BE49-F238E27FC236}">
                  <a16:creationId xmlns:a16="http://schemas.microsoft.com/office/drawing/2014/main" id="{3C23BAB8-CD29-453A-8887-3D8025ECA3F2}"/>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8" name="Freeform: Shape 382">
              <a:extLst>
                <a:ext uri="{FF2B5EF4-FFF2-40B4-BE49-F238E27FC236}">
                  <a16:creationId xmlns:a16="http://schemas.microsoft.com/office/drawing/2014/main" id="{C54B11E8-84FA-493B-A2A7-45C502EAD45A}"/>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9" name="Freeform: Shape 383">
              <a:extLst>
                <a:ext uri="{FF2B5EF4-FFF2-40B4-BE49-F238E27FC236}">
                  <a16:creationId xmlns:a16="http://schemas.microsoft.com/office/drawing/2014/main" id="{AED5E8FB-885E-4D6A-AFDE-B090A15691B7}"/>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50" name="Freeform: Shape 384">
              <a:extLst>
                <a:ext uri="{FF2B5EF4-FFF2-40B4-BE49-F238E27FC236}">
                  <a16:creationId xmlns:a16="http://schemas.microsoft.com/office/drawing/2014/main" id="{529EB4A3-9C16-479B-ACA3-CE035B2F13A7}"/>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51" name="Freeform: Shape 385">
              <a:extLst>
                <a:ext uri="{FF2B5EF4-FFF2-40B4-BE49-F238E27FC236}">
                  <a16:creationId xmlns:a16="http://schemas.microsoft.com/office/drawing/2014/main" id="{96F1802F-D63B-41B2-99AC-D6CEB6AD8187}"/>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52" name="Freeform: Shape 386">
              <a:extLst>
                <a:ext uri="{FF2B5EF4-FFF2-40B4-BE49-F238E27FC236}">
                  <a16:creationId xmlns:a16="http://schemas.microsoft.com/office/drawing/2014/main" id="{A59E8F0E-FFE2-44BB-847D-C3E2AB675C3F}"/>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53" name="Freeform: Shape 387">
              <a:extLst>
                <a:ext uri="{FF2B5EF4-FFF2-40B4-BE49-F238E27FC236}">
                  <a16:creationId xmlns:a16="http://schemas.microsoft.com/office/drawing/2014/main" id="{ED054AAE-F2E0-42AF-BBD9-F312198C21F2}"/>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4" name="Freeform: Shape 388">
              <a:extLst>
                <a:ext uri="{FF2B5EF4-FFF2-40B4-BE49-F238E27FC236}">
                  <a16:creationId xmlns:a16="http://schemas.microsoft.com/office/drawing/2014/main" id="{0054C6C5-C741-480D-96FA-DA7F793D474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5" name="Freeform: Shape 389">
              <a:extLst>
                <a:ext uri="{FF2B5EF4-FFF2-40B4-BE49-F238E27FC236}">
                  <a16:creationId xmlns:a16="http://schemas.microsoft.com/office/drawing/2014/main" id="{80E8512E-E41B-471E-A65E-96269F1795D4}"/>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6" name="Freeform: Shape 390">
              <a:extLst>
                <a:ext uri="{FF2B5EF4-FFF2-40B4-BE49-F238E27FC236}">
                  <a16:creationId xmlns:a16="http://schemas.microsoft.com/office/drawing/2014/main" id="{7D75DA55-9560-462C-97E7-5688D68C5988}"/>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7" name="Freeform: Shape 391">
              <a:extLst>
                <a:ext uri="{FF2B5EF4-FFF2-40B4-BE49-F238E27FC236}">
                  <a16:creationId xmlns:a16="http://schemas.microsoft.com/office/drawing/2014/main" id="{0ED0FA2F-EACB-48DB-A1DD-D260E88F3E55}"/>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8" name="Freeform: Shape 392">
              <a:extLst>
                <a:ext uri="{FF2B5EF4-FFF2-40B4-BE49-F238E27FC236}">
                  <a16:creationId xmlns:a16="http://schemas.microsoft.com/office/drawing/2014/main" id="{CC14F773-25E4-4021-A593-CFAE6D3396D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9" name="Freeform: Shape 393">
              <a:extLst>
                <a:ext uri="{FF2B5EF4-FFF2-40B4-BE49-F238E27FC236}">
                  <a16:creationId xmlns:a16="http://schemas.microsoft.com/office/drawing/2014/main" id="{7AF3E824-019F-4F30-8F72-1BB0E3003DA8}"/>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60" name="Freeform: Shape 394">
              <a:extLst>
                <a:ext uri="{FF2B5EF4-FFF2-40B4-BE49-F238E27FC236}">
                  <a16:creationId xmlns:a16="http://schemas.microsoft.com/office/drawing/2014/main" id="{74F864A1-2526-4EB4-ABD8-26EC58DE3153}"/>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61" name="Freeform: Shape 395">
              <a:extLst>
                <a:ext uri="{FF2B5EF4-FFF2-40B4-BE49-F238E27FC236}">
                  <a16:creationId xmlns:a16="http://schemas.microsoft.com/office/drawing/2014/main" id="{93077FE1-101F-46E8-8CB4-3BB832F9669B}"/>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62" name="Freeform: Shape 396">
              <a:extLst>
                <a:ext uri="{FF2B5EF4-FFF2-40B4-BE49-F238E27FC236}">
                  <a16:creationId xmlns:a16="http://schemas.microsoft.com/office/drawing/2014/main" id="{4B4AF725-09B6-4A7B-B8D7-DF455BC8747C}"/>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63" name="Freeform: Shape 397">
              <a:extLst>
                <a:ext uri="{FF2B5EF4-FFF2-40B4-BE49-F238E27FC236}">
                  <a16:creationId xmlns:a16="http://schemas.microsoft.com/office/drawing/2014/main" id="{E97B67BD-A92B-44B6-9B03-B28E48D91F92}"/>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4" name="Freeform: Shape 398">
              <a:extLst>
                <a:ext uri="{FF2B5EF4-FFF2-40B4-BE49-F238E27FC236}">
                  <a16:creationId xmlns:a16="http://schemas.microsoft.com/office/drawing/2014/main" id="{87C1122B-694C-416E-B21E-962A9E17D7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5" name="Freeform: Shape 399">
              <a:extLst>
                <a:ext uri="{FF2B5EF4-FFF2-40B4-BE49-F238E27FC236}">
                  <a16:creationId xmlns:a16="http://schemas.microsoft.com/office/drawing/2014/main" id="{D39B26C9-27FE-4B4D-B848-F1381D9EA78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6" name="Freeform: Shape 400">
              <a:extLst>
                <a:ext uri="{FF2B5EF4-FFF2-40B4-BE49-F238E27FC236}">
                  <a16:creationId xmlns:a16="http://schemas.microsoft.com/office/drawing/2014/main" id="{69F25037-8B8E-4019-BBA3-BACE395764B8}"/>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7" name="Freeform: Shape 401">
              <a:extLst>
                <a:ext uri="{FF2B5EF4-FFF2-40B4-BE49-F238E27FC236}">
                  <a16:creationId xmlns:a16="http://schemas.microsoft.com/office/drawing/2014/main" id="{620FEA4E-13A0-4B7F-B931-6DEC1E9035B4}"/>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8" name="Freeform: Shape 402">
              <a:extLst>
                <a:ext uri="{FF2B5EF4-FFF2-40B4-BE49-F238E27FC236}">
                  <a16:creationId xmlns:a16="http://schemas.microsoft.com/office/drawing/2014/main" id="{A5DD79A8-D3F5-4867-ABCE-5F516444B0E9}"/>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9" name="Freeform: Shape 403">
              <a:extLst>
                <a:ext uri="{FF2B5EF4-FFF2-40B4-BE49-F238E27FC236}">
                  <a16:creationId xmlns:a16="http://schemas.microsoft.com/office/drawing/2014/main" id="{7949CF1A-34D2-4B58-BFF0-B79B13E17ED4}"/>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70" name="Freeform: Shape 404">
              <a:extLst>
                <a:ext uri="{FF2B5EF4-FFF2-40B4-BE49-F238E27FC236}">
                  <a16:creationId xmlns:a16="http://schemas.microsoft.com/office/drawing/2014/main" id="{377A85B0-473A-4EDD-81A5-4F5F1FF9CB03}"/>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71" name="Freeform: Shape 405">
              <a:extLst>
                <a:ext uri="{FF2B5EF4-FFF2-40B4-BE49-F238E27FC236}">
                  <a16:creationId xmlns:a16="http://schemas.microsoft.com/office/drawing/2014/main" id="{1F8A10B5-638D-403C-8A93-BE84F6BCF31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72" name="Freeform: Shape 406">
              <a:extLst>
                <a:ext uri="{FF2B5EF4-FFF2-40B4-BE49-F238E27FC236}">
                  <a16:creationId xmlns:a16="http://schemas.microsoft.com/office/drawing/2014/main" id="{DCF918EB-F463-4057-8333-BF050F505128}"/>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73" name="Freeform: Shape 407">
              <a:extLst>
                <a:ext uri="{FF2B5EF4-FFF2-40B4-BE49-F238E27FC236}">
                  <a16:creationId xmlns:a16="http://schemas.microsoft.com/office/drawing/2014/main" id="{27D94870-1A83-4025-A623-2518FBB9C9BA}"/>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4" name="Freeform: Shape 408">
              <a:extLst>
                <a:ext uri="{FF2B5EF4-FFF2-40B4-BE49-F238E27FC236}">
                  <a16:creationId xmlns:a16="http://schemas.microsoft.com/office/drawing/2014/main" id="{185D563D-DB8A-4C1B-9AA2-780E2B5F1742}"/>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5" name="Freeform: Shape 409">
              <a:extLst>
                <a:ext uri="{FF2B5EF4-FFF2-40B4-BE49-F238E27FC236}">
                  <a16:creationId xmlns:a16="http://schemas.microsoft.com/office/drawing/2014/main" id="{15B8BA73-F0B0-4F0C-91B2-B23655D29860}"/>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6" name="Freeform: Shape 410">
              <a:extLst>
                <a:ext uri="{FF2B5EF4-FFF2-40B4-BE49-F238E27FC236}">
                  <a16:creationId xmlns:a16="http://schemas.microsoft.com/office/drawing/2014/main" id="{225A8F16-8283-4E0B-A133-7EA9ACC39D20}"/>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7" name="Freeform: Shape 411">
              <a:extLst>
                <a:ext uri="{FF2B5EF4-FFF2-40B4-BE49-F238E27FC236}">
                  <a16:creationId xmlns:a16="http://schemas.microsoft.com/office/drawing/2014/main" id="{06E81905-B2F5-4B15-BE6C-05583694D27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8" name="Freeform: Shape 412">
              <a:extLst>
                <a:ext uri="{FF2B5EF4-FFF2-40B4-BE49-F238E27FC236}">
                  <a16:creationId xmlns:a16="http://schemas.microsoft.com/office/drawing/2014/main" id="{65B00FF6-DD75-440B-BD55-8D7919DE72FA}"/>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9" name="Freeform: Shape 413">
              <a:extLst>
                <a:ext uri="{FF2B5EF4-FFF2-40B4-BE49-F238E27FC236}">
                  <a16:creationId xmlns:a16="http://schemas.microsoft.com/office/drawing/2014/main" id="{55C07921-7A18-4C12-8CD4-3F4E3332AF6F}"/>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80" name="Freeform: Shape 414">
              <a:extLst>
                <a:ext uri="{FF2B5EF4-FFF2-40B4-BE49-F238E27FC236}">
                  <a16:creationId xmlns:a16="http://schemas.microsoft.com/office/drawing/2014/main" id="{000DD536-278B-4703-B782-B9653D29C98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81" name="Freeform: Shape 415">
              <a:extLst>
                <a:ext uri="{FF2B5EF4-FFF2-40B4-BE49-F238E27FC236}">
                  <a16:creationId xmlns:a16="http://schemas.microsoft.com/office/drawing/2014/main" id="{200E814E-B1AD-4347-9C59-7E18575483F6}"/>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82" name="Freeform: Shape 416">
              <a:extLst>
                <a:ext uri="{FF2B5EF4-FFF2-40B4-BE49-F238E27FC236}">
                  <a16:creationId xmlns:a16="http://schemas.microsoft.com/office/drawing/2014/main" id="{124AB844-F87C-4444-94C7-45773182DCC7}"/>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83" name="Freeform: Shape 417">
              <a:extLst>
                <a:ext uri="{FF2B5EF4-FFF2-40B4-BE49-F238E27FC236}">
                  <a16:creationId xmlns:a16="http://schemas.microsoft.com/office/drawing/2014/main" id="{C73605DB-3ACC-471A-A019-9AF1E394887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4" name="Freeform: Shape 418">
              <a:extLst>
                <a:ext uri="{FF2B5EF4-FFF2-40B4-BE49-F238E27FC236}">
                  <a16:creationId xmlns:a16="http://schemas.microsoft.com/office/drawing/2014/main" id="{A4A81417-F120-4EA6-8043-18ACCA9DF3B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5" name="Freeform: Shape 419">
              <a:extLst>
                <a:ext uri="{FF2B5EF4-FFF2-40B4-BE49-F238E27FC236}">
                  <a16:creationId xmlns:a16="http://schemas.microsoft.com/office/drawing/2014/main" id="{7A240178-5445-41AE-B40C-43A60B376FBC}"/>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6" name="Freeform: Shape 420">
              <a:extLst>
                <a:ext uri="{FF2B5EF4-FFF2-40B4-BE49-F238E27FC236}">
                  <a16:creationId xmlns:a16="http://schemas.microsoft.com/office/drawing/2014/main" id="{794FFCB4-2D9E-4CD2-830A-47B5C2357C12}"/>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7" name="Freeform: Shape 421">
              <a:extLst>
                <a:ext uri="{FF2B5EF4-FFF2-40B4-BE49-F238E27FC236}">
                  <a16:creationId xmlns:a16="http://schemas.microsoft.com/office/drawing/2014/main" id="{84F20523-EF16-4BC8-B2E6-7A45C306C05E}"/>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8" name="Freeform: Shape 422">
              <a:extLst>
                <a:ext uri="{FF2B5EF4-FFF2-40B4-BE49-F238E27FC236}">
                  <a16:creationId xmlns:a16="http://schemas.microsoft.com/office/drawing/2014/main" id="{C1C9BEB0-BF9C-48FE-B652-954322FBE304}"/>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9" name="Freeform: Shape 423">
              <a:extLst>
                <a:ext uri="{FF2B5EF4-FFF2-40B4-BE49-F238E27FC236}">
                  <a16:creationId xmlns:a16="http://schemas.microsoft.com/office/drawing/2014/main" id="{871DD0D1-ADEF-44F3-AF5C-066B46E8FD5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90" name="Freeform: Shape 424">
              <a:extLst>
                <a:ext uri="{FF2B5EF4-FFF2-40B4-BE49-F238E27FC236}">
                  <a16:creationId xmlns:a16="http://schemas.microsoft.com/office/drawing/2014/main" id="{44361986-945B-4704-85F9-1DA85E97255F}"/>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91" name="Freeform: Shape 425">
              <a:extLst>
                <a:ext uri="{FF2B5EF4-FFF2-40B4-BE49-F238E27FC236}">
                  <a16:creationId xmlns:a16="http://schemas.microsoft.com/office/drawing/2014/main" id="{BE838ECD-21AA-4739-95AB-9CF69DEFA12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92" name="Freeform: Shape 426">
              <a:extLst>
                <a:ext uri="{FF2B5EF4-FFF2-40B4-BE49-F238E27FC236}">
                  <a16:creationId xmlns:a16="http://schemas.microsoft.com/office/drawing/2014/main" id="{DFCE7C93-C95B-4227-949E-7783C04EED2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93" name="Freeform: Shape 427">
              <a:extLst>
                <a:ext uri="{FF2B5EF4-FFF2-40B4-BE49-F238E27FC236}">
                  <a16:creationId xmlns:a16="http://schemas.microsoft.com/office/drawing/2014/main" id="{CD085D11-7B36-4136-AF95-64102A0D989C}"/>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4" name="Freeform: Shape 428">
              <a:extLst>
                <a:ext uri="{FF2B5EF4-FFF2-40B4-BE49-F238E27FC236}">
                  <a16:creationId xmlns:a16="http://schemas.microsoft.com/office/drawing/2014/main" id="{5EB4DF1F-5BB7-40C3-9810-315BC322E419}"/>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5" name="Freeform: Shape 429">
              <a:extLst>
                <a:ext uri="{FF2B5EF4-FFF2-40B4-BE49-F238E27FC236}">
                  <a16:creationId xmlns:a16="http://schemas.microsoft.com/office/drawing/2014/main" id="{CCE404D7-3C84-4CDB-9969-3A96E86D2659}"/>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6" name="Freeform: Shape 430">
              <a:extLst>
                <a:ext uri="{FF2B5EF4-FFF2-40B4-BE49-F238E27FC236}">
                  <a16:creationId xmlns:a16="http://schemas.microsoft.com/office/drawing/2014/main" id="{DFD1E535-DF92-4CE6-9BB2-7037FD59132F}"/>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7" name="Freeform: Shape 431">
              <a:extLst>
                <a:ext uri="{FF2B5EF4-FFF2-40B4-BE49-F238E27FC236}">
                  <a16:creationId xmlns:a16="http://schemas.microsoft.com/office/drawing/2014/main" id="{0AC5B7B7-0EB1-4FC9-A90C-C8FCB5F4FC10}"/>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8" name="Freeform: Shape 432">
              <a:extLst>
                <a:ext uri="{FF2B5EF4-FFF2-40B4-BE49-F238E27FC236}">
                  <a16:creationId xmlns:a16="http://schemas.microsoft.com/office/drawing/2014/main" id="{BAF7D69A-EE99-4D0B-89E1-B4698B1E0815}"/>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9" name="Freeform: Shape 433">
              <a:extLst>
                <a:ext uri="{FF2B5EF4-FFF2-40B4-BE49-F238E27FC236}">
                  <a16:creationId xmlns:a16="http://schemas.microsoft.com/office/drawing/2014/main" id="{0E9FDA6B-EF39-4FD5-90BC-BF73FBAFEB6B}"/>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00" name="Freeform: Shape 434">
              <a:extLst>
                <a:ext uri="{FF2B5EF4-FFF2-40B4-BE49-F238E27FC236}">
                  <a16:creationId xmlns:a16="http://schemas.microsoft.com/office/drawing/2014/main" id="{E6DA0711-F60E-448B-A0C8-F4BFAB9690C3}"/>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01" name="Freeform: Shape 435">
              <a:extLst>
                <a:ext uri="{FF2B5EF4-FFF2-40B4-BE49-F238E27FC236}">
                  <a16:creationId xmlns:a16="http://schemas.microsoft.com/office/drawing/2014/main" id="{52D93748-D306-4EFD-AAAC-0F6F5F584EDA}"/>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02" name="Freeform: Shape 436">
              <a:extLst>
                <a:ext uri="{FF2B5EF4-FFF2-40B4-BE49-F238E27FC236}">
                  <a16:creationId xmlns:a16="http://schemas.microsoft.com/office/drawing/2014/main" id="{33C16674-9862-4E32-A611-356B735C8D34}"/>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03" name="Freeform: Shape 437">
              <a:extLst>
                <a:ext uri="{FF2B5EF4-FFF2-40B4-BE49-F238E27FC236}">
                  <a16:creationId xmlns:a16="http://schemas.microsoft.com/office/drawing/2014/main" id="{E0FBD5F5-0F68-40BE-9CD6-A0301A0EDA5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4" name="Freeform: Shape 438">
              <a:extLst>
                <a:ext uri="{FF2B5EF4-FFF2-40B4-BE49-F238E27FC236}">
                  <a16:creationId xmlns:a16="http://schemas.microsoft.com/office/drawing/2014/main" id="{87D0D84A-5EAA-4A1C-A305-5BC4FF96B20E}"/>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5" name="Freeform: Shape 439">
              <a:extLst>
                <a:ext uri="{FF2B5EF4-FFF2-40B4-BE49-F238E27FC236}">
                  <a16:creationId xmlns:a16="http://schemas.microsoft.com/office/drawing/2014/main" id="{BE46E362-DC7F-4D5B-BD0C-1C73602C7BC0}"/>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6" name="Freeform: Shape 440">
              <a:extLst>
                <a:ext uri="{FF2B5EF4-FFF2-40B4-BE49-F238E27FC236}">
                  <a16:creationId xmlns:a16="http://schemas.microsoft.com/office/drawing/2014/main" id="{C875DFB3-69F2-4F4C-B49F-66AB3B15C22C}"/>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7" name="Freeform: Shape 441">
              <a:extLst>
                <a:ext uri="{FF2B5EF4-FFF2-40B4-BE49-F238E27FC236}">
                  <a16:creationId xmlns:a16="http://schemas.microsoft.com/office/drawing/2014/main" id="{6D5C03B8-7EE7-4341-B5B8-93126CE0197B}"/>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8" name="Freeform: Shape 442">
              <a:extLst>
                <a:ext uri="{FF2B5EF4-FFF2-40B4-BE49-F238E27FC236}">
                  <a16:creationId xmlns:a16="http://schemas.microsoft.com/office/drawing/2014/main" id="{37659B64-8631-4B44-8181-509B6B93348A}"/>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9" name="Freeform: Shape 443">
              <a:extLst>
                <a:ext uri="{FF2B5EF4-FFF2-40B4-BE49-F238E27FC236}">
                  <a16:creationId xmlns:a16="http://schemas.microsoft.com/office/drawing/2014/main" id="{B31D25F4-19EF-4AF0-AD39-F779E1F2A183}"/>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10" name="Freeform: Shape 444">
              <a:extLst>
                <a:ext uri="{FF2B5EF4-FFF2-40B4-BE49-F238E27FC236}">
                  <a16:creationId xmlns:a16="http://schemas.microsoft.com/office/drawing/2014/main" id="{B37476F0-4017-43EA-8767-AB3763E773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11" name="Freeform: Shape 445">
              <a:extLst>
                <a:ext uri="{FF2B5EF4-FFF2-40B4-BE49-F238E27FC236}">
                  <a16:creationId xmlns:a16="http://schemas.microsoft.com/office/drawing/2014/main" id="{BBC474E6-B2AD-4FBB-985C-7D9367149F0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12" name="Freeform: Shape 446">
              <a:extLst>
                <a:ext uri="{FF2B5EF4-FFF2-40B4-BE49-F238E27FC236}">
                  <a16:creationId xmlns:a16="http://schemas.microsoft.com/office/drawing/2014/main" id="{DBAE514B-146F-4375-AA08-C7EFBFF561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13" name="Freeform: Shape 447">
              <a:extLst>
                <a:ext uri="{FF2B5EF4-FFF2-40B4-BE49-F238E27FC236}">
                  <a16:creationId xmlns:a16="http://schemas.microsoft.com/office/drawing/2014/main" id="{A2C9D9F9-379E-4FBC-B44D-7DA62191432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4" name="Freeform: Shape 448">
              <a:extLst>
                <a:ext uri="{FF2B5EF4-FFF2-40B4-BE49-F238E27FC236}">
                  <a16:creationId xmlns:a16="http://schemas.microsoft.com/office/drawing/2014/main" id="{D96EDA9D-96EC-4E7F-8CBF-1E30D1A48777}"/>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5" name="Freeform: Shape 449">
              <a:extLst>
                <a:ext uri="{FF2B5EF4-FFF2-40B4-BE49-F238E27FC236}">
                  <a16:creationId xmlns:a16="http://schemas.microsoft.com/office/drawing/2014/main" id="{CD2E92B3-A19C-4342-995B-716BC8923C39}"/>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6" name="Freeform: Shape 450">
              <a:extLst>
                <a:ext uri="{FF2B5EF4-FFF2-40B4-BE49-F238E27FC236}">
                  <a16:creationId xmlns:a16="http://schemas.microsoft.com/office/drawing/2014/main" id="{2C18AF20-A6D0-4893-BFC7-7EF81EAF8174}"/>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7" name="Freeform: Shape 451">
              <a:extLst>
                <a:ext uri="{FF2B5EF4-FFF2-40B4-BE49-F238E27FC236}">
                  <a16:creationId xmlns:a16="http://schemas.microsoft.com/office/drawing/2014/main" id="{AF8C9BF9-4D4E-47D7-8F19-67EF5E7CCA1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8" name="Freeform: Shape 452">
              <a:extLst>
                <a:ext uri="{FF2B5EF4-FFF2-40B4-BE49-F238E27FC236}">
                  <a16:creationId xmlns:a16="http://schemas.microsoft.com/office/drawing/2014/main" id="{6B4464A6-4883-4721-BCCA-8FEEB9FAE48B}"/>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D9A101E2-CD5F-458B-9975-170CEC7FBA2A}"/>
              </a:ext>
            </a:extLst>
          </p:cNvPr>
          <p:cNvSpPr/>
          <p:nvPr/>
        </p:nvSpPr>
        <p:spPr>
          <a:xfrm>
            <a:off x="0" y="248194"/>
            <a:ext cx="8869680" cy="548640"/>
          </a:xfrm>
          <a:prstGeom prst="rect">
            <a:avLst/>
          </a:prstGeom>
          <a:solidFill>
            <a:srgbClr val="CCFFFF">
              <a:alpha val="65882"/>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Title 1"/>
          <p:cNvSpPr>
            <a:spLocks noGrp="1"/>
          </p:cNvSpPr>
          <p:nvPr>
            <p:ph type="title"/>
          </p:nvPr>
        </p:nvSpPr>
        <p:spPr>
          <a:xfrm>
            <a:off x="235132" y="195309"/>
            <a:ext cx="11166566" cy="679904"/>
          </a:xfrm>
        </p:spPr>
        <p:txBody>
          <a:bodyPr>
            <a:noAutofit/>
          </a:bodyPr>
          <a:lstStyle/>
          <a:p>
            <a:r>
              <a:rPr lang="sr-Cyrl-RS" sz="3500" dirty="0">
                <a:latin typeface="Cambria" pitchFamily="18" charset="0"/>
                <a:ea typeface="Cambria" pitchFamily="18" charset="0"/>
              </a:rPr>
              <a:t>Истраживање у Шведској</a:t>
            </a: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9</a:t>
            </a:fld>
            <a:endParaRPr lang="sr-Latn-RS" dirty="0"/>
          </a:p>
        </p:txBody>
      </p:sp>
      <p:sp>
        <p:nvSpPr>
          <p:cNvPr id="126" name="Rectangle 1"/>
          <p:cNvSpPr>
            <a:spLocks noChangeArrowheads="1"/>
          </p:cNvSpPr>
          <p:nvPr/>
        </p:nvSpPr>
        <p:spPr bwMode="auto">
          <a:xfrm>
            <a:off x="300447" y="996099"/>
            <a:ext cx="11704320" cy="56176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200"/>
              </a:spcBef>
              <a:spcAft>
                <a:spcPts val="1200"/>
              </a:spcAft>
            </a:pPr>
            <a:r>
              <a:rPr lang="sr-Cyrl-RS" sz="2500" dirty="0">
                <a:solidFill>
                  <a:srgbClr val="000000"/>
                </a:solidFill>
                <a:latin typeface="Cambria"/>
                <a:ea typeface="Calibri"/>
                <a:cs typeface="Times New Roman"/>
              </a:rPr>
              <a:t>Швеђани су реализовали истраживање о начинима повређивања у популацији младих особа (између 15 и 17 година) са инвалидитетом и без инвалидитета. </a:t>
            </a:r>
          </a:p>
          <a:p>
            <a:pPr algn="just">
              <a:lnSpc>
                <a:spcPct val="107000"/>
              </a:lnSpc>
              <a:spcBef>
                <a:spcPts val="1200"/>
              </a:spcBef>
              <a:spcAft>
                <a:spcPts val="1200"/>
              </a:spcAft>
            </a:pPr>
            <a:r>
              <a:rPr lang="sr-Cyrl-RS" sz="2500" dirty="0">
                <a:solidFill>
                  <a:srgbClr val="000000"/>
                </a:solidFill>
                <a:latin typeface="Cambria"/>
                <a:ea typeface="Calibri"/>
                <a:cs typeface="Times New Roman"/>
              </a:rPr>
              <a:t>У оквиру студије, анкетним истраживањем прикупљен је узорак од 4.741 младе особе са подручја Шведске, од којих је 649 имало неку врсту инвалидитета. Упоређујући начине повређивања између ове две популације уочено је да млади са инвалидитетом имају већи удео повреда у саобраћају у односу на остатак популације. </a:t>
            </a:r>
          </a:p>
          <a:p>
            <a:pPr algn="just">
              <a:lnSpc>
                <a:spcPct val="107000"/>
              </a:lnSpc>
              <a:spcBef>
                <a:spcPts val="1200"/>
              </a:spcBef>
              <a:spcAft>
                <a:spcPts val="1200"/>
              </a:spcAft>
            </a:pPr>
            <a:r>
              <a:rPr lang="sr-Cyrl-RS" sz="2500" dirty="0">
                <a:solidFill>
                  <a:srgbClr val="000000"/>
                </a:solidFill>
                <a:latin typeface="Cambria"/>
                <a:ea typeface="Calibri"/>
                <a:cs typeface="Times New Roman"/>
              </a:rPr>
              <a:t>Конкретно, од укупног броја повреда, </a:t>
            </a:r>
            <a:r>
              <a:rPr lang="sr-Cyrl-RS" sz="2500" b="1" dirty="0">
                <a:solidFill>
                  <a:srgbClr val="000000"/>
                </a:solidFill>
                <a:latin typeface="Cambria"/>
                <a:ea typeface="Calibri"/>
                <a:cs typeface="Times New Roman"/>
              </a:rPr>
              <a:t>повреде у саобраћају код младих са инвалидитетом чиниле су 13,9%, док је у осталој популацији 9,5%.</a:t>
            </a:r>
            <a:r>
              <a:rPr lang="sr-Cyrl-RS" sz="2500" dirty="0">
                <a:solidFill>
                  <a:srgbClr val="000000"/>
                </a:solidFill>
                <a:latin typeface="Cambria"/>
                <a:ea typeface="Calibri"/>
                <a:cs typeface="Times New Roman"/>
              </a:rPr>
              <a:t> Међутим, ове разлике нису статистички значајне. Такође, анализирајући типове инвалидитета нису уочене статистички значајне разлике са аспекта веће заступљености повреда у саобраћају.</a:t>
            </a:r>
            <a:endParaRPr lang="en-US" sz="2500" kern="100" dirty="0">
              <a:latin typeface="Cambria"/>
              <a:ea typeface="Calibri"/>
              <a:cs typeface="Times New Roman"/>
            </a:endParaRPr>
          </a:p>
        </p:txBody>
      </p:sp>
      <p:pic>
        <p:nvPicPr>
          <p:cNvPr id="28674" name="Picture 2" descr="C:\Users\marin\OneDrive\Radna površina\ppt za D\Flag_of_Sweden.svg.png"/>
          <p:cNvPicPr>
            <a:picLocks noChangeAspect="1" noChangeArrowheads="1"/>
          </p:cNvPicPr>
          <p:nvPr/>
        </p:nvPicPr>
        <p:blipFill>
          <a:blip r:embed="rId2" cstate="print"/>
          <a:srcRect/>
          <a:stretch>
            <a:fillRect/>
          </a:stretch>
        </p:blipFill>
        <p:spPr bwMode="auto">
          <a:xfrm>
            <a:off x="6736079" y="0"/>
            <a:ext cx="1672046" cy="10450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_ppt_template_cir" id="{813B8F39-54D3-4201-886D-9A46251399D4}" vid="{BFF285B5-F1C9-41A9-A7DA-F2E1A9F227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SF_ppt_template_cir</Template>
  <TotalTime>1069</TotalTime>
  <Words>4028</Words>
  <Application>Microsoft Office PowerPoint</Application>
  <PresentationFormat>Widescreen</PresentationFormat>
  <Paragraphs>280</Paragraphs>
  <Slides>42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Arial Unicode MS</vt:lpstr>
      <vt:lpstr>Calibri</vt:lpstr>
      <vt:lpstr>Cambria</vt:lpstr>
      <vt:lpstr>Times New Roman</vt:lpstr>
      <vt:lpstr>Tw Cen MT (Body)</vt:lpstr>
      <vt:lpstr>Tw Cen MT (Body)Body)</vt:lpstr>
      <vt:lpstr>Tw Cen MT (Body)dy)</vt:lpstr>
      <vt:lpstr>Wingdings</vt:lpstr>
      <vt:lpstr>Office Theme</vt:lpstr>
      <vt:lpstr>Основна обележја безбедности особа са инвалидитетом у саобраћају</vt:lpstr>
      <vt:lpstr>PowerPoint Presentation</vt:lpstr>
      <vt:lpstr>Теме:</vt:lpstr>
      <vt:lpstr>Све категорије особа са инвалидитетом </vt:lpstr>
      <vt:lpstr>Истраживање у Великој Бфитанији</vt:lpstr>
      <vt:lpstr>Истраживање у САД-у</vt:lpstr>
      <vt:lpstr>Истраживање у Грчкој</vt:lpstr>
      <vt:lpstr>Истраживање у Новом Зеланду</vt:lpstr>
      <vt:lpstr>Истраживање у Шведској</vt:lpstr>
      <vt:lpstr>PowerPoint Presentation</vt:lpstr>
      <vt:lpstr>PowerPoint Presentation</vt:lpstr>
      <vt:lpstr>PowerPoint Presentation</vt:lpstr>
      <vt:lpstr>Возачи </vt:lpstr>
      <vt:lpstr>Возачи </vt:lpstr>
      <vt:lpstr>Возачи </vt:lpstr>
      <vt:lpstr>Возачи </vt:lpstr>
      <vt:lpstr>PowerPoint Presentation</vt:lpstr>
      <vt:lpstr>PowerPoint Presentation</vt:lpstr>
      <vt:lpstr>Возачи </vt:lpstr>
      <vt:lpstr>Возачи </vt:lpstr>
      <vt:lpstr>Возачи </vt:lpstr>
      <vt:lpstr>Возачи </vt:lpstr>
      <vt:lpstr>Возачи </vt:lpstr>
      <vt:lpstr>Возачи </vt:lpstr>
      <vt:lpstr>Возачи </vt:lpstr>
      <vt:lpstr>Возачи </vt:lpstr>
      <vt:lpstr>Возачи </vt:lpstr>
      <vt:lpstr>Возачи </vt:lpstr>
      <vt:lpstr>Возачи </vt:lpstr>
      <vt:lpstr>Возачи </vt:lpstr>
      <vt:lpstr>Возачи </vt:lpstr>
      <vt:lpstr>Возачи </vt:lpstr>
      <vt:lpstr>Возачи </vt:lpstr>
      <vt:lpstr>Возачи </vt:lpstr>
      <vt:lpstr>Возачи </vt:lpstr>
      <vt:lpstr>Возачи </vt:lpstr>
      <vt:lpstr>Пешаци</vt:lpstr>
      <vt:lpstr>Пешаци</vt:lpstr>
      <vt:lpstr>Пешаци</vt:lpstr>
      <vt:lpstr>Пешаци</vt:lpstr>
      <vt:lpstr>Пешаци</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Инклузивни транспорт</dc:title>
  <dc:creator>Đorđe Petrović</dc:creator>
  <cp:lastModifiedBy>Djordje Petrovic</cp:lastModifiedBy>
  <cp:revision>155</cp:revision>
  <dcterms:created xsi:type="dcterms:W3CDTF">2024-09-10T17:28:23Z</dcterms:created>
  <dcterms:modified xsi:type="dcterms:W3CDTF">2024-11-25T15:08:14Z</dcterms:modified>
</cp:coreProperties>
</file>