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ink/ink1.xml" ContentType="application/inkml+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05" r:id="rId1"/>
  </p:sldMasterIdLst>
  <p:notesMasterIdLst>
    <p:notesMasterId r:id="rId23"/>
  </p:notesMasterIdLst>
  <p:sldIdLst>
    <p:sldId id="256" r:id="rId2"/>
    <p:sldId id="259" r:id="rId3"/>
    <p:sldId id="261" r:id="rId4"/>
    <p:sldId id="264" r:id="rId5"/>
    <p:sldId id="346" r:id="rId6"/>
    <p:sldId id="347" r:id="rId7"/>
    <p:sldId id="279" r:id="rId8"/>
    <p:sldId id="266" r:id="rId9"/>
    <p:sldId id="262" r:id="rId10"/>
    <p:sldId id="258" r:id="rId11"/>
    <p:sldId id="265" r:id="rId12"/>
    <p:sldId id="268" r:id="rId13"/>
    <p:sldId id="267" r:id="rId14"/>
    <p:sldId id="277" r:id="rId15"/>
    <p:sldId id="292" r:id="rId16"/>
    <p:sldId id="348" r:id="rId17"/>
    <p:sldId id="300" r:id="rId18"/>
    <p:sldId id="287" r:id="rId19"/>
    <p:sldId id="303" r:id="rId20"/>
    <p:sldId id="282" r:id="rId21"/>
    <p:sldId id="320" r:id="rId22"/>
  </p:sldIdLst>
  <p:sldSz cx="9144000" cy="5143500" type="screen16x9"/>
  <p:notesSz cx="6858000" cy="9144000"/>
  <p:embeddedFontLst>
    <p:embeddedFont>
      <p:font typeface="Bebas Neue" panose="020B0606020202050201" pitchFamily="34" charset="0"/>
      <p:regular r:id="rId24"/>
    </p:embeddedFont>
    <p:embeddedFont>
      <p:font typeface="Lato" panose="020F0502020204030203" pitchFamily="34" charset="0"/>
      <p:regular r:id="rId25"/>
      <p:bold r:id="rId26"/>
      <p:italic r:id="rId27"/>
      <p:boldItalic r:id="rId28"/>
    </p:embeddedFont>
    <p:embeddedFont>
      <p:font typeface="Montserrat" panose="00000500000000000000" pitchFamily="2" charset="0"/>
      <p:regular r:id="rId29"/>
      <p:bold r:id="rId30"/>
      <p:italic r:id="rId31"/>
      <p:boldItalic r:id="rId32"/>
    </p:embeddedFont>
    <p:embeddedFont>
      <p:font typeface="Source Sans Pro" panose="020B0503030403020204" pitchFamily="34" charset="0"/>
      <p:regular r:id="rId33"/>
      <p:bold r:id="rId34"/>
      <p:italic r:id="rId35"/>
      <p:bold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38">
          <p15:clr>
            <a:srgbClr val="9AA0A6"/>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3BFF6F8-6659-49E2-9E85-9F76EE91ACED}">
  <a:tblStyle styleId="{93BFF6F8-6659-49E2-9E85-9F76EE91ACED}"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38" d="100"/>
          <a:sy n="138" d="100"/>
        </p:scale>
        <p:origin x="306" y="120"/>
      </p:cViewPr>
      <p:guideLst>
        <p:guide orient="horz" pos="2838"/>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E403E78-971C-4899-BBC0-FD9EB95FDF73}" type="doc">
      <dgm:prSet loTypeId="urn:microsoft.com/office/officeart/2005/8/layout/process1" loCatId="process" qsTypeId="urn:microsoft.com/office/officeart/2005/8/quickstyle/simple1" qsCatId="simple" csTypeId="urn:microsoft.com/office/officeart/2005/8/colors/accent1_2" csCatId="accent1" phldr="1"/>
      <dgm:spPr/>
    </dgm:pt>
    <dgm:pt modelId="{D83E16D6-950B-4D9D-A13E-968F47276DB6}">
      <dgm:prSet phldrT="[Text]"/>
      <dgm:spPr/>
      <dgm:t>
        <a:bodyPr/>
        <a:lstStyle/>
        <a:p>
          <a:r>
            <a:rPr lang="sr-Latn-RS" dirty="0">
              <a:latin typeface="Source Sans Pro" panose="020B0503030403020204" pitchFamily="34" charset="0"/>
              <a:ea typeface="Source Sans Pro" panose="020B0503030403020204" pitchFamily="34" charset="0"/>
            </a:rPr>
            <a:t>Subject</a:t>
          </a:r>
          <a:br>
            <a:rPr lang="sr-Latn-RS" dirty="0">
              <a:latin typeface="Source Sans Pro" panose="020B0503030403020204" pitchFamily="34" charset="0"/>
              <a:ea typeface="Source Sans Pro" panose="020B0503030403020204" pitchFamily="34" charset="0"/>
            </a:rPr>
          </a:br>
          <a:r>
            <a:rPr lang="sr-Latn-RS" dirty="0">
              <a:latin typeface="Source Sans Pro" panose="020B0503030403020204" pitchFamily="34" charset="0"/>
              <a:ea typeface="Source Sans Pro" panose="020B0503030403020204" pitchFamily="34" charset="0"/>
            </a:rPr>
            <a:t>(who?)</a:t>
          </a:r>
          <a:endParaRPr lang="en-US" dirty="0">
            <a:latin typeface="Source Sans Pro" panose="020B0503030403020204" pitchFamily="34" charset="0"/>
            <a:ea typeface="Source Sans Pro" panose="020B0503030403020204" pitchFamily="34" charset="0"/>
          </a:endParaRPr>
        </a:p>
      </dgm:t>
    </dgm:pt>
    <dgm:pt modelId="{B2E5F251-D9A3-457F-8566-9FB3F4F5E95C}" type="parTrans" cxnId="{15DA5859-9AF2-4FB7-9827-7D3A26BCA8F5}">
      <dgm:prSet/>
      <dgm:spPr/>
      <dgm:t>
        <a:bodyPr/>
        <a:lstStyle/>
        <a:p>
          <a:endParaRPr lang="en-US">
            <a:latin typeface="Source Sans Pro" panose="020B0503030403020204" pitchFamily="34" charset="0"/>
            <a:ea typeface="Source Sans Pro" panose="020B0503030403020204" pitchFamily="34" charset="0"/>
          </a:endParaRPr>
        </a:p>
      </dgm:t>
    </dgm:pt>
    <dgm:pt modelId="{8C147C81-008C-4EC2-8588-DEE589327D49}" type="sibTrans" cxnId="{15DA5859-9AF2-4FB7-9827-7D3A26BCA8F5}">
      <dgm:prSet/>
      <dgm:spPr/>
      <dgm:t>
        <a:bodyPr/>
        <a:lstStyle/>
        <a:p>
          <a:endParaRPr lang="en-US">
            <a:latin typeface="Source Sans Pro" panose="020B0503030403020204" pitchFamily="34" charset="0"/>
            <a:ea typeface="Source Sans Pro" panose="020B0503030403020204" pitchFamily="34" charset="0"/>
          </a:endParaRPr>
        </a:p>
      </dgm:t>
    </dgm:pt>
    <dgm:pt modelId="{1FBCB22F-F609-484D-9F96-65A00C442D0B}">
      <dgm:prSet phldrT="[Text]"/>
      <dgm:spPr/>
      <dgm:t>
        <a:bodyPr/>
        <a:lstStyle/>
        <a:p>
          <a:r>
            <a:rPr lang="sr-Latn-RS" dirty="0">
              <a:latin typeface="Source Sans Pro" panose="020B0503030403020204" pitchFamily="34" charset="0"/>
              <a:ea typeface="Source Sans Pro" panose="020B0503030403020204" pitchFamily="34" charset="0"/>
            </a:rPr>
            <a:t>Predicate</a:t>
          </a:r>
          <a:endParaRPr lang="en-US" dirty="0">
            <a:latin typeface="Source Sans Pro" panose="020B0503030403020204" pitchFamily="34" charset="0"/>
            <a:ea typeface="Source Sans Pro" panose="020B0503030403020204" pitchFamily="34" charset="0"/>
          </a:endParaRPr>
        </a:p>
      </dgm:t>
    </dgm:pt>
    <dgm:pt modelId="{B1335D9D-0C49-4E7F-9A89-463E816E2A7D}" type="parTrans" cxnId="{BEB19820-B893-4CD4-AE43-4999CF79F6D2}">
      <dgm:prSet/>
      <dgm:spPr/>
      <dgm:t>
        <a:bodyPr/>
        <a:lstStyle/>
        <a:p>
          <a:endParaRPr lang="en-US">
            <a:latin typeface="Source Sans Pro" panose="020B0503030403020204" pitchFamily="34" charset="0"/>
            <a:ea typeface="Source Sans Pro" panose="020B0503030403020204" pitchFamily="34" charset="0"/>
          </a:endParaRPr>
        </a:p>
      </dgm:t>
    </dgm:pt>
    <dgm:pt modelId="{7A2B4090-084F-4F91-B5B9-BF3255437A2F}" type="sibTrans" cxnId="{BEB19820-B893-4CD4-AE43-4999CF79F6D2}">
      <dgm:prSet/>
      <dgm:spPr/>
      <dgm:t>
        <a:bodyPr/>
        <a:lstStyle/>
        <a:p>
          <a:endParaRPr lang="en-US">
            <a:latin typeface="Source Sans Pro" panose="020B0503030403020204" pitchFamily="34" charset="0"/>
            <a:ea typeface="Source Sans Pro" panose="020B0503030403020204" pitchFamily="34" charset="0"/>
          </a:endParaRPr>
        </a:p>
      </dgm:t>
    </dgm:pt>
    <dgm:pt modelId="{A90BABE4-92EF-4059-BBF3-2C5ABFCB4DFE}">
      <dgm:prSet phldrT="[Text]"/>
      <dgm:spPr/>
      <dgm:t>
        <a:bodyPr/>
        <a:lstStyle/>
        <a:p>
          <a:r>
            <a:rPr lang="sr-Latn-RS" dirty="0">
              <a:latin typeface="Source Sans Pro" panose="020B0503030403020204" pitchFamily="34" charset="0"/>
              <a:ea typeface="Source Sans Pro" panose="020B0503030403020204" pitchFamily="34" charset="0"/>
            </a:rPr>
            <a:t>Object</a:t>
          </a:r>
          <a:br>
            <a:rPr lang="sr-Latn-RS" dirty="0">
              <a:latin typeface="Source Sans Pro" panose="020B0503030403020204" pitchFamily="34" charset="0"/>
              <a:ea typeface="Source Sans Pro" panose="020B0503030403020204" pitchFamily="34" charset="0"/>
            </a:rPr>
          </a:br>
          <a:r>
            <a:rPr lang="sr-Latn-RS" dirty="0">
              <a:latin typeface="Source Sans Pro" panose="020B0503030403020204" pitchFamily="34" charset="0"/>
              <a:ea typeface="Source Sans Pro" panose="020B0503030403020204" pitchFamily="34" charset="0"/>
            </a:rPr>
            <a:t>(what?)</a:t>
          </a:r>
          <a:endParaRPr lang="en-US" dirty="0">
            <a:latin typeface="Source Sans Pro" panose="020B0503030403020204" pitchFamily="34" charset="0"/>
            <a:ea typeface="Source Sans Pro" panose="020B0503030403020204" pitchFamily="34" charset="0"/>
          </a:endParaRPr>
        </a:p>
      </dgm:t>
    </dgm:pt>
    <dgm:pt modelId="{BF43B4E1-32A0-43AE-845D-0565A729EEB0}" type="parTrans" cxnId="{0651BC97-FE99-496E-A5F9-BE649401C10E}">
      <dgm:prSet/>
      <dgm:spPr/>
      <dgm:t>
        <a:bodyPr/>
        <a:lstStyle/>
        <a:p>
          <a:endParaRPr lang="en-US">
            <a:latin typeface="Source Sans Pro" panose="020B0503030403020204" pitchFamily="34" charset="0"/>
            <a:ea typeface="Source Sans Pro" panose="020B0503030403020204" pitchFamily="34" charset="0"/>
          </a:endParaRPr>
        </a:p>
      </dgm:t>
    </dgm:pt>
    <dgm:pt modelId="{61AC5271-40AA-49EA-8CE8-FEE32A50F73C}" type="sibTrans" cxnId="{0651BC97-FE99-496E-A5F9-BE649401C10E}">
      <dgm:prSet/>
      <dgm:spPr/>
      <dgm:t>
        <a:bodyPr/>
        <a:lstStyle/>
        <a:p>
          <a:endParaRPr lang="en-US">
            <a:latin typeface="Source Sans Pro" panose="020B0503030403020204" pitchFamily="34" charset="0"/>
            <a:ea typeface="Source Sans Pro" panose="020B0503030403020204" pitchFamily="34" charset="0"/>
          </a:endParaRPr>
        </a:p>
      </dgm:t>
    </dgm:pt>
    <dgm:pt modelId="{B71C3F5D-D336-4AEB-972A-714818DAE775}">
      <dgm:prSet phldrT="[Text]"/>
      <dgm:spPr/>
      <dgm:t>
        <a:bodyPr/>
        <a:lstStyle/>
        <a:p>
          <a:r>
            <a:rPr lang="sr-Latn-RS" dirty="0">
              <a:latin typeface="Source Sans Pro" panose="020B0503030403020204" pitchFamily="34" charset="0"/>
              <a:ea typeface="Source Sans Pro" panose="020B0503030403020204" pitchFamily="34" charset="0"/>
            </a:rPr>
            <a:t>Manner</a:t>
          </a:r>
          <a:br>
            <a:rPr lang="sr-Latn-RS" dirty="0">
              <a:latin typeface="Source Sans Pro" panose="020B0503030403020204" pitchFamily="34" charset="0"/>
              <a:ea typeface="Source Sans Pro" panose="020B0503030403020204" pitchFamily="34" charset="0"/>
            </a:rPr>
          </a:br>
          <a:r>
            <a:rPr lang="sr-Latn-RS" dirty="0">
              <a:latin typeface="Source Sans Pro" panose="020B0503030403020204" pitchFamily="34" charset="0"/>
              <a:ea typeface="Source Sans Pro" panose="020B0503030403020204" pitchFamily="34" charset="0"/>
            </a:rPr>
            <a:t>(how?)</a:t>
          </a:r>
          <a:endParaRPr lang="en-US" dirty="0">
            <a:latin typeface="Source Sans Pro" panose="020B0503030403020204" pitchFamily="34" charset="0"/>
            <a:ea typeface="Source Sans Pro" panose="020B0503030403020204" pitchFamily="34" charset="0"/>
          </a:endParaRPr>
        </a:p>
      </dgm:t>
    </dgm:pt>
    <dgm:pt modelId="{4AFB1855-D044-43DC-AECB-4C796F6A826E}" type="parTrans" cxnId="{F8636E15-C508-47EC-82E6-BB6D5332B5C2}">
      <dgm:prSet/>
      <dgm:spPr/>
      <dgm:t>
        <a:bodyPr/>
        <a:lstStyle/>
        <a:p>
          <a:endParaRPr lang="en-US">
            <a:latin typeface="Source Sans Pro" panose="020B0503030403020204" pitchFamily="34" charset="0"/>
            <a:ea typeface="Source Sans Pro" panose="020B0503030403020204" pitchFamily="34" charset="0"/>
          </a:endParaRPr>
        </a:p>
      </dgm:t>
    </dgm:pt>
    <dgm:pt modelId="{6A2F71A2-C7F5-44C3-8D3F-4109235EE393}" type="sibTrans" cxnId="{F8636E15-C508-47EC-82E6-BB6D5332B5C2}">
      <dgm:prSet/>
      <dgm:spPr/>
      <dgm:t>
        <a:bodyPr/>
        <a:lstStyle/>
        <a:p>
          <a:endParaRPr lang="en-US">
            <a:latin typeface="Source Sans Pro" panose="020B0503030403020204" pitchFamily="34" charset="0"/>
            <a:ea typeface="Source Sans Pro" panose="020B0503030403020204" pitchFamily="34" charset="0"/>
          </a:endParaRPr>
        </a:p>
      </dgm:t>
    </dgm:pt>
    <dgm:pt modelId="{B93999FC-BF8D-4A0E-89D6-307FD65A2378}">
      <dgm:prSet phldrT="[Text]"/>
      <dgm:spPr/>
      <dgm:t>
        <a:bodyPr/>
        <a:lstStyle/>
        <a:p>
          <a:r>
            <a:rPr lang="sr-Latn-RS" dirty="0">
              <a:latin typeface="Source Sans Pro" panose="020B0503030403020204" pitchFamily="34" charset="0"/>
              <a:ea typeface="Source Sans Pro" panose="020B0503030403020204" pitchFamily="34" charset="0"/>
            </a:rPr>
            <a:t>Place</a:t>
          </a:r>
          <a:br>
            <a:rPr lang="sr-Latn-RS" dirty="0">
              <a:latin typeface="Source Sans Pro" panose="020B0503030403020204" pitchFamily="34" charset="0"/>
              <a:ea typeface="Source Sans Pro" panose="020B0503030403020204" pitchFamily="34" charset="0"/>
            </a:rPr>
          </a:br>
          <a:r>
            <a:rPr lang="sr-Latn-RS" dirty="0">
              <a:latin typeface="Source Sans Pro" panose="020B0503030403020204" pitchFamily="34" charset="0"/>
              <a:ea typeface="Source Sans Pro" panose="020B0503030403020204" pitchFamily="34" charset="0"/>
            </a:rPr>
            <a:t>(where?)</a:t>
          </a:r>
          <a:endParaRPr lang="en-US" dirty="0">
            <a:latin typeface="Source Sans Pro" panose="020B0503030403020204" pitchFamily="34" charset="0"/>
            <a:ea typeface="Source Sans Pro" panose="020B0503030403020204" pitchFamily="34" charset="0"/>
          </a:endParaRPr>
        </a:p>
      </dgm:t>
    </dgm:pt>
    <dgm:pt modelId="{1CCC706F-6244-4640-9BAC-241D23CF0610}" type="parTrans" cxnId="{F8137646-357D-4470-9979-93140B50304A}">
      <dgm:prSet/>
      <dgm:spPr/>
      <dgm:t>
        <a:bodyPr/>
        <a:lstStyle/>
        <a:p>
          <a:endParaRPr lang="en-US">
            <a:latin typeface="Source Sans Pro" panose="020B0503030403020204" pitchFamily="34" charset="0"/>
            <a:ea typeface="Source Sans Pro" panose="020B0503030403020204" pitchFamily="34" charset="0"/>
          </a:endParaRPr>
        </a:p>
      </dgm:t>
    </dgm:pt>
    <dgm:pt modelId="{A4C5FB44-DAA6-47CF-AD62-BB35B27F2300}" type="sibTrans" cxnId="{F8137646-357D-4470-9979-93140B50304A}">
      <dgm:prSet/>
      <dgm:spPr/>
      <dgm:t>
        <a:bodyPr/>
        <a:lstStyle/>
        <a:p>
          <a:endParaRPr lang="en-US">
            <a:latin typeface="Source Sans Pro" panose="020B0503030403020204" pitchFamily="34" charset="0"/>
            <a:ea typeface="Source Sans Pro" panose="020B0503030403020204" pitchFamily="34" charset="0"/>
          </a:endParaRPr>
        </a:p>
      </dgm:t>
    </dgm:pt>
    <dgm:pt modelId="{BF903AFA-C299-47C1-ABBD-BCE4A47A4207}">
      <dgm:prSet phldrT="[Text]"/>
      <dgm:spPr/>
      <dgm:t>
        <a:bodyPr/>
        <a:lstStyle/>
        <a:p>
          <a:r>
            <a:rPr lang="sr-Latn-RS" dirty="0">
              <a:latin typeface="Source Sans Pro" panose="020B0503030403020204" pitchFamily="34" charset="0"/>
              <a:ea typeface="Source Sans Pro" panose="020B0503030403020204" pitchFamily="34" charset="0"/>
            </a:rPr>
            <a:t>Time</a:t>
          </a:r>
          <a:br>
            <a:rPr lang="sr-Latn-RS" dirty="0">
              <a:latin typeface="Source Sans Pro" panose="020B0503030403020204" pitchFamily="34" charset="0"/>
              <a:ea typeface="Source Sans Pro" panose="020B0503030403020204" pitchFamily="34" charset="0"/>
            </a:rPr>
          </a:br>
          <a:r>
            <a:rPr lang="sr-Latn-RS" dirty="0">
              <a:latin typeface="Source Sans Pro" panose="020B0503030403020204" pitchFamily="34" charset="0"/>
              <a:ea typeface="Source Sans Pro" panose="020B0503030403020204" pitchFamily="34" charset="0"/>
            </a:rPr>
            <a:t>(when?)</a:t>
          </a:r>
          <a:endParaRPr lang="en-US" dirty="0">
            <a:latin typeface="Source Sans Pro" panose="020B0503030403020204" pitchFamily="34" charset="0"/>
            <a:ea typeface="Source Sans Pro" panose="020B0503030403020204" pitchFamily="34" charset="0"/>
          </a:endParaRPr>
        </a:p>
      </dgm:t>
    </dgm:pt>
    <dgm:pt modelId="{7A46BE35-621F-4F5D-A8AD-8DDB573C48EB}" type="parTrans" cxnId="{69BD59E3-E00C-4C93-99A0-C8C607DB39AA}">
      <dgm:prSet/>
      <dgm:spPr/>
      <dgm:t>
        <a:bodyPr/>
        <a:lstStyle/>
        <a:p>
          <a:endParaRPr lang="en-US">
            <a:latin typeface="Source Sans Pro" panose="020B0503030403020204" pitchFamily="34" charset="0"/>
            <a:ea typeface="Source Sans Pro" panose="020B0503030403020204" pitchFamily="34" charset="0"/>
          </a:endParaRPr>
        </a:p>
      </dgm:t>
    </dgm:pt>
    <dgm:pt modelId="{2655D417-CD0E-4F51-B004-BCF26734A62C}" type="sibTrans" cxnId="{69BD59E3-E00C-4C93-99A0-C8C607DB39AA}">
      <dgm:prSet/>
      <dgm:spPr/>
      <dgm:t>
        <a:bodyPr/>
        <a:lstStyle/>
        <a:p>
          <a:endParaRPr lang="en-US">
            <a:latin typeface="Source Sans Pro" panose="020B0503030403020204" pitchFamily="34" charset="0"/>
            <a:ea typeface="Source Sans Pro" panose="020B0503030403020204" pitchFamily="34" charset="0"/>
          </a:endParaRPr>
        </a:p>
      </dgm:t>
    </dgm:pt>
    <dgm:pt modelId="{1E327253-1522-4876-B10D-6AC18173C4ED}" type="pres">
      <dgm:prSet presAssocID="{9E403E78-971C-4899-BBC0-FD9EB95FDF73}" presName="Name0" presStyleCnt="0">
        <dgm:presLayoutVars>
          <dgm:dir/>
          <dgm:resizeHandles val="exact"/>
        </dgm:presLayoutVars>
      </dgm:prSet>
      <dgm:spPr/>
    </dgm:pt>
    <dgm:pt modelId="{2A158594-29A8-4A27-9052-7EDDEB36F752}" type="pres">
      <dgm:prSet presAssocID="{D83E16D6-950B-4D9D-A13E-968F47276DB6}" presName="node" presStyleLbl="node1" presStyleIdx="0" presStyleCnt="6">
        <dgm:presLayoutVars>
          <dgm:bulletEnabled val="1"/>
        </dgm:presLayoutVars>
      </dgm:prSet>
      <dgm:spPr/>
    </dgm:pt>
    <dgm:pt modelId="{359EA0CE-89AB-4AC2-B235-727136C3B3AC}" type="pres">
      <dgm:prSet presAssocID="{8C147C81-008C-4EC2-8588-DEE589327D49}" presName="sibTrans" presStyleLbl="sibTrans2D1" presStyleIdx="0" presStyleCnt="5"/>
      <dgm:spPr/>
    </dgm:pt>
    <dgm:pt modelId="{5670AC86-F3A9-45F1-BFC0-26530C490CED}" type="pres">
      <dgm:prSet presAssocID="{8C147C81-008C-4EC2-8588-DEE589327D49}" presName="connectorText" presStyleLbl="sibTrans2D1" presStyleIdx="0" presStyleCnt="5"/>
      <dgm:spPr/>
    </dgm:pt>
    <dgm:pt modelId="{0B388EE2-6E44-4DF3-84CC-C02857A96390}" type="pres">
      <dgm:prSet presAssocID="{1FBCB22F-F609-484D-9F96-65A00C442D0B}" presName="node" presStyleLbl="node1" presStyleIdx="1" presStyleCnt="6">
        <dgm:presLayoutVars>
          <dgm:bulletEnabled val="1"/>
        </dgm:presLayoutVars>
      </dgm:prSet>
      <dgm:spPr/>
    </dgm:pt>
    <dgm:pt modelId="{EF1238F1-8E3A-4205-B41A-3354D5C43409}" type="pres">
      <dgm:prSet presAssocID="{7A2B4090-084F-4F91-B5B9-BF3255437A2F}" presName="sibTrans" presStyleLbl="sibTrans2D1" presStyleIdx="1" presStyleCnt="5"/>
      <dgm:spPr/>
    </dgm:pt>
    <dgm:pt modelId="{3058ABCB-5701-496B-8116-29CC173B68B7}" type="pres">
      <dgm:prSet presAssocID="{7A2B4090-084F-4F91-B5B9-BF3255437A2F}" presName="connectorText" presStyleLbl="sibTrans2D1" presStyleIdx="1" presStyleCnt="5"/>
      <dgm:spPr/>
    </dgm:pt>
    <dgm:pt modelId="{4E3FC055-B438-4F5B-B008-7174F9741B46}" type="pres">
      <dgm:prSet presAssocID="{A90BABE4-92EF-4059-BBF3-2C5ABFCB4DFE}" presName="node" presStyleLbl="node1" presStyleIdx="2" presStyleCnt="6">
        <dgm:presLayoutVars>
          <dgm:bulletEnabled val="1"/>
        </dgm:presLayoutVars>
      </dgm:prSet>
      <dgm:spPr/>
    </dgm:pt>
    <dgm:pt modelId="{A0C8FCB1-16B5-40DD-B798-4CF5B7E24A8E}" type="pres">
      <dgm:prSet presAssocID="{61AC5271-40AA-49EA-8CE8-FEE32A50F73C}" presName="sibTrans" presStyleLbl="sibTrans2D1" presStyleIdx="2" presStyleCnt="5"/>
      <dgm:spPr/>
    </dgm:pt>
    <dgm:pt modelId="{FDADF362-9D4B-4CB4-A1D3-39B3DDFE3EA9}" type="pres">
      <dgm:prSet presAssocID="{61AC5271-40AA-49EA-8CE8-FEE32A50F73C}" presName="connectorText" presStyleLbl="sibTrans2D1" presStyleIdx="2" presStyleCnt="5"/>
      <dgm:spPr/>
    </dgm:pt>
    <dgm:pt modelId="{45AA6848-BB3E-40FB-9326-EA9E668BD4B4}" type="pres">
      <dgm:prSet presAssocID="{B71C3F5D-D336-4AEB-972A-714818DAE775}" presName="node" presStyleLbl="node1" presStyleIdx="3" presStyleCnt="6">
        <dgm:presLayoutVars>
          <dgm:bulletEnabled val="1"/>
        </dgm:presLayoutVars>
      </dgm:prSet>
      <dgm:spPr/>
    </dgm:pt>
    <dgm:pt modelId="{323F53BC-26A7-4DEB-BD1B-AB58AE53A212}" type="pres">
      <dgm:prSet presAssocID="{6A2F71A2-C7F5-44C3-8D3F-4109235EE393}" presName="sibTrans" presStyleLbl="sibTrans2D1" presStyleIdx="3" presStyleCnt="5"/>
      <dgm:spPr/>
    </dgm:pt>
    <dgm:pt modelId="{E426E763-E223-4081-AB36-E09090EF6D56}" type="pres">
      <dgm:prSet presAssocID="{6A2F71A2-C7F5-44C3-8D3F-4109235EE393}" presName="connectorText" presStyleLbl="sibTrans2D1" presStyleIdx="3" presStyleCnt="5"/>
      <dgm:spPr/>
    </dgm:pt>
    <dgm:pt modelId="{20968CC1-667C-4F96-A2B2-4B25313838B2}" type="pres">
      <dgm:prSet presAssocID="{B93999FC-BF8D-4A0E-89D6-307FD65A2378}" presName="node" presStyleLbl="node1" presStyleIdx="4" presStyleCnt="6">
        <dgm:presLayoutVars>
          <dgm:bulletEnabled val="1"/>
        </dgm:presLayoutVars>
      </dgm:prSet>
      <dgm:spPr/>
    </dgm:pt>
    <dgm:pt modelId="{7A5F25FF-CFC6-43FB-A38A-3E790FEC4CCA}" type="pres">
      <dgm:prSet presAssocID="{A4C5FB44-DAA6-47CF-AD62-BB35B27F2300}" presName="sibTrans" presStyleLbl="sibTrans2D1" presStyleIdx="4" presStyleCnt="5"/>
      <dgm:spPr/>
    </dgm:pt>
    <dgm:pt modelId="{9C3F7D06-6935-4980-AA0C-84B7C1439816}" type="pres">
      <dgm:prSet presAssocID="{A4C5FB44-DAA6-47CF-AD62-BB35B27F2300}" presName="connectorText" presStyleLbl="sibTrans2D1" presStyleIdx="4" presStyleCnt="5"/>
      <dgm:spPr/>
    </dgm:pt>
    <dgm:pt modelId="{0FE3D15E-B7F1-40BE-94DE-C4F9DB63ADE8}" type="pres">
      <dgm:prSet presAssocID="{BF903AFA-C299-47C1-ABBD-BCE4A47A4207}" presName="node" presStyleLbl="node1" presStyleIdx="5" presStyleCnt="6">
        <dgm:presLayoutVars>
          <dgm:bulletEnabled val="1"/>
        </dgm:presLayoutVars>
      </dgm:prSet>
      <dgm:spPr/>
    </dgm:pt>
  </dgm:ptLst>
  <dgm:cxnLst>
    <dgm:cxn modelId="{8A495C05-3C71-4D73-B8CA-6740112146E6}" type="presOf" srcId="{8C147C81-008C-4EC2-8588-DEE589327D49}" destId="{5670AC86-F3A9-45F1-BFC0-26530C490CED}" srcOrd="1" destOrd="0" presId="urn:microsoft.com/office/officeart/2005/8/layout/process1"/>
    <dgm:cxn modelId="{CF702113-FCD6-46C0-8645-6A7A98C87864}" type="presOf" srcId="{A4C5FB44-DAA6-47CF-AD62-BB35B27F2300}" destId="{9C3F7D06-6935-4980-AA0C-84B7C1439816}" srcOrd="1" destOrd="0" presId="urn:microsoft.com/office/officeart/2005/8/layout/process1"/>
    <dgm:cxn modelId="{F8636E15-C508-47EC-82E6-BB6D5332B5C2}" srcId="{9E403E78-971C-4899-BBC0-FD9EB95FDF73}" destId="{B71C3F5D-D336-4AEB-972A-714818DAE775}" srcOrd="3" destOrd="0" parTransId="{4AFB1855-D044-43DC-AECB-4C796F6A826E}" sibTransId="{6A2F71A2-C7F5-44C3-8D3F-4109235EE393}"/>
    <dgm:cxn modelId="{558E1E17-23AB-448C-B431-3063A643C4BE}" type="presOf" srcId="{BF903AFA-C299-47C1-ABBD-BCE4A47A4207}" destId="{0FE3D15E-B7F1-40BE-94DE-C4F9DB63ADE8}" srcOrd="0" destOrd="0" presId="urn:microsoft.com/office/officeart/2005/8/layout/process1"/>
    <dgm:cxn modelId="{BEB19820-B893-4CD4-AE43-4999CF79F6D2}" srcId="{9E403E78-971C-4899-BBC0-FD9EB95FDF73}" destId="{1FBCB22F-F609-484D-9F96-65A00C442D0B}" srcOrd="1" destOrd="0" parTransId="{B1335D9D-0C49-4E7F-9A89-463E816E2A7D}" sibTransId="{7A2B4090-084F-4F91-B5B9-BF3255437A2F}"/>
    <dgm:cxn modelId="{47D2BC22-C501-4B6E-AECC-0E0211E8F835}" type="presOf" srcId="{7A2B4090-084F-4F91-B5B9-BF3255437A2F}" destId="{EF1238F1-8E3A-4205-B41A-3354D5C43409}" srcOrd="0" destOrd="0" presId="urn:microsoft.com/office/officeart/2005/8/layout/process1"/>
    <dgm:cxn modelId="{2CCA803C-7D4B-4C50-9732-018F942FE13E}" type="presOf" srcId="{B71C3F5D-D336-4AEB-972A-714818DAE775}" destId="{45AA6848-BB3E-40FB-9326-EA9E668BD4B4}" srcOrd="0" destOrd="0" presId="urn:microsoft.com/office/officeart/2005/8/layout/process1"/>
    <dgm:cxn modelId="{3E003B5C-D08F-4305-A857-ABAAC8847819}" type="presOf" srcId="{7A2B4090-084F-4F91-B5B9-BF3255437A2F}" destId="{3058ABCB-5701-496B-8116-29CC173B68B7}" srcOrd="1" destOrd="0" presId="urn:microsoft.com/office/officeart/2005/8/layout/process1"/>
    <dgm:cxn modelId="{D24E105F-A0C7-4707-B1BB-C294E120AC79}" type="presOf" srcId="{8C147C81-008C-4EC2-8588-DEE589327D49}" destId="{359EA0CE-89AB-4AC2-B235-727136C3B3AC}" srcOrd="0" destOrd="0" presId="urn:microsoft.com/office/officeart/2005/8/layout/process1"/>
    <dgm:cxn modelId="{DCB4BB45-7607-4917-8FF4-D06506FA6A0D}" type="presOf" srcId="{A90BABE4-92EF-4059-BBF3-2C5ABFCB4DFE}" destId="{4E3FC055-B438-4F5B-B008-7174F9741B46}" srcOrd="0" destOrd="0" presId="urn:microsoft.com/office/officeart/2005/8/layout/process1"/>
    <dgm:cxn modelId="{F8137646-357D-4470-9979-93140B50304A}" srcId="{9E403E78-971C-4899-BBC0-FD9EB95FDF73}" destId="{B93999FC-BF8D-4A0E-89D6-307FD65A2378}" srcOrd="4" destOrd="0" parTransId="{1CCC706F-6244-4640-9BAC-241D23CF0610}" sibTransId="{A4C5FB44-DAA6-47CF-AD62-BB35B27F2300}"/>
    <dgm:cxn modelId="{15DA5859-9AF2-4FB7-9827-7D3A26BCA8F5}" srcId="{9E403E78-971C-4899-BBC0-FD9EB95FDF73}" destId="{D83E16D6-950B-4D9D-A13E-968F47276DB6}" srcOrd="0" destOrd="0" parTransId="{B2E5F251-D9A3-457F-8566-9FB3F4F5E95C}" sibTransId="{8C147C81-008C-4EC2-8588-DEE589327D49}"/>
    <dgm:cxn modelId="{BF177E81-4CBE-456E-854B-A425E1F7AA70}" type="presOf" srcId="{A4C5FB44-DAA6-47CF-AD62-BB35B27F2300}" destId="{7A5F25FF-CFC6-43FB-A38A-3E790FEC4CCA}" srcOrd="0" destOrd="0" presId="urn:microsoft.com/office/officeart/2005/8/layout/process1"/>
    <dgm:cxn modelId="{B355D58A-7D51-4B14-8C97-0E60D410066C}" type="presOf" srcId="{6A2F71A2-C7F5-44C3-8D3F-4109235EE393}" destId="{323F53BC-26A7-4DEB-BD1B-AB58AE53A212}" srcOrd="0" destOrd="0" presId="urn:microsoft.com/office/officeart/2005/8/layout/process1"/>
    <dgm:cxn modelId="{0651BC97-FE99-496E-A5F9-BE649401C10E}" srcId="{9E403E78-971C-4899-BBC0-FD9EB95FDF73}" destId="{A90BABE4-92EF-4059-BBF3-2C5ABFCB4DFE}" srcOrd="2" destOrd="0" parTransId="{BF43B4E1-32A0-43AE-845D-0565A729EEB0}" sibTransId="{61AC5271-40AA-49EA-8CE8-FEE32A50F73C}"/>
    <dgm:cxn modelId="{9D714EA3-A088-4F91-BAED-97D5EC95960A}" type="presOf" srcId="{B93999FC-BF8D-4A0E-89D6-307FD65A2378}" destId="{20968CC1-667C-4F96-A2B2-4B25313838B2}" srcOrd="0" destOrd="0" presId="urn:microsoft.com/office/officeart/2005/8/layout/process1"/>
    <dgm:cxn modelId="{3EE219A4-0B49-4E92-8704-849666E38749}" type="presOf" srcId="{1FBCB22F-F609-484D-9F96-65A00C442D0B}" destId="{0B388EE2-6E44-4DF3-84CC-C02857A96390}" srcOrd="0" destOrd="0" presId="urn:microsoft.com/office/officeart/2005/8/layout/process1"/>
    <dgm:cxn modelId="{09F55DD5-5855-43B8-A0E3-D46381483D73}" type="presOf" srcId="{61AC5271-40AA-49EA-8CE8-FEE32A50F73C}" destId="{A0C8FCB1-16B5-40DD-B798-4CF5B7E24A8E}" srcOrd="0" destOrd="0" presId="urn:microsoft.com/office/officeart/2005/8/layout/process1"/>
    <dgm:cxn modelId="{4E4EC1D9-6D5D-4C44-BBC4-E6EEBA395C69}" type="presOf" srcId="{6A2F71A2-C7F5-44C3-8D3F-4109235EE393}" destId="{E426E763-E223-4081-AB36-E09090EF6D56}" srcOrd="1" destOrd="0" presId="urn:microsoft.com/office/officeart/2005/8/layout/process1"/>
    <dgm:cxn modelId="{DDA37CE1-D73F-4B33-A8B4-70BFCE8B8C71}" type="presOf" srcId="{9E403E78-971C-4899-BBC0-FD9EB95FDF73}" destId="{1E327253-1522-4876-B10D-6AC18173C4ED}" srcOrd="0" destOrd="0" presId="urn:microsoft.com/office/officeart/2005/8/layout/process1"/>
    <dgm:cxn modelId="{D525DDE2-33A0-44C5-83E9-802F3AD3A5C1}" type="presOf" srcId="{D83E16D6-950B-4D9D-A13E-968F47276DB6}" destId="{2A158594-29A8-4A27-9052-7EDDEB36F752}" srcOrd="0" destOrd="0" presId="urn:microsoft.com/office/officeart/2005/8/layout/process1"/>
    <dgm:cxn modelId="{69BD59E3-E00C-4C93-99A0-C8C607DB39AA}" srcId="{9E403E78-971C-4899-BBC0-FD9EB95FDF73}" destId="{BF903AFA-C299-47C1-ABBD-BCE4A47A4207}" srcOrd="5" destOrd="0" parTransId="{7A46BE35-621F-4F5D-A8AD-8DDB573C48EB}" sibTransId="{2655D417-CD0E-4F51-B004-BCF26734A62C}"/>
    <dgm:cxn modelId="{236F2BEC-B3EE-4948-A582-7E54D607D00C}" type="presOf" srcId="{61AC5271-40AA-49EA-8CE8-FEE32A50F73C}" destId="{FDADF362-9D4B-4CB4-A1D3-39B3DDFE3EA9}" srcOrd="1" destOrd="0" presId="urn:microsoft.com/office/officeart/2005/8/layout/process1"/>
    <dgm:cxn modelId="{90C7325A-E008-447B-99F0-9F2F78AE49A6}" type="presParOf" srcId="{1E327253-1522-4876-B10D-6AC18173C4ED}" destId="{2A158594-29A8-4A27-9052-7EDDEB36F752}" srcOrd="0" destOrd="0" presId="urn:microsoft.com/office/officeart/2005/8/layout/process1"/>
    <dgm:cxn modelId="{349E8C1A-04A7-437F-838A-63A45599A27C}" type="presParOf" srcId="{1E327253-1522-4876-B10D-6AC18173C4ED}" destId="{359EA0CE-89AB-4AC2-B235-727136C3B3AC}" srcOrd="1" destOrd="0" presId="urn:microsoft.com/office/officeart/2005/8/layout/process1"/>
    <dgm:cxn modelId="{815FEA9B-7623-4C36-B045-72AF19BDF19E}" type="presParOf" srcId="{359EA0CE-89AB-4AC2-B235-727136C3B3AC}" destId="{5670AC86-F3A9-45F1-BFC0-26530C490CED}" srcOrd="0" destOrd="0" presId="urn:microsoft.com/office/officeart/2005/8/layout/process1"/>
    <dgm:cxn modelId="{BBCD772B-0446-47CC-84EA-E5A381241DBA}" type="presParOf" srcId="{1E327253-1522-4876-B10D-6AC18173C4ED}" destId="{0B388EE2-6E44-4DF3-84CC-C02857A96390}" srcOrd="2" destOrd="0" presId="urn:microsoft.com/office/officeart/2005/8/layout/process1"/>
    <dgm:cxn modelId="{6F4B3579-B986-4736-8048-056A3EADA9C6}" type="presParOf" srcId="{1E327253-1522-4876-B10D-6AC18173C4ED}" destId="{EF1238F1-8E3A-4205-B41A-3354D5C43409}" srcOrd="3" destOrd="0" presId="urn:microsoft.com/office/officeart/2005/8/layout/process1"/>
    <dgm:cxn modelId="{6E3C0A61-29AA-4ACA-B526-237244B66778}" type="presParOf" srcId="{EF1238F1-8E3A-4205-B41A-3354D5C43409}" destId="{3058ABCB-5701-496B-8116-29CC173B68B7}" srcOrd="0" destOrd="0" presId="urn:microsoft.com/office/officeart/2005/8/layout/process1"/>
    <dgm:cxn modelId="{091FD8E7-5E73-4CCD-9ACD-27515A751927}" type="presParOf" srcId="{1E327253-1522-4876-B10D-6AC18173C4ED}" destId="{4E3FC055-B438-4F5B-B008-7174F9741B46}" srcOrd="4" destOrd="0" presId="urn:microsoft.com/office/officeart/2005/8/layout/process1"/>
    <dgm:cxn modelId="{030B73CA-6071-4A34-B7C0-9A44B486277A}" type="presParOf" srcId="{1E327253-1522-4876-B10D-6AC18173C4ED}" destId="{A0C8FCB1-16B5-40DD-B798-4CF5B7E24A8E}" srcOrd="5" destOrd="0" presId="urn:microsoft.com/office/officeart/2005/8/layout/process1"/>
    <dgm:cxn modelId="{E2946F40-A89F-4EB9-B2B0-5AB9679FE488}" type="presParOf" srcId="{A0C8FCB1-16B5-40DD-B798-4CF5B7E24A8E}" destId="{FDADF362-9D4B-4CB4-A1D3-39B3DDFE3EA9}" srcOrd="0" destOrd="0" presId="urn:microsoft.com/office/officeart/2005/8/layout/process1"/>
    <dgm:cxn modelId="{4BECA45D-9333-4181-B161-AE1FBD47A41B}" type="presParOf" srcId="{1E327253-1522-4876-B10D-6AC18173C4ED}" destId="{45AA6848-BB3E-40FB-9326-EA9E668BD4B4}" srcOrd="6" destOrd="0" presId="urn:microsoft.com/office/officeart/2005/8/layout/process1"/>
    <dgm:cxn modelId="{614065C2-D01A-46E6-8256-92188725C466}" type="presParOf" srcId="{1E327253-1522-4876-B10D-6AC18173C4ED}" destId="{323F53BC-26A7-4DEB-BD1B-AB58AE53A212}" srcOrd="7" destOrd="0" presId="urn:microsoft.com/office/officeart/2005/8/layout/process1"/>
    <dgm:cxn modelId="{599C1DAA-14AD-4F0B-BEE0-118CC227C7BB}" type="presParOf" srcId="{323F53BC-26A7-4DEB-BD1B-AB58AE53A212}" destId="{E426E763-E223-4081-AB36-E09090EF6D56}" srcOrd="0" destOrd="0" presId="urn:microsoft.com/office/officeart/2005/8/layout/process1"/>
    <dgm:cxn modelId="{D0E30183-E0A9-42F4-B119-162BF69E8503}" type="presParOf" srcId="{1E327253-1522-4876-B10D-6AC18173C4ED}" destId="{20968CC1-667C-4F96-A2B2-4B25313838B2}" srcOrd="8" destOrd="0" presId="urn:microsoft.com/office/officeart/2005/8/layout/process1"/>
    <dgm:cxn modelId="{FC902D58-2096-496A-AB19-0BCDBF2A1468}" type="presParOf" srcId="{1E327253-1522-4876-B10D-6AC18173C4ED}" destId="{7A5F25FF-CFC6-43FB-A38A-3E790FEC4CCA}" srcOrd="9" destOrd="0" presId="urn:microsoft.com/office/officeart/2005/8/layout/process1"/>
    <dgm:cxn modelId="{67646055-DA33-40B3-8A7C-43366581A101}" type="presParOf" srcId="{7A5F25FF-CFC6-43FB-A38A-3E790FEC4CCA}" destId="{9C3F7D06-6935-4980-AA0C-84B7C1439816}" srcOrd="0" destOrd="0" presId="urn:microsoft.com/office/officeart/2005/8/layout/process1"/>
    <dgm:cxn modelId="{3ED72901-8B36-4679-98DE-9EC166504371}" type="presParOf" srcId="{1E327253-1522-4876-B10D-6AC18173C4ED}" destId="{0FE3D15E-B7F1-40BE-94DE-C4F9DB63ADE8}" srcOrd="10"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4B37637-805D-448E-8DFF-D43C5ACAFF9D}" type="doc">
      <dgm:prSet loTypeId="urn:microsoft.com/office/officeart/2005/8/layout/process1" loCatId="process" qsTypeId="urn:microsoft.com/office/officeart/2005/8/quickstyle/simple1" qsCatId="simple" csTypeId="urn:microsoft.com/office/officeart/2005/8/colors/accent1_2" csCatId="accent1" phldr="1"/>
      <dgm:spPr/>
    </dgm:pt>
    <dgm:pt modelId="{75C71BDB-43E3-4AB3-80A9-A84BBCA61D06}">
      <dgm:prSet phldrT="[Text]"/>
      <dgm:spPr/>
      <dgm:t>
        <a:bodyPr/>
        <a:lstStyle/>
        <a:p>
          <a:r>
            <a:rPr lang="sr-Latn-RS" dirty="0">
              <a:latin typeface="Source Sans Pro" panose="020B0503030403020204" pitchFamily="34" charset="0"/>
              <a:ea typeface="Source Sans Pro" panose="020B0503030403020204" pitchFamily="34" charset="0"/>
            </a:rPr>
            <a:t>Modal / Auxiliary verb</a:t>
          </a:r>
          <a:endParaRPr lang="en-US" dirty="0">
            <a:latin typeface="Source Sans Pro" panose="020B0503030403020204" pitchFamily="34" charset="0"/>
            <a:ea typeface="Source Sans Pro" panose="020B0503030403020204" pitchFamily="34" charset="0"/>
          </a:endParaRPr>
        </a:p>
      </dgm:t>
    </dgm:pt>
    <dgm:pt modelId="{C9A18196-D89E-4913-9A06-6DA5C66F1FDA}" type="parTrans" cxnId="{811A0193-E8A2-409D-A2E9-8918D095D1C9}">
      <dgm:prSet/>
      <dgm:spPr/>
      <dgm:t>
        <a:bodyPr/>
        <a:lstStyle/>
        <a:p>
          <a:endParaRPr lang="en-US">
            <a:latin typeface="Source Sans Pro" panose="020B0503030403020204" pitchFamily="34" charset="0"/>
            <a:ea typeface="Source Sans Pro" panose="020B0503030403020204" pitchFamily="34" charset="0"/>
          </a:endParaRPr>
        </a:p>
      </dgm:t>
    </dgm:pt>
    <dgm:pt modelId="{E35BB43B-95C2-41C2-952C-8AE50A702EAB}" type="sibTrans" cxnId="{811A0193-E8A2-409D-A2E9-8918D095D1C9}">
      <dgm:prSet/>
      <dgm:spPr/>
      <dgm:t>
        <a:bodyPr/>
        <a:lstStyle/>
        <a:p>
          <a:br>
            <a:rPr lang="en-US" dirty="0">
              <a:latin typeface="Source Sans Pro" panose="020B0503030403020204" pitchFamily="34" charset="0"/>
              <a:ea typeface="Source Sans Pro" panose="020B0503030403020204" pitchFamily="34" charset="0"/>
            </a:rPr>
          </a:br>
          <a:endParaRPr lang="en-US" dirty="0">
            <a:latin typeface="Source Sans Pro" panose="020B0503030403020204" pitchFamily="34" charset="0"/>
            <a:ea typeface="Source Sans Pro" panose="020B0503030403020204" pitchFamily="34" charset="0"/>
          </a:endParaRPr>
        </a:p>
      </dgm:t>
    </dgm:pt>
    <dgm:pt modelId="{E6056712-918B-400D-AFA3-4723DDD17410}">
      <dgm:prSet phldrT="[Text]"/>
      <dgm:spPr/>
      <dgm:t>
        <a:bodyPr/>
        <a:lstStyle/>
        <a:p>
          <a:r>
            <a:rPr lang="sr-Latn-RS" dirty="0">
              <a:latin typeface="Source Sans Pro" panose="020B0503030403020204" pitchFamily="34" charset="0"/>
              <a:ea typeface="Source Sans Pro" panose="020B0503030403020204" pitchFamily="34" charset="0"/>
            </a:rPr>
            <a:t>Subject</a:t>
          </a:r>
          <a:endParaRPr lang="en-US" dirty="0">
            <a:latin typeface="Source Sans Pro" panose="020B0503030403020204" pitchFamily="34" charset="0"/>
            <a:ea typeface="Source Sans Pro" panose="020B0503030403020204" pitchFamily="34" charset="0"/>
          </a:endParaRPr>
        </a:p>
      </dgm:t>
    </dgm:pt>
    <dgm:pt modelId="{27C905B9-076C-4C58-806F-CAE92772EDE6}" type="parTrans" cxnId="{96D56E8D-1B94-4E95-BF0F-87E5A9592E59}">
      <dgm:prSet/>
      <dgm:spPr/>
      <dgm:t>
        <a:bodyPr/>
        <a:lstStyle/>
        <a:p>
          <a:endParaRPr lang="en-US">
            <a:latin typeface="Source Sans Pro" panose="020B0503030403020204" pitchFamily="34" charset="0"/>
            <a:ea typeface="Source Sans Pro" panose="020B0503030403020204" pitchFamily="34" charset="0"/>
          </a:endParaRPr>
        </a:p>
      </dgm:t>
    </dgm:pt>
    <dgm:pt modelId="{077ECAF9-C654-4BE7-9B2A-C6D0AF060B64}" type="sibTrans" cxnId="{96D56E8D-1B94-4E95-BF0F-87E5A9592E59}">
      <dgm:prSet/>
      <dgm:spPr/>
      <dgm:t>
        <a:bodyPr/>
        <a:lstStyle/>
        <a:p>
          <a:endParaRPr lang="en-US">
            <a:latin typeface="Source Sans Pro" panose="020B0503030403020204" pitchFamily="34" charset="0"/>
            <a:ea typeface="Source Sans Pro" panose="020B0503030403020204" pitchFamily="34" charset="0"/>
          </a:endParaRPr>
        </a:p>
      </dgm:t>
    </dgm:pt>
    <dgm:pt modelId="{92B305BA-0DC1-4449-94E7-7BD76D882F93}">
      <dgm:prSet phldrT="[Text]"/>
      <dgm:spPr/>
      <dgm:t>
        <a:bodyPr/>
        <a:lstStyle/>
        <a:p>
          <a:r>
            <a:rPr lang="sr-Latn-RS" dirty="0">
              <a:latin typeface="Source Sans Pro" panose="020B0503030403020204" pitchFamily="34" charset="0"/>
              <a:ea typeface="Source Sans Pro" panose="020B0503030403020204" pitchFamily="34" charset="0"/>
            </a:rPr>
            <a:t>[the rest of the predicate]</a:t>
          </a:r>
          <a:endParaRPr lang="en-US" dirty="0">
            <a:latin typeface="Source Sans Pro" panose="020B0503030403020204" pitchFamily="34" charset="0"/>
            <a:ea typeface="Source Sans Pro" panose="020B0503030403020204" pitchFamily="34" charset="0"/>
          </a:endParaRPr>
        </a:p>
      </dgm:t>
    </dgm:pt>
    <dgm:pt modelId="{FDF2A80E-67CC-4964-9BC7-D308D24B24BD}" type="parTrans" cxnId="{1FCA40C4-F97C-4E66-8F1F-562010F2EBE9}">
      <dgm:prSet/>
      <dgm:spPr/>
      <dgm:t>
        <a:bodyPr/>
        <a:lstStyle/>
        <a:p>
          <a:endParaRPr lang="en-US">
            <a:latin typeface="Source Sans Pro" panose="020B0503030403020204" pitchFamily="34" charset="0"/>
            <a:ea typeface="Source Sans Pro" panose="020B0503030403020204" pitchFamily="34" charset="0"/>
          </a:endParaRPr>
        </a:p>
      </dgm:t>
    </dgm:pt>
    <dgm:pt modelId="{A0777E10-0FC0-43E3-9D12-0474E0571400}" type="sibTrans" cxnId="{1FCA40C4-F97C-4E66-8F1F-562010F2EBE9}">
      <dgm:prSet/>
      <dgm:spPr/>
      <dgm:t>
        <a:bodyPr/>
        <a:lstStyle/>
        <a:p>
          <a:endParaRPr lang="en-US">
            <a:latin typeface="Source Sans Pro" panose="020B0503030403020204" pitchFamily="34" charset="0"/>
            <a:ea typeface="Source Sans Pro" panose="020B0503030403020204" pitchFamily="34" charset="0"/>
          </a:endParaRPr>
        </a:p>
      </dgm:t>
    </dgm:pt>
    <dgm:pt modelId="{5A504533-7541-47BE-9D73-48469EFF07B1}">
      <dgm:prSet phldrT="[Text]"/>
      <dgm:spPr/>
      <dgm:t>
        <a:bodyPr/>
        <a:lstStyle/>
        <a:p>
          <a:r>
            <a:rPr lang="sr-Latn-RS" dirty="0">
              <a:latin typeface="Source Sans Pro" panose="020B0503030403020204" pitchFamily="34" charset="0"/>
              <a:ea typeface="Source Sans Pro" panose="020B0503030403020204" pitchFamily="34" charset="0"/>
            </a:rPr>
            <a:t>Object</a:t>
          </a:r>
          <a:endParaRPr lang="en-US" dirty="0">
            <a:latin typeface="Source Sans Pro" panose="020B0503030403020204" pitchFamily="34" charset="0"/>
            <a:ea typeface="Source Sans Pro" panose="020B0503030403020204" pitchFamily="34" charset="0"/>
          </a:endParaRPr>
        </a:p>
      </dgm:t>
    </dgm:pt>
    <dgm:pt modelId="{0AD5A8C4-AE6E-44B2-9378-ED024EB507A7}" type="parTrans" cxnId="{9EAAF5A8-441A-4C04-8DCF-2B8B63EA2B3A}">
      <dgm:prSet/>
      <dgm:spPr/>
      <dgm:t>
        <a:bodyPr/>
        <a:lstStyle/>
        <a:p>
          <a:endParaRPr lang="en-US">
            <a:latin typeface="Source Sans Pro" panose="020B0503030403020204" pitchFamily="34" charset="0"/>
            <a:ea typeface="Source Sans Pro" panose="020B0503030403020204" pitchFamily="34" charset="0"/>
          </a:endParaRPr>
        </a:p>
      </dgm:t>
    </dgm:pt>
    <dgm:pt modelId="{9E4BD80C-B9D2-49CB-8BDD-1FDA7335AF09}" type="sibTrans" cxnId="{9EAAF5A8-441A-4C04-8DCF-2B8B63EA2B3A}">
      <dgm:prSet/>
      <dgm:spPr/>
      <dgm:t>
        <a:bodyPr/>
        <a:lstStyle/>
        <a:p>
          <a:endParaRPr lang="en-US">
            <a:latin typeface="Source Sans Pro" panose="020B0503030403020204" pitchFamily="34" charset="0"/>
            <a:ea typeface="Source Sans Pro" panose="020B0503030403020204" pitchFamily="34" charset="0"/>
          </a:endParaRPr>
        </a:p>
      </dgm:t>
    </dgm:pt>
    <dgm:pt modelId="{5650A5A0-5346-4ECE-AD7A-255103DB3B08}">
      <dgm:prSet phldrT="[Text]"/>
      <dgm:spPr/>
      <dgm:t>
        <a:bodyPr/>
        <a:lstStyle/>
        <a:p>
          <a:r>
            <a:rPr lang="sr-Latn-RS" dirty="0">
              <a:latin typeface="Source Sans Pro" panose="020B0503030403020204" pitchFamily="34" charset="0"/>
              <a:ea typeface="Source Sans Pro" panose="020B0503030403020204" pitchFamily="34" charset="0"/>
            </a:rPr>
            <a:t>Adverbs</a:t>
          </a:r>
          <a:endParaRPr lang="en-US" dirty="0">
            <a:latin typeface="Source Sans Pro" panose="020B0503030403020204" pitchFamily="34" charset="0"/>
            <a:ea typeface="Source Sans Pro" panose="020B0503030403020204" pitchFamily="34" charset="0"/>
          </a:endParaRPr>
        </a:p>
      </dgm:t>
    </dgm:pt>
    <dgm:pt modelId="{61108555-3B64-4233-A8A2-6103587AEBA8}" type="parTrans" cxnId="{E3CF5D33-6567-445D-8CA0-7DE5748B4767}">
      <dgm:prSet/>
      <dgm:spPr/>
      <dgm:t>
        <a:bodyPr/>
        <a:lstStyle/>
        <a:p>
          <a:endParaRPr lang="en-US">
            <a:latin typeface="Source Sans Pro" panose="020B0503030403020204" pitchFamily="34" charset="0"/>
            <a:ea typeface="Source Sans Pro" panose="020B0503030403020204" pitchFamily="34" charset="0"/>
          </a:endParaRPr>
        </a:p>
      </dgm:t>
    </dgm:pt>
    <dgm:pt modelId="{1C124769-0A7D-4786-83EB-C88D8CEF0D13}" type="sibTrans" cxnId="{E3CF5D33-6567-445D-8CA0-7DE5748B4767}">
      <dgm:prSet/>
      <dgm:spPr/>
      <dgm:t>
        <a:bodyPr/>
        <a:lstStyle/>
        <a:p>
          <a:endParaRPr lang="en-US">
            <a:latin typeface="Source Sans Pro" panose="020B0503030403020204" pitchFamily="34" charset="0"/>
            <a:ea typeface="Source Sans Pro" panose="020B0503030403020204" pitchFamily="34" charset="0"/>
          </a:endParaRPr>
        </a:p>
      </dgm:t>
    </dgm:pt>
    <dgm:pt modelId="{786D561E-E507-462E-8146-8FF0AD2591CF}">
      <dgm:prSet phldrT="[Text]"/>
      <dgm:spPr/>
      <dgm:t>
        <a:bodyPr/>
        <a:lstStyle/>
        <a:p>
          <a:r>
            <a:rPr lang="sr-Latn-RS" dirty="0">
              <a:latin typeface="Source Sans Pro" panose="020B0503030403020204" pitchFamily="34" charset="0"/>
              <a:ea typeface="Source Sans Pro" panose="020B0503030403020204" pitchFamily="34" charset="0"/>
            </a:rPr>
            <a:t>place, time, manner etc.</a:t>
          </a:r>
          <a:endParaRPr lang="en-US" dirty="0">
            <a:latin typeface="Source Sans Pro" panose="020B0503030403020204" pitchFamily="34" charset="0"/>
            <a:ea typeface="Source Sans Pro" panose="020B0503030403020204" pitchFamily="34" charset="0"/>
          </a:endParaRPr>
        </a:p>
      </dgm:t>
    </dgm:pt>
    <dgm:pt modelId="{61B36CBA-ED00-419E-810B-2AE864AC86B2}" type="parTrans" cxnId="{45189262-90F5-4AF9-868D-2F9ED617D68F}">
      <dgm:prSet/>
      <dgm:spPr/>
      <dgm:t>
        <a:bodyPr/>
        <a:lstStyle/>
        <a:p>
          <a:endParaRPr lang="en-US">
            <a:latin typeface="Source Sans Pro" panose="020B0503030403020204" pitchFamily="34" charset="0"/>
            <a:ea typeface="Source Sans Pro" panose="020B0503030403020204" pitchFamily="34" charset="0"/>
          </a:endParaRPr>
        </a:p>
      </dgm:t>
    </dgm:pt>
    <dgm:pt modelId="{D6A1CEB9-604E-4DAA-AF61-4F0A87C24F65}" type="sibTrans" cxnId="{45189262-90F5-4AF9-868D-2F9ED617D68F}">
      <dgm:prSet/>
      <dgm:spPr/>
      <dgm:t>
        <a:bodyPr/>
        <a:lstStyle/>
        <a:p>
          <a:endParaRPr lang="en-US">
            <a:latin typeface="Source Sans Pro" panose="020B0503030403020204" pitchFamily="34" charset="0"/>
            <a:ea typeface="Source Sans Pro" panose="020B0503030403020204" pitchFamily="34" charset="0"/>
          </a:endParaRPr>
        </a:p>
      </dgm:t>
    </dgm:pt>
    <dgm:pt modelId="{74B1C0FD-E32B-4529-9288-F34E9E07A052}" type="pres">
      <dgm:prSet presAssocID="{14B37637-805D-448E-8DFF-D43C5ACAFF9D}" presName="Name0" presStyleCnt="0">
        <dgm:presLayoutVars>
          <dgm:dir/>
          <dgm:resizeHandles val="exact"/>
        </dgm:presLayoutVars>
      </dgm:prSet>
      <dgm:spPr/>
    </dgm:pt>
    <dgm:pt modelId="{B0793578-60EF-4C19-9E10-63BA4A157C96}" type="pres">
      <dgm:prSet presAssocID="{75C71BDB-43E3-4AB3-80A9-A84BBCA61D06}" presName="node" presStyleLbl="node1" presStyleIdx="0" presStyleCnt="5">
        <dgm:presLayoutVars>
          <dgm:bulletEnabled val="1"/>
        </dgm:presLayoutVars>
      </dgm:prSet>
      <dgm:spPr/>
    </dgm:pt>
    <dgm:pt modelId="{58B26ACE-8EDA-4095-81F4-9438809F8668}" type="pres">
      <dgm:prSet presAssocID="{E35BB43B-95C2-41C2-952C-8AE50A702EAB}" presName="sibTrans" presStyleLbl="sibTrans2D1" presStyleIdx="0" presStyleCnt="4"/>
      <dgm:spPr/>
    </dgm:pt>
    <dgm:pt modelId="{32B04DC6-88FE-47A7-891C-CF828754026C}" type="pres">
      <dgm:prSet presAssocID="{E35BB43B-95C2-41C2-952C-8AE50A702EAB}" presName="connectorText" presStyleLbl="sibTrans2D1" presStyleIdx="0" presStyleCnt="4"/>
      <dgm:spPr/>
    </dgm:pt>
    <dgm:pt modelId="{0C343414-52A1-4A53-937E-F1BA23C0A171}" type="pres">
      <dgm:prSet presAssocID="{E6056712-918B-400D-AFA3-4723DDD17410}" presName="node" presStyleLbl="node1" presStyleIdx="1" presStyleCnt="5">
        <dgm:presLayoutVars>
          <dgm:bulletEnabled val="1"/>
        </dgm:presLayoutVars>
      </dgm:prSet>
      <dgm:spPr/>
    </dgm:pt>
    <dgm:pt modelId="{59B33363-B3AF-474F-ACCC-217EDD14C41F}" type="pres">
      <dgm:prSet presAssocID="{077ECAF9-C654-4BE7-9B2A-C6D0AF060B64}" presName="sibTrans" presStyleLbl="sibTrans2D1" presStyleIdx="1" presStyleCnt="4"/>
      <dgm:spPr/>
    </dgm:pt>
    <dgm:pt modelId="{FAE4478B-AE45-4F4B-87D4-372F0DFC3F70}" type="pres">
      <dgm:prSet presAssocID="{077ECAF9-C654-4BE7-9B2A-C6D0AF060B64}" presName="connectorText" presStyleLbl="sibTrans2D1" presStyleIdx="1" presStyleCnt="4"/>
      <dgm:spPr/>
    </dgm:pt>
    <dgm:pt modelId="{46589A30-8BBC-4A90-990A-B0663500E783}" type="pres">
      <dgm:prSet presAssocID="{92B305BA-0DC1-4449-94E7-7BD76D882F93}" presName="node" presStyleLbl="node1" presStyleIdx="2" presStyleCnt="5">
        <dgm:presLayoutVars>
          <dgm:bulletEnabled val="1"/>
        </dgm:presLayoutVars>
      </dgm:prSet>
      <dgm:spPr/>
    </dgm:pt>
    <dgm:pt modelId="{15E20F49-9D0B-4474-9470-8682C3D623BB}" type="pres">
      <dgm:prSet presAssocID="{A0777E10-0FC0-43E3-9D12-0474E0571400}" presName="sibTrans" presStyleLbl="sibTrans2D1" presStyleIdx="2" presStyleCnt="4"/>
      <dgm:spPr/>
    </dgm:pt>
    <dgm:pt modelId="{9F4F13EB-95F7-4052-B8BA-1F0FACEBE183}" type="pres">
      <dgm:prSet presAssocID="{A0777E10-0FC0-43E3-9D12-0474E0571400}" presName="connectorText" presStyleLbl="sibTrans2D1" presStyleIdx="2" presStyleCnt="4"/>
      <dgm:spPr/>
    </dgm:pt>
    <dgm:pt modelId="{9271BC9F-3455-4777-8C9E-81CEE30E1868}" type="pres">
      <dgm:prSet presAssocID="{5A504533-7541-47BE-9D73-48469EFF07B1}" presName="node" presStyleLbl="node1" presStyleIdx="3" presStyleCnt="5">
        <dgm:presLayoutVars>
          <dgm:bulletEnabled val="1"/>
        </dgm:presLayoutVars>
      </dgm:prSet>
      <dgm:spPr/>
    </dgm:pt>
    <dgm:pt modelId="{D08DF48B-510E-495C-ACB0-B856577487A7}" type="pres">
      <dgm:prSet presAssocID="{9E4BD80C-B9D2-49CB-8BDD-1FDA7335AF09}" presName="sibTrans" presStyleLbl="sibTrans2D1" presStyleIdx="3" presStyleCnt="4"/>
      <dgm:spPr/>
    </dgm:pt>
    <dgm:pt modelId="{A7AB4B99-B630-4984-B112-A51725FFC450}" type="pres">
      <dgm:prSet presAssocID="{9E4BD80C-B9D2-49CB-8BDD-1FDA7335AF09}" presName="connectorText" presStyleLbl="sibTrans2D1" presStyleIdx="3" presStyleCnt="4"/>
      <dgm:spPr/>
    </dgm:pt>
    <dgm:pt modelId="{282E8EA6-8BD3-47E4-AC6E-CFF929F035CE}" type="pres">
      <dgm:prSet presAssocID="{5650A5A0-5346-4ECE-AD7A-255103DB3B08}" presName="node" presStyleLbl="node1" presStyleIdx="4" presStyleCnt="5">
        <dgm:presLayoutVars>
          <dgm:bulletEnabled val="1"/>
        </dgm:presLayoutVars>
      </dgm:prSet>
      <dgm:spPr/>
    </dgm:pt>
  </dgm:ptLst>
  <dgm:cxnLst>
    <dgm:cxn modelId="{4FB11602-C0FE-41F0-90C6-1A2F7743CCBB}" type="presOf" srcId="{077ECAF9-C654-4BE7-9B2A-C6D0AF060B64}" destId="{59B33363-B3AF-474F-ACCC-217EDD14C41F}" srcOrd="0" destOrd="0" presId="urn:microsoft.com/office/officeart/2005/8/layout/process1"/>
    <dgm:cxn modelId="{42DB9905-CE60-4ACB-ABAF-2681C42A97BE}" type="presOf" srcId="{A0777E10-0FC0-43E3-9D12-0474E0571400}" destId="{9F4F13EB-95F7-4052-B8BA-1F0FACEBE183}" srcOrd="1" destOrd="0" presId="urn:microsoft.com/office/officeart/2005/8/layout/process1"/>
    <dgm:cxn modelId="{F82A8F0E-4BFB-4AEF-8FDF-B171168CE6B5}" type="presOf" srcId="{5A504533-7541-47BE-9D73-48469EFF07B1}" destId="{9271BC9F-3455-4777-8C9E-81CEE30E1868}" srcOrd="0" destOrd="0" presId="urn:microsoft.com/office/officeart/2005/8/layout/process1"/>
    <dgm:cxn modelId="{0168E523-E9F9-498D-8078-DF47CC5CC364}" type="presOf" srcId="{077ECAF9-C654-4BE7-9B2A-C6D0AF060B64}" destId="{FAE4478B-AE45-4F4B-87D4-372F0DFC3F70}" srcOrd="1" destOrd="0" presId="urn:microsoft.com/office/officeart/2005/8/layout/process1"/>
    <dgm:cxn modelId="{554C4C32-560B-4B0A-86F9-6E1A351EAA2E}" type="presOf" srcId="{E35BB43B-95C2-41C2-952C-8AE50A702EAB}" destId="{32B04DC6-88FE-47A7-891C-CF828754026C}" srcOrd="1" destOrd="0" presId="urn:microsoft.com/office/officeart/2005/8/layout/process1"/>
    <dgm:cxn modelId="{E3CF5D33-6567-445D-8CA0-7DE5748B4767}" srcId="{14B37637-805D-448E-8DFF-D43C5ACAFF9D}" destId="{5650A5A0-5346-4ECE-AD7A-255103DB3B08}" srcOrd="4" destOrd="0" parTransId="{61108555-3B64-4233-A8A2-6103587AEBA8}" sibTransId="{1C124769-0A7D-4786-83EB-C88D8CEF0D13}"/>
    <dgm:cxn modelId="{45189262-90F5-4AF9-868D-2F9ED617D68F}" srcId="{5650A5A0-5346-4ECE-AD7A-255103DB3B08}" destId="{786D561E-E507-462E-8146-8FF0AD2591CF}" srcOrd="0" destOrd="0" parTransId="{61B36CBA-ED00-419E-810B-2AE864AC86B2}" sibTransId="{D6A1CEB9-604E-4DAA-AF61-4F0A87C24F65}"/>
    <dgm:cxn modelId="{81D9D769-1951-4E37-9D45-DB97F24A31F7}" type="presOf" srcId="{E6056712-918B-400D-AFA3-4723DDD17410}" destId="{0C343414-52A1-4A53-937E-F1BA23C0A171}" srcOrd="0" destOrd="0" presId="urn:microsoft.com/office/officeart/2005/8/layout/process1"/>
    <dgm:cxn modelId="{ECE60B4F-7854-47B0-9C02-BA9ECFA0A995}" type="presOf" srcId="{786D561E-E507-462E-8146-8FF0AD2591CF}" destId="{282E8EA6-8BD3-47E4-AC6E-CFF929F035CE}" srcOrd="0" destOrd="1" presId="urn:microsoft.com/office/officeart/2005/8/layout/process1"/>
    <dgm:cxn modelId="{59A57772-0AF0-4ACB-A883-F3F31E0F407F}" type="presOf" srcId="{A0777E10-0FC0-43E3-9D12-0474E0571400}" destId="{15E20F49-9D0B-4474-9470-8682C3D623BB}" srcOrd="0" destOrd="0" presId="urn:microsoft.com/office/officeart/2005/8/layout/process1"/>
    <dgm:cxn modelId="{96B78274-B3A0-428D-B748-0D2EEDAC2FCC}" type="presOf" srcId="{5650A5A0-5346-4ECE-AD7A-255103DB3B08}" destId="{282E8EA6-8BD3-47E4-AC6E-CFF929F035CE}" srcOrd="0" destOrd="0" presId="urn:microsoft.com/office/officeart/2005/8/layout/process1"/>
    <dgm:cxn modelId="{A3189E77-6681-4B28-9417-6B305BC56FD2}" type="presOf" srcId="{9E4BD80C-B9D2-49CB-8BDD-1FDA7335AF09}" destId="{D08DF48B-510E-495C-ACB0-B856577487A7}" srcOrd="0" destOrd="0" presId="urn:microsoft.com/office/officeart/2005/8/layout/process1"/>
    <dgm:cxn modelId="{D40E1A83-78F5-4B8B-8FBA-6F969A348082}" type="presOf" srcId="{92B305BA-0DC1-4449-94E7-7BD76D882F93}" destId="{46589A30-8BBC-4A90-990A-B0663500E783}" srcOrd="0" destOrd="0" presId="urn:microsoft.com/office/officeart/2005/8/layout/process1"/>
    <dgm:cxn modelId="{96D56E8D-1B94-4E95-BF0F-87E5A9592E59}" srcId="{14B37637-805D-448E-8DFF-D43C5ACAFF9D}" destId="{E6056712-918B-400D-AFA3-4723DDD17410}" srcOrd="1" destOrd="0" parTransId="{27C905B9-076C-4C58-806F-CAE92772EDE6}" sibTransId="{077ECAF9-C654-4BE7-9B2A-C6D0AF060B64}"/>
    <dgm:cxn modelId="{87E1CA90-B00C-4021-A4AA-322D14F21FA8}" type="presOf" srcId="{14B37637-805D-448E-8DFF-D43C5ACAFF9D}" destId="{74B1C0FD-E32B-4529-9288-F34E9E07A052}" srcOrd="0" destOrd="0" presId="urn:microsoft.com/office/officeart/2005/8/layout/process1"/>
    <dgm:cxn modelId="{811A0193-E8A2-409D-A2E9-8918D095D1C9}" srcId="{14B37637-805D-448E-8DFF-D43C5ACAFF9D}" destId="{75C71BDB-43E3-4AB3-80A9-A84BBCA61D06}" srcOrd="0" destOrd="0" parTransId="{C9A18196-D89E-4913-9A06-6DA5C66F1FDA}" sibTransId="{E35BB43B-95C2-41C2-952C-8AE50A702EAB}"/>
    <dgm:cxn modelId="{01D5A995-B30B-47B4-8C9F-B29224D321F0}" type="presOf" srcId="{75C71BDB-43E3-4AB3-80A9-A84BBCA61D06}" destId="{B0793578-60EF-4C19-9E10-63BA4A157C96}" srcOrd="0" destOrd="0" presId="urn:microsoft.com/office/officeart/2005/8/layout/process1"/>
    <dgm:cxn modelId="{874B779C-CA52-46C3-AAC8-45B47D4DFA5A}" type="presOf" srcId="{9E4BD80C-B9D2-49CB-8BDD-1FDA7335AF09}" destId="{A7AB4B99-B630-4984-B112-A51725FFC450}" srcOrd="1" destOrd="0" presId="urn:microsoft.com/office/officeart/2005/8/layout/process1"/>
    <dgm:cxn modelId="{9EAAF5A8-441A-4C04-8DCF-2B8B63EA2B3A}" srcId="{14B37637-805D-448E-8DFF-D43C5ACAFF9D}" destId="{5A504533-7541-47BE-9D73-48469EFF07B1}" srcOrd="3" destOrd="0" parTransId="{0AD5A8C4-AE6E-44B2-9378-ED024EB507A7}" sibTransId="{9E4BD80C-B9D2-49CB-8BDD-1FDA7335AF09}"/>
    <dgm:cxn modelId="{1FCA40C4-F97C-4E66-8F1F-562010F2EBE9}" srcId="{14B37637-805D-448E-8DFF-D43C5ACAFF9D}" destId="{92B305BA-0DC1-4449-94E7-7BD76D882F93}" srcOrd="2" destOrd="0" parTransId="{FDF2A80E-67CC-4964-9BC7-D308D24B24BD}" sibTransId="{A0777E10-0FC0-43E3-9D12-0474E0571400}"/>
    <dgm:cxn modelId="{608B0DDC-4437-4C29-B81E-466A0D772684}" type="presOf" srcId="{E35BB43B-95C2-41C2-952C-8AE50A702EAB}" destId="{58B26ACE-8EDA-4095-81F4-9438809F8668}" srcOrd="0" destOrd="0" presId="urn:microsoft.com/office/officeart/2005/8/layout/process1"/>
    <dgm:cxn modelId="{C5E0A89C-1A94-4CC4-A03C-2E4897F0BC7E}" type="presParOf" srcId="{74B1C0FD-E32B-4529-9288-F34E9E07A052}" destId="{B0793578-60EF-4C19-9E10-63BA4A157C96}" srcOrd="0" destOrd="0" presId="urn:microsoft.com/office/officeart/2005/8/layout/process1"/>
    <dgm:cxn modelId="{9792FCB5-6070-432A-BAB2-03370D3666FD}" type="presParOf" srcId="{74B1C0FD-E32B-4529-9288-F34E9E07A052}" destId="{58B26ACE-8EDA-4095-81F4-9438809F8668}" srcOrd="1" destOrd="0" presId="urn:microsoft.com/office/officeart/2005/8/layout/process1"/>
    <dgm:cxn modelId="{D1F305DD-9103-4381-8871-34207D2461ED}" type="presParOf" srcId="{58B26ACE-8EDA-4095-81F4-9438809F8668}" destId="{32B04DC6-88FE-47A7-891C-CF828754026C}" srcOrd="0" destOrd="0" presId="urn:microsoft.com/office/officeart/2005/8/layout/process1"/>
    <dgm:cxn modelId="{0C46E050-9EDA-43F1-8215-30D981362339}" type="presParOf" srcId="{74B1C0FD-E32B-4529-9288-F34E9E07A052}" destId="{0C343414-52A1-4A53-937E-F1BA23C0A171}" srcOrd="2" destOrd="0" presId="urn:microsoft.com/office/officeart/2005/8/layout/process1"/>
    <dgm:cxn modelId="{C981DD8D-DDB5-4A45-8771-C92CD786E3ED}" type="presParOf" srcId="{74B1C0FD-E32B-4529-9288-F34E9E07A052}" destId="{59B33363-B3AF-474F-ACCC-217EDD14C41F}" srcOrd="3" destOrd="0" presId="urn:microsoft.com/office/officeart/2005/8/layout/process1"/>
    <dgm:cxn modelId="{9CD62995-D956-40E7-BF67-0AD46AB1B43F}" type="presParOf" srcId="{59B33363-B3AF-474F-ACCC-217EDD14C41F}" destId="{FAE4478B-AE45-4F4B-87D4-372F0DFC3F70}" srcOrd="0" destOrd="0" presId="urn:microsoft.com/office/officeart/2005/8/layout/process1"/>
    <dgm:cxn modelId="{EC1BAC95-4FDD-4F7D-8C58-D3C31FDC1ECD}" type="presParOf" srcId="{74B1C0FD-E32B-4529-9288-F34E9E07A052}" destId="{46589A30-8BBC-4A90-990A-B0663500E783}" srcOrd="4" destOrd="0" presId="urn:microsoft.com/office/officeart/2005/8/layout/process1"/>
    <dgm:cxn modelId="{59BC4576-C1CA-4761-BA47-4777E2158A05}" type="presParOf" srcId="{74B1C0FD-E32B-4529-9288-F34E9E07A052}" destId="{15E20F49-9D0B-4474-9470-8682C3D623BB}" srcOrd="5" destOrd="0" presId="urn:microsoft.com/office/officeart/2005/8/layout/process1"/>
    <dgm:cxn modelId="{35DBE81E-DAEA-4BAE-9181-CA2CA4A9361E}" type="presParOf" srcId="{15E20F49-9D0B-4474-9470-8682C3D623BB}" destId="{9F4F13EB-95F7-4052-B8BA-1F0FACEBE183}" srcOrd="0" destOrd="0" presId="urn:microsoft.com/office/officeart/2005/8/layout/process1"/>
    <dgm:cxn modelId="{89472B84-19AA-4D16-948B-5EBBBCE4795B}" type="presParOf" srcId="{74B1C0FD-E32B-4529-9288-F34E9E07A052}" destId="{9271BC9F-3455-4777-8C9E-81CEE30E1868}" srcOrd="6" destOrd="0" presId="urn:microsoft.com/office/officeart/2005/8/layout/process1"/>
    <dgm:cxn modelId="{49728BB4-2EBC-4A35-B432-C338925014F8}" type="presParOf" srcId="{74B1C0FD-E32B-4529-9288-F34E9E07A052}" destId="{D08DF48B-510E-495C-ACB0-B856577487A7}" srcOrd="7" destOrd="0" presId="urn:microsoft.com/office/officeart/2005/8/layout/process1"/>
    <dgm:cxn modelId="{F09D9523-38C1-4690-8F52-B33B3C686C62}" type="presParOf" srcId="{D08DF48B-510E-495C-ACB0-B856577487A7}" destId="{A7AB4B99-B630-4984-B112-A51725FFC450}" srcOrd="0" destOrd="0" presId="urn:microsoft.com/office/officeart/2005/8/layout/process1"/>
    <dgm:cxn modelId="{BBE77470-4C50-4F49-86F7-BA55441AF328}" type="presParOf" srcId="{74B1C0FD-E32B-4529-9288-F34E9E07A052}" destId="{282E8EA6-8BD3-47E4-AC6E-CFF929F035CE}" srcOrd="8"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4B37637-805D-448E-8DFF-D43C5ACAFF9D}" type="doc">
      <dgm:prSet loTypeId="urn:microsoft.com/office/officeart/2005/8/layout/process1" loCatId="process" qsTypeId="urn:microsoft.com/office/officeart/2005/8/quickstyle/simple1" qsCatId="simple" csTypeId="urn:microsoft.com/office/officeart/2005/8/colors/accent1_2" csCatId="accent1" phldr="1"/>
      <dgm:spPr/>
    </dgm:pt>
    <dgm:pt modelId="{75C71BDB-43E3-4AB3-80A9-A84BBCA61D06}">
      <dgm:prSet phldrT="[Text]"/>
      <dgm:spPr/>
      <dgm:t>
        <a:bodyPr/>
        <a:lstStyle/>
        <a:p>
          <a:r>
            <a:rPr lang="sr-Latn-RS" dirty="0"/>
            <a:t>Interrogative pronoun</a:t>
          </a:r>
          <a:br>
            <a:rPr lang="sr-Latn-RS" dirty="0"/>
          </a:br>
          <a:r>
            <a:rPr lang="sr-Latn-RS" dirty="0"/>
            <a:t>(who, what, where, why, when, how)</a:t>
          </a:r>
          <a:endParaRPr lang="en-US" dirty="0"/>
        </a:p>
      </dgm:t>
    </dgm:pt>
    <dgm:pt modelId="{C9A18196-D89E-4913-9A06-6DA5C66F1FDA}" type="parTrans" cxnId="{811A0193-E8A2-409D-A2E9-8918D095D1C9}">
      <dgm:prSet/>
      <dgm:spPr/>
      <dgm:t>
        <a:bodyPr/>
        <a:lstStyle/>
        <a:p>
          <a:endParaRPr lang="en-US"/>
        </a:p>
      </dgm:t>
    </dgm:pt>
    <dgm:pt modelId="{E35BB43B-95C2-41C2-952C-8AE50A702EAB}" type="sibTrans" cxnId="{811A0193-E8A2-409D-A2E9-8918D095D1C9}">
      <dgm:prSet/>
      <dgm:spPr/>
      <dgm:t>
        <a:bodyPr/>
        <a:lstStyle/>
        <a:p>
          <a:br>
            <a:rPr lang="en-US" dirty="0"/>
          </a:br>
          <a:endParaRPr lang="en-US" dirty="0"/>
        </a:p>
      </dgm:t>
    </dgm:pt>
    <dgm:pt modelId="{E6056712-918B-400D-AFA3-4723DDD17410}">
      <dgm:prSet phldrT="[Text]"/>
      <dgm:spPr/>
      <dgm:t>
        <a:bodyPr/>
        <a:lstStyle/>
        <a:p>
          <a:r>
            <a:rPr lang="sr-Latn-RS" dirty="0"/>
            <a:t>Verb</a:t>
          </a:r>
          <a:br>
            <a:rPr lang="sr-Latn-RS" dirty="0"/>
          </a:br>
          <a:r>
            <a:rPr lang="sr-Latn-RS" dirty="0"/>
            <a:t>(auxilliary / modal)</a:t>
          </a:r>
          <a:endParaRPr lang="en-US" dirty="0"/>
        </a:p>
      </dgm:t>
    </dgm:pt>
    <dgm:pt modelId="{27C905B9-076C-4C58-806F-CAE92772EDE6}" type="parTrans" cxnId="{96D56E8D-1B94-4E95-BF0F-87E5A9592E59}">
      <dgm:prSet/>
      <dgm:spPr/>
      <dgm:t>
        <a:bodyPr/>
        <a:lstStyle/>
        <a:p>
          <a:endParaRPr lang="en-US"/>
        </a:p>
      </dgm:t>
    </dgm:pt>
    <dgm:pt modelId="{077ECAF9-C654-4BE7-9B2A-C6D0AF060B64}" type="sibTrans" cxnId="{96D56E8D-1B94-4E95-BF0F-87E5A9592E59}">
      <dgm:prSet/>
      <dgm:spPr/>
      <dgm:t>
        <a:bodyPr/>
        <a:lstStyle/>
        <a:p>
          <a:endParaRPr lang="en-US"/>
        </a:p>
      </dgm:t>
    </dgm:pt>
    <dgm:pt modelId="{92B305BA-0DC1-4449-94E7-7BD76D882F93}">
      <dgm:prSet phldrT="[Text]"/>
      <dgm:spPr/>
      <dgm:t>
        <a:bodyPr/>
        <a:lstStyle/>
        <a:p>
          <a:r>
            <a:rPr lang="sr-Latn-RS" dirty="0"/>
            <a:t>Subject</a:t>
          </a:r>
          <a:endParaRPr lang="en-US" dirty="0"/>
        </a:p>
      </dgm:t>
    </dgm:pt>
    <dgm:pt modelId="{FDF2A80E-67CC-4964-9BC7-D308D24B24BD}" type="parTrans" cxnId="{1FCA40C4-F97C-4E66-8F1F-562010F2EBE9}">
      <dgm:prSet/>
      <dgm:spPr/>
      <dgm:t>
        <a:bodyPr/>
        <a:lstStyle/>
        <a:p>
          <a:endParaRPr lang="en-US"/>
        </a:p>
      </dgm:t>
    </dgm:pt>
    <dgm:pt modelId="{A0777E10-0FC0-43E3-9D12-0474E0571400}" type="sibTrans" cxnId="{1FCA40C4-F97C-4E66-8F1F-562010F2EBE9}">
      <dgm:prSet/>
      <dgm:spPr/>
      <dgm:t>
        <a:bodyPr/>
        <a:lstStyle/>
        <a:p>
          <a:endParaRPr lang="en-US"/>
        </a:p>
      </dgm:t>
    </dgm:pt>
    <dgm:pt modelId="{5A504533-7541-47BE-9D73-48469EFF07B1}">
      <dgm:prSet phldrT="[Text]"/>
      <dgm:spPr/>
      <dgm:t>
        <a:bodyPr/>
        <a:lstStyle/>
        <a:p>
          <a:r>
            <a:rPr lang="sr-Latn-RS" dirty="0"/>
            <a:t>Predicate</a:t>
          </a:r>
          <a:endParaRPr lang="en-US" dirty="0"/>
        </a:p>
      </dgm:t>
    </dgm:pt>
    <dgm:pt modelId="{0AD5A8C4-AE6E-44B2-9378-ED024EB507A7}" type="parTrans" cxnId="{9EAAF5A8-441A-4C04-8DCF-2B8B63EA2B3A}">
      <dgm:prSet/>
      <dgm:spPr/>
      <dgm:t>
        <a:bodyPr/>
        <a:lstStyle/>
        <a:p>
          <a:endParaRPr lang="en-US"/>
        </a:p>
      </dgm:t>
    </dgm:pt>
    <dgm:pt modelId="{9E4BD80C-B9D2-49CB-8BDD-1FDA7335AF09}" type="sibTrans" cxnId="{9EAAF5A8-441A-4C04-8DCF-2B8B63EA2B3A}">
      <dgm:prSet/>
      <dgm:spPr/>
      <dgm:t>
        <a:bodyPr/>
        <a:lstStyle/>
        <a:p>
          <a:endParaRPr lang="en-US"/>
        </a:p>
      </dgm:t>
    </dgm:pt>
    <dgm:pt modelId="{5650A5A0-5346-4ECE-AD7A-255103DB3B08}">
      <dgm:prSet phldrT="[Text]"/>
      <dgm:spPr/>
      <dgm:t>
        <a:bodyPr/>
        <a:lstStyle/>
        <a:p>
          <a:r>
            <a:rPr lang="sr-Latn-RS" dirty="0"/>
            <a:t>Object</a:t>
          </a:r>
        </a:p>
        <a:p>
          <a:r>
            <a:rPr lang="sr-Latn-RS" dirty="0"/>
            <a:t>Adverbs</a:t>
          </a:r>
          <a:endParaRPr lang="en-US" dirty="0"/>
        </a:p>
      </dgm:t>
    </dgm:pt>
    <dgm:pt modelId="{61108555-3B64-4233-A8A2-6103587AEBA8}" type="parTrans" cxnId="{E3CF5D33-6567-445D-8CA0-7DE5748B4767}">
      <dgm:prSet/>
      <dgm:spPr/>
      <dgm:t>
        <a:bodyPr/>
        <a:lstStyle/>
        <a:p>
          <a:endParaRPr lang="en-US"/>
        </a:p>
      </dgm:t>
    </dgm:pt>
    <dgm:pt modelId="{1C124769-0A7D-4786-83EB-C88D8CEF0D13}" type="sibTrans" cxnId="{E3CF5D33-6567-445D-8CA0-7DE5748B4767}">
      <dgm:prSet/>
      <dgm:spPr/>
      <dgm:t>
        <a:bodyPr/>
        <a:lstStyle/>
        <a:p>
          <a:endParaRPr lang="en-US"/>
        </a:p>
      </dgm:t>
    </dgm:pt>
    <dgm:pt modelId="{786D561E-E507-462E-8146-8FF0AD2591CF}">
      <dgm:prSet phldrT="[Text]"/>
      <dgm:spPr/>
      <dgm:t>
        <a:bodyPr/>
        <a:lstStyle/>
        <a:p>
          <a:r>
            <a:rPr lang="sr-Latn-RS" dirty="0"/>
            <a:t>place, time, manner etc.</a:t>
          </a:r>
          <a:endParaRPr lang="en-US" dirty="0"/>
        </a:p>
      </dgm:t>
    </dgm:pt>
    <dgm:pt modelId="{61B36CBA-ED00-419E-810B-2AE864AC86B2}" type="parTrans" cxnId="{45189262-90F5-4AF9-868D-2F9ED617D68F}">
      <dgm:prSet/>
      <dgm:spPr/>
      <dgm:t>
        <a:bodyPr/>
        <a:lstStyle/>
        <a:p>
          <a:endParaRPr lang="en-US"/>
        </a:p>
      </dgm:t>
    </dgm:pt>
    <dgm:pt modelId="{D6A1CEB9-604E-4DAA-AF61-4F0A87C24F65}" type="sibTrans" cxnId="{45189262-90F5-4AF9-868D-2F9ED617D68F}">
      <dgm:prSet/>
      <dgm:spPr/>
      <dgm:t>
        <a:bodyPr/>
        <a:lstStyle/>
        <a:p>
          <a:endParaRPr lang="en-US"/>
        </a:p>
      </dgm:t>
    </dgm:pt>
    <dgm:pt modelId="{74B1C0FD-E32B-4529-9288-F34E9E07A052}" type="pres">
      <dgm:prSet presAssocID="{14B37637-805D-448E-8DFF-D43C5ACAFF9D}" presName="Name0" presStyleCnt="0">
        <dgm:presLayoutVars>
          <dgm:dir/>
          <dgm:resizeHandles val="exact"/>
        </dgm:presLayoutVars>
      </dgm:prSet>
      <dgm:spPr/>
    </dgm:pt>
    <dgm:pt modelId="{B0793578-60EF-4C19-9E10-63BA4A157C96}" type="pres">
      <dgm:prSet presAssocID="{75C71BDB-43E3-4AB3-80A9-A84BBCA61D06}" presName="node" presStyleLbl="node1" presStyleIdx="0" presStyleCnt="5">
        <dgm:presLayoutVars>
          <dgm:bulletEnabled val="1"/>
        </dgm:presLayoutVars>
      </dgm:prSet>
      <dgm:spPr/>
    </dgm:pt>
    <dgm:pt modelId="{58B26ACE-8EDA-4095-81F4-9438809F8668}" type="pres">
      <dgm:prSet presAssocID="{E35BB43B-95C2-41C2-952C-8AE50A702EAB}" presName="sibTrans" presStyleLbl="sibTrans2D1" presStyleIdx="0" presStyleCnt="4"/>
      <dgm:spPr/>
    </dgm:pt>
    <dgm:pt modelId="{32B04DC6-88FE-47A7-891C-CF828754026C}" type="pres">
      <dgm:prSet presAssocID="{E35BB43B-95C2-41C2-952C-8AE50A702EAB}" presName="connectorText" presStyleLbl="sibTrans2D1" presStyleIdx="0" presStyleCnt="4"/>
      <dgm:spPr/>
    </dgm:pt>
    <dgm:pt modelId="{0C343414-52A1-4A53-937E-F1BA23C0A171}" type="pres">
      <dgm:prSet presAssocID="{E6056712-918B-400D-AFA3-4723DDD17410}" presName="node" presStyleLbl="node1" presStyleIdx="1" presStyleCnt="5">
        <dgm:presLayoutVars>
          <dgm:bulletEnabled val="1"/>
        </dgm:presLayoutVars>
      </dgm:prSet>
      <dgm:spPr/>
    </dgm:pt>
    <dgm:pt modelId="{59B33363-B3AF-474F-ACCC-217EDD14C41F}" type="pres">
      <dgm:prSet presAssocID="{077ECAF9-C654-4BE7-9B2A-C6D0AF060B64}" presName="sibTrans" presStyleLbl="sibTrans2D1" presStyleIdx="1" presStyleCnt="4"/>
      <dgm:spPr/>
    </dgm:pt>
    <dgm:pt modelId="{FAE4478B-AE45-4F4B-87D4-372F0DFC3F70}" type="pres">
      <dgm:prSet presAssocID="{077ECAF9-C654-4BE7-9B2A-C6D0AF060B64}" presName="connectorText" presStyleLbl="sibTrans2D1" presStyleIdx="1" presStyleCnt="4"/>
      <dgm:spPr/>
    </dgm:pt>
    <dgm:pt modelId="{46589A30-8BBC-4A90-990A-B0663500E783}" type="pres">
      <dgm:prSet presAssocID="{92B305BA-0DC1-4449-94E7-7BD76D882F93}" presName="node" presStyleLbl="node1" presStyleIdx="2" presStyleCnt="5">
        <dgm:presLayoutVars>
          <dgm:bulletEnabled val="1"/>
        </dgm:presLayoutVars>
      </dgm:prSet>
      <dgm:spPr/>
    </dgm:pt>
    <dgm:pt modelId="{15E20F49-9D0B-4474-9470-8682C3D623BB}" type="pres">
      <dgm:prSet presAssocID="{A0777E10-0FC0-43E3-9D12-0474E0571400}" presName="sibTrans" presStyleLbl="sibTrans2D1" presStyleIdx="2" presStyleCnt="4"/>
      <dgm:spPr/>
    </dgm:pt>
    <dgm:pt modelId="{9F4F13EB-95F7-4052-B8BA-1F0FACEBE183}" type="pres">
      <dgm:prSet presAssocID="{A0777E10-0FC0-43E3-9D12-0474E0571400}" presName="connectorText" presStyleLbl="sibTrans2D1" presStyleIdx="2" presStyleCnt="4"/>
      <dgm:spPr/>
    </dgm:pt>
    <dgm:pt modelId="{9271BC9F-3455-4777-8C9E-81CEE30E1868}" type="pres">
      <dgm:prSet presAssocID="{5A504533-7541-47BE-9D73-48469EFF07B1}" presName="node" presStyleLbl="node1" presStyleIdx="3" presStyleCnt="5">
        <dgm:presLayoutVars>
          <dgm:bulletEnabled val="1"/>
        </dgm:presLayoutVars>
      </dgm:prSet>
      <dgm:spPr/>
    </dgm:pt>
    <dgm:pt modelId="{D08DF48B-510E-495C-ACB0-B856577487A7}" type="pres">
      <dgm:prSet presAssocID="{9E4BD80C-B9D2-49CB-8BDD-1FDA7335AF09}" presName="sibTrans" presStyleLbl="sibTrans2D1" presStyleIdx="3" presStyleCnt="4"/>
      <dgm:spPr/>
    </dgm:pt>
    <dgm:pt modelId="{A7AB4B99-B630-4984-B112-A51725FFC450}" type="pres">
      <dgm:prSet presAssocID="{9E4BD80C-B9D2-49CB-8BDD-1FDA7335AF09}" presName="connectorText" presStyleLbl="sibTrans2D1" presStyleIdx="3" presStyleCnt="4"/>
      <dgm:spPr/>
    </dgm:pt>
    <dgm:pt modelId="{282E8EA6-8BD3-47E4-AC6E-CFF929F035CE}" type="pres">
      <dgm:prSet presAssocID="{5650A5A0-5346-4ECE-AD7A-255103DB3B08}" presName="node" presStyleLbl="node1" presStyleIdx="4" presStyleCnt="5">
        <dgm:presLayoutVars>
          <dgm:bulletEnabled val="1"/>
        </dgm:presLayoutVars>
      </dgm:prSet>
      <dgm:spPr/>
    </dgm:pt>
  </dgm:ptLst>
  <dgm:cxnLst>
    <dgm:cxn modelId="{4FB11602-C0FE-41F0-90C6-1A2F7743CCBB}" type="presOf" srcId="{077ECAF9-C654-4BE7-9B2A-C6D0AF060B64}" destId="{59B33363-B3AF-474F-ACCC-217EDD14C41F}" srcOrd="0" destOrd="0" presId="urn:microsoft.com/office/officeart/2005/8/layout/process1"/>
    <dgm:cxn modelId="{42DB9905-CE60-4ACB-ABAF-2681C42A97BE}" type="presOf" srcId="{A0777E10-0FC0-43E3-9D12-0474E0571400}" destId="{9F4F13EB-95F7-4052-B8BA-1F0FACEBE183}" srcOrd="1" destOrd="0" presId="urn:microsoft.com/office/officeart/2005/8/layout/process1"/>
    <dgm:cxn modelId="{F82A8F0E-4BFB-4AEF-8FDF-B171168CE6B5}" type="presOf" srcId="{5A504533-7541-47BE-9D73-48469EFF07B1}" destId="{9271BC9F-3455-4777-8C9E-81CEE30E1868}" srcOrd="0" destOrd="0" presId="urn:microsoft.com/office/officeart/2005/8/layout/process1"/>
    <dgm:cxn modelId="{0168E523-E9F9-498D-8078-DF47CC5CC364}" type="presOf" srcId="{077ECAF9-C654-4BE7-9B2A-C6D0AF060B64}" destId="{FAE4478B-AE45-4F4B-87D4-372F0DFC3F70}" srcOrd="1" destOrd="0" presId="urn:microsoft.com/office/officeart/2005/8/layout/process1"/>
    <dgm:cxn modelId="{554C4C32-560B-4B0A-86F9-6E1A351EAA2E}" type="presOf" srcId="{E35BB43B-95C2-41C2-952C-8AE50A702EAB}" destId="{32B04DC6-88FE-47A7-891C-CF828754026C}" srcOrd="1" destOrd="0" presId="urn:microsoft.com/office/officeart/2005/8/layout/process1"/>
    <dgm:cxn modelId="{E3CF5D33-6567-445D-8CA0-7DE5748B4767}" srcId="{14B37637-805D-448E-8DFF-D43C5ACAFF9D}" destId="{5650A5A0-5346-4ECE-AD7A-255103DB3B08}" srcOrd="4" destOrd="0" parTransId="{61108555-3B64-4233-A8A2-6103587AEBA8}" sibTransId="{1C124769-0A7D-4786-83EB-C88D8CEF0D13}"/>
    <dgm:cxn modelId="{45189262-90F5-4AF9-868D-2F9ED617D68F}" srcId="{5650A5A0-5346-4ECE-AD7A-255103DB3B08}" destId="{786D561E-E507-462E-8146-8FF0AD2591CF}" srcOrd="0" destOrd="0" parTransId="{61B36CBA-ED00-419E-810B-2AE864AC86B2}" sibTransId="{D6A1CEB9-604E-4DAA-AF61-4F0A87C24F65}"/>
    <dgm:cxn modelId="{81D9D769-1951-4E37-9D45-DB97F24A31F7}" type="presOf" srcId="{E6056712-918B-400D-AFA3-4723DDD17410}" destId="{0C343414-52A1-4A53-937E-F1BA23C0A171}" srcOrd="0" destOrd="0" presId="urn:microsoft.com/office/officeart/2005/8/layout/process1"/>
    <dgm:cxn modelId="{ECE60B4F-7854-47B0-9C02-BA9ECFA0A995}" type="presOf" srcId="{786D561E-E507-462E-8146-8FF0AD2591CF}" destId="{282E8EA6-8BD3-47E4-AC6E-CFF929F035CE}" srcOrd="0" destOrd="1" presId="urn:microsoft.com/office/officeart/2005/8/layout/process1"/>
    <dgm:cxn modelId="{59A57772-0AF0-4ACB-A883-F3F31E0F407F}" type="presOf" srcId="{A0777E10-0FC0-43E3-9D12-0474E0571400}" destId="{15E20F49-9D0B-4474-9470-8682C3D623BB}" srcOrd="0" destOrd="0" presId="urn:microsoft.com/office/officeart/2005/8/layout/process1"/>
    <dgm:cxn modelId="{96B78274-B3A0-428D-B748-0D2EEDAC2FCC}" type="presOf" srcId="{5650A5A0-5346-4ECE-AD7A-255103DB3B08}" destId="{282E8EA6-8BD3-47E4-AC6E-CFF929F035CE}" srcOrd="0" destOrd="0" presId="urn:microsoft.com/office/officeart/2005/8/layout/process1"/>
    <dgm:cxn modelId="{A3189E77-6681-4B28-9417-6B305BC56FD2}" type="presOf" srcId="{9E4BD80C-B9D2-49CB-8BDD-1FDA7335AF09}" destId="{D08DF48B-510E-495C-ACB0-B856577487A7}" srcOrd="0" destOrd="0" presId="urn:microsoft.com/office/officeart/2005/8/layout/process1"/>
    <dgm:cxn modelId="{D40E1A83-78F5-4B8B-8FBA-6F969A348082}" type="presOf" srcId="{92B305BA-0DC1-4449-94E7-7BD76D882F93}" destId="{46589A30-8BBC-4A90-990A-B0663500E783}" srcOrd="0" destOrd="0" presId="urn:microsoft.com/office/officeart/2005/8/layout/process1"/>
    <dgm:cxn modelId="{96D56E8D-1B94-4E95-BF0F-87E5A9592E59}" srcId="{14B37637-805D-448E-8DFF-D43C5ACAFF9D}" destId="{E6056712-918B-400D-AFA3-4723DDD17410}" srcOrd="1" destOrd="0" parTransId="{27C905B9-076C-4C58-806F-CAE92772EDE6}" sibTransId="{077ECAF9-C654-4BE7-9B2A-C6D0AF060B64}"/>
    <dgm:cxn modelId="{87E1CA90-B00C-4021-A4AA-322D14F21FA8}" type="presOf" srcId="{14B37637-805D-448E-8DFF-D43C5ACAFF9D}" destId="{74B1C0FD-E32B-4529-9288-F34E9E07A052}" srcOrd="0" destOrd="0" presId="urn:microsoft.com/office/officeart/2005/8/layout/process1"/>
    <dgm:cxn modelId="{811A0193-E8A2-409D-A2E9-8918D095D1C9}" srcId="{14B37637-805D-448E-8DFF-D43C5ACAFF9D}" destId="{75C71BDB-43E3-4AB3-80A9-A84BBCA61D06}" srcOrd="0" destOrd="0" parTransId="{C9A18196-D89E-4913-9A06-6DA5C66F1FDA}" sibTransId="{E35BB43B-95C2-41C2-952C-8AE50A702EAB}"/>
    <dgm:cxn modelId="{01D5A995-B30B-47B4-8C9F-B29224D321F0}" type="presOf" srcId="{75C71BDB-43E3-4AB3-80A9-A84BBCA61D06}" destId="{B0793578-60EF-4C19-9E10-63BA4A157C96}" srcOrd="0" destOrd="0" presId="urn:microsoft.com/office/officeart/2005/8/layout/process1"/>
    <dgm:cxn modelId="{874B779C-CA52-46C3-AAC8-45B47D4DFA5A}" type="presOf" srcId="{9E4BD80C-B9D2-49CB-8BDD-1FDA7335AF09}" destId="{A7AB4B99-B630-4984-B112-A51725FFC450}" srcOrd="1" destOrd="0" presId="urn:microsoft.com/office/officeart/2005/8/layout/process1"/>
    <dgm:cxn modelId="{9EAAF5A8-441A-4C04-8DCF-2B8B63EA2B3A}" srcId="{14B37637-805D-448E-8DFF-D43C5ACAFF9D}" destId="{5A504533-7541-47BE-9D73-48469EFF07B1}" srcOrd="3" destOrd="0" parTransId="{0AD5A8C4-AE6E-44B2-9378-ED024EB507A7}" sibTransId="{9E4BD80C-B9D2-49CB-8BDD-1FDA7335AF09}"/>
    <dgm:cxn modelId="{1FCA40C4-F97C-4E66-8F1F-562010F2EBE9}" srcId="{14B37637-805D-448E-8DFF-D43C5ACAFF9D}" destId="{92B305BA-0DC1-4449-94E7-7BD76D882F93}" srcOrd="2" destOrd="0" parTransId="{FDF2A80E-67CC-4964-9BC7-D308D24B24BD}" sibTransId="{A0777E10-0FC0-43E3-9D12-0474E0571400}"/>
    <dgm:cxn modelId="{608B0DDC-4437-4C29-B81E-466A0D772684}" type="presOf" srcId="{E35BB43B-95C2-41C2-952C-8AE50A702EAB}" destId="{58B26ACE-8EDA-4095-81F4-9438809F8668}" srcOrd="0" destOrd="0" presId="urn:microsoft.com/office/officeart/2005/8/layout/process1"/>
    <dgm:cxn modelId="{C5E0A89C-1A94-4CC4-A03C-2E4897F0BC7E}" type="presParOf" srcId="{74B1C0FD-E32B-4529-9288-F34E9E07A052}" destId="{B0793578-60EF-4C19-9E10-63BA4A157C96}" srcOrd="0" destOrd="0" presId="urn:microsoft.com/office/officeart/2005/8/layout/process1"/>
    <dgm:cxn modelId="{9792FCB5-6070-432A-BAB2-03370D3666FD}" type="presParOf" srcId="{74B1C0FD-E32B-4529-9288-F34E9E07A052}" destId="{58B26ACE-8EDA-4095-81F4-9438809F8668}" srcOrd="1" destOrd="0" presId="urn:microsoft.com/office/officeart/2005/8/layout/process1"/>
    <dgm:cxn modelId="{D1F305DD-9103-4381-8871-34207D2461ED}" type="presParOf" srcId="{58B26ACE-8EDA-4095-81F4-9438809F8668}" destId="{32B04DC6-88FE-47A7-891C-CF828754026C}" srcOrd="0" destOrd="0" presId="urn:microsoft.com/office/officeart/2005/8/layout/process1"/>
    <dgm:cxn modelId="{0C46E050-9EDA-43F1-8215-30D981362339}" type="presParOf" srcId="{74B1C0FD-E32B-4529-9288-F34E9E07A052}" destId="{0C343414-52A1-4A53-937E-F1BA23C0A171}" srcOrd="2" destOrd="0" presId="urn:microsoft.com/office/officeart/2005/8/layout/process1"/>
    <dgm:cxn modelId="{C981DD8D-DDB5-4A45-8771-C92CD786E3ED}" type="presParOf" srcId="{74B1C0FD-E32B-4529-9288-F34E9E07A052}" destId="{59B33363-B3AF-474F-ACCC-217EDD14C41F}" srcOrd="3" destOrd="0" presId="urn:microsoft.com/office/officeart/2005/8/layout/process1"/>
    <dgm:cxn modelId="{9CD62995-D956-40E7-BF67-0AD46AB1B43F}" type="presParOf" srcId="{59B33363-B3AF-474F-ACCC-217EDD14C41F}" destId="{FAE4478B-AE45-4F4B-87D4-372F0DFC3F70}" srcOrd="0" destOrd="0" presId="urn:microsoft.com/office/officeart/2005/8/layout/process1"/>
    <dgm:cxn modelId="{EC1BAC95-4FDD-4F7D-8C58-D3C31FDC1ECD}" type="presParOf" srcId="{74B1C0FD-E32B-4529-9288-F34E9E07A052}" destId="{46589A30-8BBC-4A90-990A-B0663500E783}" srcOrd="4" destOrd="0" presId="urn:microsoft.com/office/officeart/2005/8/layout/process1"/>
    <dgm:cxn modelId="{59BC4576-C1CA-4761-BA47-4777E2158A05}" type="presParOf" srcId="{74B1C0FD-E32B-4529-9288-F34E9E07A052}" destId="{15E20F49-9D0B-4474-9470-8682C3D623BB}" srcOrd="5" destOrd="0" presId="urn:microsoft.com/office/officeart/2005/8/layout/process1"/>
    <dgm:cxn modelId="{35DBE81E-DAEA-4BAE-9181-CA2CA4A9361E}" type="presParOf" srcId="{15E20F49-9D0B-4474-9470-8682C3D623BB}" destId="{9F4F13EB-95F7-4052-B8BA-1F0FACEBE183}" srcOrd="0" destOrd="0" presId="urn:microsoft.com/office/officeart/2005/8/layout/process1"/>
    <dgm:cxn modelId="{89472B84-19AA-4D16-948B-5EBBBCE4795B}" type="presParOf" srcId="{74B1C0FD-E32B-4529-9288-F34E9E07A052}" destId="{9271BC9F-3455-4777-8C9E-81CEE30E1868}" srcOrd="6" destOrd="0" presId="urn:microsoft.com/office/officeart/2005/8/layout/process1"/>
    <dgm:cxn modelId="{49728BB4-2EBC-4A35-B432-C338925014F8}" type="presParOf" srcId="{74B1C0FD-E32B-4529-9288-F34E9E07A052}" destId="{D08DF48B-510E-495C-ACB0-B856577487A7}" srcOrd="7" destOrd="0" presId="urn:microsoft.com/office/officeart/2005/8/layout/process1"/>
    <dgm:cxn modelId="{F09D9523-38C1-4690-8F52-B33B3C686C62}" type="presParOf" srcId="{D08DF48B-510E-495C-ACB0-B856577487A7}" destId="{A7AB4B99-B630-4984-B112-A51725FFC450}" srcOrd="0" destOrd="0" presId="urn:microsoft.com/office/officeart/2005/8/layout/process1"/>
    <dgm:cxn modelId="{BBE77470-4C50-4F49-86F7-BA55441AF328}" type="presParOf" srcId="{74B1C0FD-E32B-4529-9288-F34E9E07A052}" destId="{282E8EA6-8BD3-47E4-AC6E-CFF929F035CE}" srcOrd="8"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158594-29A8-4A27-9052-7EDDEB36F752}">
      <dsp:nvSpPr>
        <dsp:cNvPr id="0" name=""/>
        <dsp:cNvSpPr/>
      </dsp:nvSpPr>
      <dsp:spPr>
        <a:xfrm>
          <a:off x="0" y="564403"/>
          <a:ext cx="1115750" cy="70083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sr-Latn-RS" sz="1800" kern="1200" dirty="0">
              <a:latin typeface="Source Sans Pro" panose="020B0503030403020204" pitchFamily="34" charset="0"/>
              <a:ea typeface="Source Sans Pro" panose="020B0503030403020204" pitchFamily="34" charset="0"/>
            </a:rPr>
            <a:t>Subject</a:t>
          </a:r>
          <a:br>
            <a:rPr lang="sr-Latn-RS" sz="1800" kern="1200" dirty="0">
              <a:latin typeface="Source Sans Pro" panose="020B0503030403020204" pitchFamily="34" charset="0"/>
              <a:ea typeface="Source Sans Pro" panose="020B0503030403020204" pitchFamily="34" charset="0"/>
            </a:rPr>
          </a:br>
          <a:r>
            <a:rPr lang="sr-Latn-RS" sz="1800" kern="1200" dirty="0">
              <a:latin typeface="Source Sans Pro" panose="020B0503030403020204" pitchFamily="34" charset="0"/>
              <a:ea typeface="Source Sans Pro" panose="020B0503030403020204" pitchFamily="34" charset="0"/>
            </a:rPr>
            <a:t>(who?)</a:t>
          </a:r>
          <a:endParaRPr lang="en-US" sz="1800" kern="1200" dirty="0">
            <a:latin typeface="Source Sans Pro" panose="020B0503030403020204" pitchFamily="34" charset="0"/>
            <a:ea typeface="Source Sans Pro" panose="020B0503030403020204" pitchFamily="34" charset="0"/>
          </a:endParaRPr>
        </a:p>
      </dsp:txBody>
      <dsp:txXfrm>
        <a:off x="20527" y="584930"/>
        <a:ext cx="1074696" cy="659776"/>
      </dsp:txXfrm>
    </dsp:sp>
    <dsp:sp modelId="{359EA0CE-89AB-4AC2-B235-727136C3B3AC}">
      <dsp:nvSpPr>
        <dsp:cNvPr id="0" name=""/>
        <dsp:cNvSpPr/>
      </dsp:nvSpPr>
      <dsp:spPr>
        <a:xfrm>
          <a:off x="1227325" y="776465"/>
          <a:ext cx="236539" cy="27670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latin typeface="Source Sans Pro" panose="020B0503030403020204" pitchFamily="34" charset="0"/>
            <a:ea typeface="Source Sans Pro" panose="020B0503030403020204" pitchFamily="34" charset="0"/>
          </a:endParaRPr>
        </a:p>
      </dsp:txBody>
      <dsp:txXfrm>
        <a:off x="1227325" y="831806"/>
        <a:ext cx="165577" cy="166024"/>
      </dsp:txXfrm>
    </dsp:sp>
    <dsp:sp modelId="{0B388EE2-6E44-4DF3-84CC-C02857A96390}">
      <dsp:nvSpPr>
        <dsp:cNvPr id="0" name=""/>
        <dsp:cNvSpPr/>
      </dsp:nvSpPr>
      <dsp:spPr>
        <a:xfrm>
          <a:off x="1562050" y="564403"/>
          <a:ext cx="1115750" cy="70083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sr-Latn-RS" sz="1800" kern="1200" dirty="0">
              <a:latin typeface="Source Sans Pro" panose="020B0503030403020204" pitchFamily="34" charset="0"/>
              <a:ea typeface="Source Sans Pro" panose="020B0503030403020204" pitchFamily="34" charset="0"/>
            </a:rPr>
            <a:t>Predicate</a:t>
          </a:r>
          <a:endParaRPr lang="en-US" sz="1800" kern="1200" dirty="0">
            <a:latin typeface="Source Sans Pro" panose="020B0503030403020204" pitchFamily="34" charset="0"/>
            <a:ea typeface="Source Sans Pro" panose="020B0503030403020204" pitchFamily="34" charset="0"/>
          </a:endParaRPr>
        </a:p>
      </dsp:txBody>
      <dsp:txXfrm>
        <a:off x="1582577" y="584930"/>
        <a:ext cx="1074696" cy="659776"/>
      </dsp:txXfrm>
    </dsp:sp>
    <dsp:sp modelId="{EF1238F1-8E3A-4205-B41A-3354D5C43409}">
      <dsp:nvSpPr>
        <dsp:cNvPr id="0" name=""/>
        <dsp:cNvSpPr/>
      </dsp:nvSpPr>
      <dsp:spPr>
        <a:xfrm>
          <a:off x="2789375" y="776465"/>
          <a:ext cx="236539" cy="27670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latin typeface="Source Sans Pro" panose="020B0503030403020204" pitchFamily="34" charset="0"/>
            <a:ea typeface="Source Sans Pro" panose="020B0503030403020204" pitchFamily="34" charset="0"/>
          </a:endParaRPr>
        </a:p>
      </dsp:txBody>
      <dsp:txXfrm>
        <a:off x="2789375" y="831806"/>
        <a:ext cx="165577" cy="166024"/>
      </dsp:txXfrm>
    </dsp:sp>
    <dsp:sp modelId="{4E3FC055-B438-4F5B-B008-7174F9741B46}">
      <dsp:nvSpPr>
        <dsp:cNvPr id="0" name=""/>
        <dsp:cNvSpPr/>
      </dsp:nvSpPr>
      <dsp:spPr>
        <a:xfrm>
          <a:off x="3124101" y="564403"/>
          <a:ext cx="1115750" cy="70083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sr-Latn-RS" sz="1800" kern="1200" dirty="0">
              <a:latin typeface="Source Sans Pro" panose="020B0503030403020204" pitchFamily="34" charset="0"/>
              <a:ea typeface="Source Sans Pro" panose="020B0503030403020204" pitchFamily="34" charset="0"/>
            </a:rPr>
            <a:t>Object</a:t>
          </a:r>
          <a:br>
            <a:rPr lang="sr-Latn-RS" sz="1800" kern="1200" dirty="0">
              <a:latin typeface="Source Sans Pro" panose="020B0503030403020204" pitchFamily="34" charset="0"/>
              <a:ea typeface="Source Sans Pro" panose="020B0503030403020204" pitchFamily="34" charset="0"/>
            </a:rPr>
          </a:br>
          <a:r>
            <a:rPr lang="sr-Latn-RS" sz="1800" kern="1200" dirty="0">
              <a:latin typeface="Source Sans Pro" panose="020B0503030403020204" pitchFamily="34" charset="0"/>
              <a:ea typeface="Source Sans Pro" panose="020B0503030403020204" pitchFamily="34" charset="0"/>
            </a:rPr>
            <a:t>(what?)</a:t>
          </a:r>
          <a:endParaRPr lang="en-US" sz="1800" kern="1200" dirty="0">
            <a:latin typeface="Source Sans Pro" panose="020B0503030403020204" pitchFamily="34" charset="0"/>
            <a:ea typeface="Source Sans Pro" panose="020B0503030403020204" pitchFamily="34" charset="0"/>
          </a:endParaRPr>
        </a:p>
      </dsp:txBody>
      <dsp:txXfrm>
        <a:off x="3144628" y="584930"/>
        <a:ext cx="1074696" cy="659776"/>
      </dsp:txXfrm>
    </dsp:sp>
    <dsp:sp modelId="{A0C8FCB1-16B5-40DD-B798-4CF5B7E24A8E}">
      <dsp:nvSpPr>
        <dsp:cNvPr id="0" name=""/>
        <dsp:cNvSpPr/>
      </dsp:nvSpPr>
      <dsp:spPr>
        <a:xfrm>
          <a:off x="4351426" y="776465"/>
          <a:ext cx="236539" cy="27670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latin typeface="Source Sans Pro" panose="020B0503030403020204" pitchFamily="34" charset="0"/>
            <a:ea typeface="Source Sans Pro" panose="020B0503030403020204" pitchFamily="34" charset="0"/>
          </a:endParaRPr>
        </a:p>
      </dsp:txBody>
      <dsp:txXfrm>
        <a:off x="4351426" y="831806"/>
        <a:ext cx="165577" cy="166024"/>
      </dsp:txXfrm>
    </dsp:sp>
    <dsp:sp modelId="{45AA6848-BB3E-40FB-9326-EA9E668BD4B4}">
      <dsp:nvSpPr>
        <dsp:cNvPr id="0" name=""/>
        <dsp:cNvSpPr/>
      </dsp:nvSpPr>
      <dsp:spPr>
        <a:xfrm>
          <a:off x="4686151" y="564403"/>
          <a:ext cx="1115750" cy="70083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sr-Latn-RS" sz="1800" kern="1200" dirty="0">
              <a:latin typeface="Source Sans Pro" panose="020B0503030403020204" pitchFamily="34" charset="0"/>
              <a:ea typeface="Source Sans Pro" panose="020B0503030403020204" pitchFamily="34" charset="0"/>
            </a:rPr>
            <a:t>Manner</a:t>
          </a:r>
          <a:br>
            <a:rPr lang="sr-Latn-RS" sz="1800" kern="1200" dirty="0">
              <a:latin typeface="Source Sans Pro" panose="020B0503030403020204" pitchFamily="34" charset="0"/>
              <a:ea typeface="Source Sans Pro" panose="020B0503030403020204" pitchFamily="34" charset="0"/>
            </a:rPr>
          </a:br>
          <a:r>
            <a:rPr lang="sr-Latn-RS" sz="1800" kern="1200" dirty="0">
              <a:latin typeface="Source Sans Pro" panose="020B0503030403020204" pitchFamily="34" charset="0"/>
              <a:ea typeface="Source Sans Pro" panose="020B0503030403020204" pitchFamily="34" charset="0"/>
            </a:rPr>
            <a:t>(how?)</a:t>
          </a:r>
          <a:endParaRPr lang="en-US" sz="1800" kern="1200" dirty="0">
            <a:latin typeface="Source Sans Pro" panose="020B0503030403020204" pitchFamily="34" charset="0"/>
            <a:ea typeface="Source Sans Pro" panose="020B0503030403020204" pitchFamily="34" charset="0"/>
          </a:endParaRPr>
        </a:p>
      </dsp:txBody>
      <dsp:txXfrm>
        <a:off x="4706678" y="584930"/>
        <a:ext cx="1074696" cy="659776"/>
      </dsp:txXfrm>
    </dsp:sp>
    <dsp:sp modelId="{323F53BC-26A7-4DEB-BD1B-AB58AE53A212}">
      <dsp:nvSpPr>
        <dsp:cNvPr id="0" name=""/>
        <dsp:cNvSpPr/>
      </dsp:nvSpPr>
      <dsp:spPr>
        <a:xfrm>
          <a:off x="5913476" y="776465"/>
          <a:ext cx="236539" cy="27670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latin typeface="Source Sans Pro" panose="020B0503030403020204" pitchFamily="34" charset="0"/>
            <a:ea typeface="Source Sans Pro" panose="020B0503030403020204" pitchFamily="34" charset="0"/>
          </a:endParaRPr>
        </a:p>
      </dsp:txBody>
      <dsp:txXfrm>
        <a:off x="5913476" y="831806"/>
        <a:ext cx="165577" cy="166024"/>
      </dsp:txXfrm>
    </dsp:sp>
    <dsp:sp modelId="{20968CC1-667C-4F96-A2B2-4B25313838B2}">
      <dsp:nvSpPr>
        <dsp:cNvPr id="0" name=""/>
        <dsp:cNvSpPr/>
      </dsp:nvSpPr>
      <dsp:spPr>
        <a:xfrm>
          <a:off x="6248202" y="564403"/>
          <a:ext cx="1115750" cy="70083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sr-Latn-RS" sz="1800" kern="1200" dirty="0">
              <a:latin typeface="Source Sans Pro" panose="020B0503030403020204" pitchFamily="34" charset="0"/>
              <a:ea typeface="Source Sans Pro" panose="020B0503030403020204" pitchFamily="34" charset="0"/>
            </a:rPr>
            <a:t>Place</a:t>
          </a:r>
          <a:br>
            <a:rPr lang="sr-Latn-RS" sz="1800" kern="1200" dirty="0">
              <a:latin typeface="Source Sans Pro" panose="020B0503030403020204" pitchFamily="34" charset="0"/>
              <a:ea typeface="Source Sans Pro" panose="020B0503030403020204" pitchFamily="34" charset="0"/>
            </a:rPr>
          </a:br>
          <a:r>
            <a:rPr lang="sr-Latn-RS" sz="1800" kern="1200" dirty="0">
              <a:latin typeface="Source Sans Pro" panose="020B0503030403020204" pitchFamily="34" charset="0"/>
              <a:ea typeface="Source Sans Pro" panose="020B0503030403020204" pitchFamily="34" charset="0"/>
            </a:rPr>
            <a:t>(where?)</a:t>
          </a:r>
          <a:endParaRPr lang="en-US" sz="1800" kern="1200" dirty="0">
            <a:latin typeface="Source Sans Pro" panose="020B0503030403020204" pitchFamily="34" charset="0"/>
            <a:ea typeface="Source Sans Pro" panose="020B0503030403020204" pitchFamily="34" charset="0"/>
          </a:endParaRPr>
        </a:p>
      </dsp:txBody>
      <dsp:txXfrm>
        <a:off x="6268729" y="584930"/>
        <a:ext cx="1074696" cy="659776"/>
      </dsp:txXfrm>
    </dsp:sp>
    <dsp:sp modelId="{7A5F25FF-CFC6-43FB-A38A-3E790FEC4CCA}">
      <dsp:nvSpPr>
        <dsp:cNvPr id="0" name=""/>
        <dsp:cNvSpPr/>
      </dsp:nvSpPr>
      <dsp:spPr>
        <a:xfrm>
          <a:off x="7475527" y="776465"/>
          <a:ext cx="236539" cy="27670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latin typeface="Source Sans Pro" panose="020B0503030403020204" pitchFamily="34" charset="0"/>
            <a:ea typeface="Source Sans Pro" panose="020B0503030403020204" pitchFamily="34" charset="0"/>
          </a:endParaRPr>
        </a:p>
      </dsp:txBody>
      <dsp:txXfrm>
        <a:off x="7475527" y="831806"/>
        <a:ext cx="165577" cy="166024"/>
      </dsp:txXfrm>
    </dsp:sp>
    <dsp:sp modelId="{0FE3D15E-B7F1-40BE-94DE-C4F9DB63ADE8}">
      <dsp:nvSpPr>
        <dsp:cNvPr id="0" name=""/>
        <dsp:cNvSpPr/>
      </dsp:nvSpPr>
      <dsp:spPr>
        <a:xfrm>
          <a:off x="7810252" y="564403"/>
          <a:ext cx="1115750" cy="70083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sr-Latn-RS" sz="1800" kern="1200" dirty="0">
              <a:latin typeface="Source Sans Pro" panose="020B0503030403020204" pitchFamily="34" charset="0"/>
              <a:ea typeface="Source Sans Pro" panose="020B0503030403020204" pitchFamily="34" charset="0"/>
            </a:rPr>
            <a:t>Time</a:t>
          </a:r>
          <a:br>
            <a:rPr lang="sr-Latn-RS" sz="1800" kern="1200" dirty="0">
              <a:latin typeface="Source Sans Pro" panose="020B0503030403020204" pitchFamily="34" charset="0"/>
              <a:ea typeface="Source Sans Pro" panose="020B0503030403020204" pitchFamily="34" charset="0"/>
            </a:rPr>
          </a:br>
          <a:r>
            <a:rPr lang="sr-Latn-RS" sz="1800" kern="1200" dirty="0">
              <a:latin typeface="Source Sans Pro" panose="020B0503030403020204" pitchFamily="34" charset="0"/>
              <a:ea typeface="Source Sans Pro" panose="020B0503030403020204" pitchFamily="34" charset="0"/>
            </a:rPr>
            <a:t>(when?)</a:t>
          </a:r>
          <a:endParaRPr lang="en-US" sz="1800" kern="1200" dirty="0">
            <a:latin typeface="Source Sans Pro" panose="020B0503030403020204" pitchFamily="34" charset="0"/>
            <a:ea typeface="Source Sans Pro" panose="020B0503030403020204" pitchFamily="34" charset="0"/>
          </a:endParaRPr>
        </a:p>
      </dsp:txBody>
      <dsp:txXfrm>
        <a:off x="7830779" y="584930"/>
        <a:ext cx="1074696" cy="6597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793578-60EF-4C19-9E10-63BA4A157C96}">
      <dsp:nvSpPr>
        <dsp:cNvPr id="0" name=""/>
        <dsp:cNvSpPr/>
      </dsp:nvSpPr>
      <dsp:spPr>
        <a:xfrm>
          <a:off x="4398" y="371092"/>
          <a:ext cx="1363445" cy="97145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sr-Latn-RS" sz="1800" kern="1200" dirty="0">
              <a:latin typeface="Source Sans Pro" panose="020B0503030403020204" pitchFamily="34" charset="0"/>
              <a:ea typeface="Source Sans Pro" panose="020B0503030403020204" pitchFamily="34" charset="0"/>
            </a:rPr>
            <a:t>Modal / Auxiliary verb</a:t>
          </a:r>
          <a:endParaRPr lang="en-US" sz="1800" kern="1200" dirty="0">
            <a:latin typeface="Source Sans Pro" panose="020B0503030403020204" pitchFamily="34" charset="0"/>
            <a:ea typeface="Source Sans Pro" panose="020B0503030403020204" pitchFamily="34" charset="0"/>
          </a:endParaRPr>
        </a:p>
      </dsp:txBody>
      <dsp:txXfrm>
        <a:off x="32851" y="399545"/>
        <a:ext cx="1306539" cy="914548"/>
      </dsp:txXfrm>
    </dsp:sp>
    <dsp:sp modelId="{58B26ACE-8EDA-4095-81F4-9438809F8668}">
      <dsp:nvSpPr>
        <dsp:cNvPr id="0" name=""/>
        <dsp:cNvSpPr/>
      </dsp:nvSpPr>
      <dsp:spPr>
        <a:xfrm>
          <a:off x="1504188" y="687752"/>
          <a:ext cx="289050" cy="33813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br>
            <a:rPr lang="en-US" sz="700" kern="1200" dirty="0">
              <a:latin typeface="Source Sans Pro" panose="020B0503030403020204" pitchFamily="34" charset="0"/>
              <a:ea typeface="Source Sans Pro" panose="020B0503030403020204" pitchFamily="34" charset="0"/>
            </a:rPr>
          </a:br>
          <a:endParaRPr lang="en-US" sz="700" kern="1200" dirty="0">
            <a:latin typeface="Source Sans Pro" panose="020B0503030403020204" pitchFamily="34" charset="0"/>
            <a:ea typeface="Source Sans Pro" panose="020B0503030403020204" pitchFamily="34" charset="0"/>
          </a:endParaRPr>
        </a:p>
      </dsp:txBody>
      <dsp:txXfrm>
        <a:off x="1504188" y="755379"/>
        <a:ext cx="202335" cy="202880"/>
      </dsp:txXfrm>
    </dsp:sp>
    <dsp:sp modelId="{0C343414-52A1-4A53-937E-F1BA23C0A171}">
      <dsp:nvSpPr>
        <dsp:cNvPr id="0" name=""/>
        <dsp:cNvSpPr/>
      </dsp:nvSpPr>
      <dsp:spPr>
        <a:xfrm>
          <a:off x="1913221" y="371092"/>
          <a:ext cx="1363445" cy="97145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sr-Latn-RS" sz="1800" kern="1200" dirty="0">
              <a:latin typeface="Source Sans Pro" panose="020B0503030403020204" pitchFamily="34" charset="0"/>
              <a:ea typeface="Source Sans Pro" panose="020B0503030403020204" pitchFamily="34" charset="0"/>
            </a:rPr>
            <a:t>Subject</a:t>
          </a:r>
          <a:endParaRPr lang="en-US" sz="1800" kern="1200" dirty="0">
            <a:latin typeface="Source Sans Pro" panose="020B0503030403020204" pitchFamily="34" charset="0"/>
            <a:ea typeface="Source Sans Pro" panose="020B0503030403020204" pitchFamily="34" charset="0"/>
          </a:endParaRPr>
        </a:p>
      </dsp:txBody>
      <dsp:txXfrm>
        <a:off x="1941674" y="399545"/>
        <a:ext cx="1306539" cy="914548"/>
      </dsp:txXfrm>
    </dsp:sp>
    <dsp:sp modelId="{59B33363-B3AF-474F-ACCC-217EDD14C41F}">
      <dsp:nvSpPr>
        <dsp:cNvPr id="0" name=""/>
        <dsp:cNvSpPr/>
      </dsp:nvSpPr>
      <dsp:spPr>
        <a:xfrm>
          <a:off x="3413011" y="687752"/>
          <a:ext cx="289050" cy="33813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latin typeface="Source Sans Pro" panose="020B0503030403020204" pitchFamily="34" charset="0"/>
            <a:ea typeface="Source Sans Pro" panose="020B0503030403020204" pitchFamily="34" charset="0"/>
          </a:endParaRPr>
        </a:p>
      </dsp:txBody>
      <dsp:txXfrm>
        <a:off x="3413011" y="755379"/>
        <a:ext cx="202335" cy="202880"/>
      </dsp:txXfrm>
    </dsp:sp>
    <dsp:sp modelId="{46589A30-8BBC-4A90-990A-B0663500E783}">
      <dsp:nvSpPr>
        <dsp:cNvPr id="0" name=""/>
        <dsp:cNvSpPr/>
      </dsp:nvSpPr>
      <dsp:spPr>
        <a:xfrm>
          <a:off x="3822045" y="371092"/>
          <a:ext cx="1363445" cy="97145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sr-Latn-RS" sz="1800" kern="1200" dirty="0">
              <a:latin typeface="Source Sans Pro" panose="020B0503030403020204" pitchFamily="34" charset="0"/>
              <a:ea typeface="Source Sans Pro" panose="020B0503030403020204" pitchFamily="34" charset="0"/>
            </a:rPr>
            <a:t>[the rest of the predicate]</a:t>
          </a:r>
          <a:endParaRPr lang="en-US" sz="1800" kern="1200" dirty="0">
            <a:latin typeface="Source Sans Pro" panose="020B0503030403020204" pitchFamily="34" charset="0"/>
            <a:ea typeface="Source Sans Pro" panose="020B0503030403020204" pitchFamily="34" charset="0"/>
          </a:endParaRPr>
        </a:p>
      </dsp:txBody>
      <dsp:txXfrm>
        <a:off x="3850498" y="399545"/>
        <a:ext cx="1306539" cy="914548"/>
      </dsp:txXfrm>
    </dsp:sp>
    <dsp:sp modelId="{15E20F49-9D0B-4474-9470-8682C3D623BB}">
      <dsp:nvSpPr>
        <dsp:cNvPr id="0" name=""/>
        <dsp:cNvSpPr/>
      </dsp:nvSpPr>
      <dsp:spPr>
        <a:xfrm>
          <a:off x="5321835" y="687752"/>
          <a:ext cx="289050" cy="33813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latin typeface="Source Sans Pro" panose="020B0503030403020204" pitchFamily="34" charset="0"/>
            <a:ea typeface="Source Sans Pro" panose="020B0503030403020204" pitchFamily="34" charset="0"/>
          </a:endParaRPr>
        </a:p>
      </dsp:txBody>
      <dsp:txXfrm>
        <a:off x="5321835" y="755379"/>
        <a:ext cx="202335" cy="202880"/>
      </dsp:txXfrm>
    </dsp:sp>
    <dsp:sp modelId="{9271BC9F-3455-4777-8C9E-81CEE30E1868}">
      <dsp:nvSpPr>
        <dsp:cNvPr id="0" name=""/>
        <dsp:cNvSpPr/>
      </dsp:nvSpPr>
      <dsp:spPr>
        <a:xfrm>
          <a:off x="5730868" y="371092"/>
          <a:ext cx="1363445" cy="97145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sr-Latn-RS" sz="1800" kern="1200" dirty="0">
              <a:latin typeface="Source Sans Pro" panose="020B0503030403020204" pitchFamily="34" charset="0"/>
              <a:ea typeface="Source Sans Pro" panose="020B0503030403020204" pitchFamily="34" charset="0"/>
            </a:rPr>
            <a:t>Object</a:t>
          </a:r>
          <a:endParaRPr lang="en-US" sz="1800" kern="1200" dirty="0">
            <a:latin typeface="Source Sans Pro" panose="020B0503030403020204" pitchFamily="34" charset="0"/>
            <a:ea typeface="Source Sans Pro" panose="020B0503030403020204" pitchFamily="34" charset="0"/>
          </a:endParaRPr>
        </a:p>
      </dsp:txBody>
      <dsp:txXfrm>
        <a:off x="5759321" y="399545"/>
        <a:ext cx="1306539" cy="914548"/>
      </dsp:txXfrm>
    </dsp:sp>
    <dsp:sp modelId="{D08DF48B-510E-495C-ACB0-B856577487A7}">
      <dsp:nvSpPr>
        <dsp:cNvPr id="0" name=""/>
        <dsp:cNvSpPr/>
      </dsp:nvSpPr>
      <dsp:spPr>
        <a:xfrm>
          <a:off x="7230658" y="687752"/>
          <a:ext cx="289050" cy="33813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latin typeface="Source Sans Pro" panose="020B0503030403020204" pitchFamily="34" charset="0"/>
            <a:ea typeface="Source Sans Pro" panose="020B0503030403020204" pitchFamily="34" charset="0"/>
          </a:endParaRPr>
        </a:p>
      </dsp:txBody>
      <dsp:txXfrm>
        <a:off x="7230658" y="755379"/>
        <a:ext cx="202335" cy="202880"/>
      </dsp:txXfrm>
    </dsp:sp>
    <dsp:sp modelId="{282E8EA6-8BD3-47E4-AC6E-CFF929F035CE}">
      <dsp:nvSpPr>
        <dsp:cNvPr id="0" name=""/>
        <dsp:cNvSpPr/>
      </dsp:nvSpPr>
      <dsp:spPr>
        <a:xfrm>
          <a:off x="7639692" y="371092"/>
          <a:ext cx="1363445" cy="97145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sr-Latn-RS" sz="1800" kern="1200" dirty="0">
              <a:latin typeface="Source Sans Pro" panose="020B0503030403020204" pitchFamily="34" charset="0"/>
              <a:ea typeface="Source Sans Pro" panose="020B0503030403020204" pitchFamily="34" charset="0"/>
            </a:rPr>
            <a:t>Adverbs</a:t>
          </a:r>
          <a:endParaRPr lang="en-US" sz="1800" kern="1200" dirty="0">
            <a:latin typeface="Source Sans Pro" panose="020B0503030403020204" pitchFamily="34" charset="0"/>
            <a:ea typeface="Source Sans Pro" panose="020B0503030403020204" pitchFamily="34" charset="0"/>
          </a:endParaRPr>
        </a:p>
        <a:p>
          <a:pPr marL="114300" lvl="1" indent="-114300" algn="l" defTabSz="622300">
            <a:lnSpc>
              <a:spcPct val="90000"/>
            </a:lnSpc>
            <a:spcBef>
              <a:spcPct val="0"/>
            </a:spcBef>
            <a:spcAft>
              <a:spcPct val="15000"/>
            </a:spcAft>
            <a:buChar char="•"/>
          </a:pPr>
          <a:r>
            <a:rPr lang="sr-Latn-RS" sz="1400" kern="1200" dirty="0">
              <a:latin typeface="Source Sans Pro" panose="020B0503030403020204" pitchFamily="34" charset="0"/>
              <a:ea typeface="Source Sans Pro" panose="020B0503030403020204" pitchFamily="34" charset="0"/>
            </a:rPr>
            <a:t>place, time, manner etc.</a:t>
          </a:r>
          <a:endParaRPr lang="en-US" sz="1400" kern="1200" dirty="0">
            <a:latin typeface="Source Sans Pro" panose="020B0503030403020204" pitchFamily="34" charset="0"/>
            <a:ea typeface="Source Sans Pro" panose="020B0503030403020204" pitchFamily="34" charset="0"/>
          </a:endParaRPr>
        </a:p>
      </dsp:txBody>
      <dsp:txXfrm>
        <a:off x="7668145" y="399545"/>
        <a:ext cx="1306539" cy="91454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793578-60EF-4C19-9E10-63BA4A157C96}">
      <dsp:nvSpPr>
        <dsp:cNvPr id="0" name=""/>
        <dsp:cNvSpPr/>
      </dsp:nvSpPr>
      <dsp:spPr>
        <a:xfrm>
          <a:off x="4119" y="0"/>
          <a:ext cx="1276979" cy="118244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sr-Latn-RS" sz="1500" kern="1200" dirty="0"/>
            <a:t>Interrogative pronoun</a:t>
          </a:r>
          <a:br>
            <a:rPr lang="sr-Latn-RS" sz="1500" kern="1200" dirty="0"/>
          </a:br>
          <a:r>
            <a:rPr lang="sr-Latn-RS" sz="1500" kern="1200" dirty="0"/>
            <a:t>(who, what, where, why, when, how)</a:t>
          </a:r>
          <a:endParaRPr lang="en-US" sz="1500" kern="1200" dirty="0"/>
        </a:p>
      </dsp:txBody>
      <dsp:txXfrm>
        <a:off x="38752" y="34633"/>
        <a:ext cx="1207713" cy="1113182"/>
      </dsp:txXfrm>
    </dsp:sp>
    <dsp:sp modelId="{58B26ACE-8EDA-4095-81F4-9438809F8668}">
      <dsp:nvSpPr>
        <dsp:cNvPr id="0" name=""/>
        <dsp:cNvSpPr/>
      </dsp:nvSpPr>
      <dsp:spPr>
        <a:xfrm>
          <a:off x="1408796" y="432878"/>
          <a:ext cx="270719" cy="31669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br>
            <a:rPr lang="en-US" sz="700" kern="1200" dirty="0"/>
          </a:br>
          <a:endParaRPr lang="en-US" sz="700" kern="1200" dirty="0"/>
        </a:p>
      </dsp:txBody>
      <dsp:txXfrm>
        <a:off x="1408796" y="496216"/>
        <a:ext cx="189503" cy="190014"/>
      </dsp:txXfrm>
    </dsp:sp>
    <dsp:sp modelId="{0C343414-52A1-4A53-937E-F1BA23C0A171}">
      <dsp:nvSpPr>
        <dsp:cNvPr id="0" name=""/>
        <dsp:cNvSpPr/>
      </dsp:nvSpPr>
      <dsp:spPr>
        <a:xfrm>
          <a:off x="1791890" y="0"/>
          <a:ext cx="1276979" cy="118244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sr-Latn-RS" sz="1500" kern="1200" dirty="0"/>
            <a:t>Verb</a:t>
          </a:r>
          <a:br>
            <a:rPr lang="sr-Latn-RS" sz="1500" kern="1200" dirty="0"/>
          </a:br>
          <a:r>
            <a:rPr lang="sr-Latn-RS" sz="1500" kern="1200" dirty="0"/>
            <a:t>(auxilliary / modal)</a:t>
          </a:r>
          <a:endParaRPr lang="en-US" sz="1500" kern="1200" dirty="0"/>
        </a:p>
      </dsp:txBody>
      <dsp:txXfrm>
        <a:off x="1826523" y="34633"/>
        <a:ext cx="1207713" cy="1113182"/>
      </dsp:txXfrm>
    </dsp:sp>
    <dsp:sp modelId="{59B33363-B3AF-474F-ACCC-217EDD14C41F}">
      <dsp:nvSpPr>
        <dsp:cNvPr id="0" name=""/>
        <dsp:cNvSpPr/>
      </dsp:nvSpPr>
      <dsp:spPr>
        <a:xfrm>
          <a:off x="3196568" y="432878"/>
          <a:ext cx="270719" cy="31669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a:off x="3196568" y="496216"/>
        <a:ext cx="189503" cy="190014"/>
      </dsp:txXfrm>
    </dsp:sp>
    <dsp:sp modelId="{46589A30-8BBC-4A90-990A-B0663500E783}">
      <dsp:nvSpPr>
        <dsp:cNvPr id="0" name=""/>
        <dsp:cNvSpPr/>
      </dsp:nvSpPr>
      <dsp:spPr>
        <a:xfrm>
          <a:off x="3579662" y="0"/>
          <a:ext cx="1276979" cy="118244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sr-Latn-RS" sz="1500" kern="1200" dirty="0"/>
            <a:t>Subject</a:t>
          </a:r>
          <a:endParaRPr lang="en-US" sz="1500" kern="1200" dirty="0"/>
        </a:p>
      </dsp:txBody>
      <dsp:txXfrm>
        <a:off x="3614295" y="34633"/>
        <a:ext cx="1207713" cy="1113182"/>
      </dsp:txXfrm>
    </dsp:sp>
    <dsp:sp modelId="{15E20F49-9D0B-4474-9470-8682C3D623BB}">
      <dsp:nvSpPr>
        <dsp:cNvPr id="0" name=""/>
        <dsp:cNvSpPr/>
      </dsp:nvSpPr>
      <dsp:spPr>
        <a:xfrm>
          <a:off x="4984339" y="432878"/>
          <a:ext cx="270719" cy="31669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a:off x="4984339" y="496216"/>
        <a:ext cx="189503" cy="190014"/>
      </dsp:txXfrm>
    </dsp:sp>
    <dsp:sp modelId="{9271BC9F-3455-4777-8C9E-81CEE30E1868}">
      <dsp:nvSpPr>
        <dsp:cNvPr id="0" name=""/>
        <dsp:cNvSpPr/>
      </dsp:nvSpPr>
      <dsp:spPr>
        <a:xfrm>
          <a:off x="5367433" y="0"/>
          <a:ext cx="1276979" cy="118244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sr-Latn-RS" sz="1500" kern="1200" dirty="0"/>
            <a:t>Predicate</a:t>
          </a:r>
          <a:endParaRPr lang="en-US" sz="1500" kern="1200" dirty="0"/>
        </a:p>
      </dsp:txBody>
      <dsp:txXfrm>
        <a:off x="5402066" y="34633"/>
        <a:ext cx="1207713" cy="1113182"/>
      </dsp:txXfrm>
    </dsp:sp>
    <dsp:sp modelId="{D08DF48B-510E-495C-ACB0-B856577487A7}">
      <dsp:nvSpPr>
        <dsp:cNvPr id="0" name=""/>
        <dsp:cNvSpPr/>
      </dsp:nvSpPr>
      <dsp:spPr>
        <a:xfrm>
          <a:off x="6772111" y="432878"/>
          <a:ext cx="270719" cy="31669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a:off x="6772111" y="496216"/>
        <a:ext cx="189503" cy="190014"/>
      </dsp:txXfrm>
    </dsp:sp>
    <dsp:sp modelId="{282E8EA6-8BD3-47E4-AC6E-CFF929F035CE}">
      <dsp:nvSpPr>
        <dsp:cNvPr id="0" name=""/>
        <dsp:cNvSpPr/>
      </dsp:nvSpPr>
      <dsp:spPr>
        <a:xfrm>
          <a:off x="7155205" y="0"/>
          <a:ext cx="1276979" cy="118244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sr-Latn-RS" sz="1500" kern="1200" dirty="0"/>
            <a:t>Object</a:t>
          </a:r>
        </a:p>
        <a:p>
          <a:pPr marL="0" lvl="0" indent="0" algn="l" defTabSz="666750">
            <a:lnSpc>
              <a:spcPct val="90000"/>
            </a:lnSpc>
            <a:spcBef>
              <a:spcPct val="0"/>
            </a:spcBef>
            <a:spcAft>
              <a:spcPct val="35000"/>
            </a:spcAft>
            <a:buNone/>
          </a:pPr>
          <a:r>
            <a:rPr lang="sr-Latn-RS" sz="1500" kern="1200" dirty="0"/>
            <a:t>Adverbs</a:t>
          </a:r>
          <a:endParaRPr lang="en-US" sz="1500" kern="1200" dirty="0"/>
        </a:p>
        <a:p>
          <a:pPr marL="114300" lvl="1" indent="-114300" algn="l" defTabSz="533400">
            <a:lnSpc>
              <a:spcPct val="90000"/>
            </a:lnSpc>
            <a:spcBef>
              <a:spcPct val="0"/>
            </a:spcBef>
            <a:spcAft>
              <a:spcPct val="15000"/>
            </a:spcAft>
            <a:buChar char="•"/>
          </a:pPr>
          <a:r>
            <a:rPr lang="sr-Latn-RS" sz="1200" kern="1200" dirty="0"/>
            <a:t>place, time, manner etc.</a:t>
          </a:r>
          <a:endParaRPr lang="en-US" sz="1200" kern="1200" dirty="0"/>
        </a:p>
      </dsp:txBody>
      <dsp:txXfrm>
        <a:off x="7189838" y="34633"/>
        <a:ext cx="1207713" cy="1113182"/>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7-07T12:24:51.066"/>
    </inkml:context>
    <inkml:brush xml:id="br0">
      <inkml:brushProperty name="width" value="0.035" units="cm"/>
      <inkml:brushProperty name="height" value="0.035" units="cm"/>
      <inkml:brushProperty name="color" value="#CC912C"/>
      <inkml:brushProperty name="inkEffects" value="gold"/>
      <inkml:brushProperty name="anchorX" value="0"/>
      <inkml:brushProperty name="anchorY" value="0"/>
      <inkml:brushProperty name="scaleFactor" value="0.5"/>
    </inkml:brush>
  </inkml:definitions>
  <inkml:trace contextRef="#ctx0" brushRef="#br0">21803 1214 24575,'0'0'0,"-4"0"0,-4 0 0,-4 0 0,-2 0 0,-4 0 0,0-4 0,-2 0 0,0 0 0,0 1 0,0 0 0,0 2 0,1 0 0,-1 1 0,4-4 0,1 0 0,0 0 0,-1 1 0,3-3 0,-1 1 0,0 0 0,2-2 0,-1 0 0,-1 2 0,3-3 0,-2 2 0,-1 0 0,-1 2 0,-2 2 0,3-3 0,-1 0 0,0 1 0,-1 1 0,-2-2 0,0-1 0,0-2 0,-1 1 0,-1 0 0,1 3 0,0 1 0,3-3 0,1 2 0,-1-1 0,0 2 0,-1 1 0,3-3 0,0 1 0,-1 0 0,-1 1 0,3-3 0,-1 0 0,-1 2 0,3-4 0,-1 2 0,-1 1 0,-1 1 0,2-2 0,-1 1 0,-1 0 0,-1-2 0,-1 1 0,-1 0 0,3-1 0,0 0 0,0 2 0,3-3 0,-2 2 0,0 1 0,-1 1 0,2-2 0,-1 0 0,0 2 0,-2 1 0,-1 1 0,3-4 0,-1 2 0,0 0 0,-1 1 0,-1-3 0,-1 0 0,3-2 0,0 1 0,0 0 0,-2 3 0,0-3 0,-1 1 0,0 2 0,-1-4 0,-1 2 0,1 1 0,0 1 0,-1 2 0,5-3 0,-1 0 0,1 1 0,-1 1 0,-1-3 0,-1 1 0,0 1 0,-1 1 0,0-4 0,-1 2 0,1 0 0,-1 2 0,1-3 0,0 1 0,-1 0 0,1 2 0,0 1 0,0 0 0,3-2 0,1 0 0,0 0 0,-1 1 0,3-3 0,-1 0 0,-1 2 0,0 1 0,-2 0 0,-1 2 0,3-4 0,0 1 0,0 0 0,-1 1 0,-1 1 0,-1 1 0,-1 0 0,0 1 0,4-4 0,-1 0 0,1 0 0,-2 1 0,0 1 0,0 1 0,-2 0 0,0 1 0,4-4 0,-1 0 0,1 0 0,-1 1 0,-1 1 0,3-3 0,-1 0 0,0 1 0,-1 0 0,-1 2 0,-1 1 0,0 0 0,-1 1 0,3-4 0,1 0 0,-1 1 0,0-1 0,-1 2 0,-1 1 0,0 0 0,-1 1 0,0 0 0,-1-4 0,1 0 0,-1 1 0,1-1 0,0 2 0,-1 1 0,1 0 0,4-3 0,-1 0 0,1 0 0,-1 1 0,-1 0 0,-1 2 0,0 0 0,-1-3 0,0 0 0,0 1 0,-1 0 0,5-3 0,-1 1 0,1 0 0,-1 1 0,-1 2 0,-1 1 0,0 0 0,-1 1 0,-1-4 0,1 0 0,0 1 0,-1-1 0,1 2 0,0 1 0,-1 0 0,1 1 0,0 0 0,0 0 0,-1-4 0,1 0 0,0 1 0,0-4 0,-4 0 0,-1 2 0,1 1 0,1 1 0,0 2 0,5-4 0,1 1 0,-3 0 0,-5 1 0,-1 1 0,0 1 0,-2-4 0,0 1 0,2 0 0,1 1 0,2 1 0,1 0 0,1 2 0,1-1 0,3-2 0,-2-1 0,-1 0 0,-1-3 0,0 1 0,0 1 0,0 1 0,1 1 0,-1 1 0,1 2 0,-1 0 0,1-4 0,0 0 0,-4 1 0,0 0 0,3-3 0,2 0 0,-3 1 0,-1 2 0,-3 0 0,-1 2 0,1-3 0,-2-1 0,1 2 0,1 0 0,2 1 0,1-3 0,1 0 0,1 1 0,1 1 0,0 1 0,0 0 0,0 2 0,0 0 0,0 0 0,3-4 0,1 0 0,-4 0 0,-1 1 0,0 1 0,-1 0 0,0 1 0,0 1 0,5-4 0,0 0 0,1 1 0,-1 0 0,-1 1 0,-1-4 0,0 1 0,-1 1 0,-4 1 0,0 1 0,-1 0 0,2 1 0,0 1 0,5-3 0,-3-1 0,0 0 0,0 1 0,0 1 0,1 1 0,-1 0 0,0 1 0,1 0 0,-1-4 0,1 0 0,0 0 0,0-3 0,-1 1 0,-3 1 0,0 1 0,0 1 0,1 1 0,0 2 0,-3-4 0,1 0 0,1 0 0,0 1 0,2 1 0,-4 0 0,2 2 0,-1-1 0,6-2 0,-3-1 0,0 0 0,0-3 0,1 1 0,0 1 0,-4 1 0,1 1 0,0 1 0,0 2 0,2-1 0,-4 1 0,1 1 0,0-5 0,-2 1 0,1-1 0,0 1 0,2 1 0,1 0 0,-2 1 0,0 1 0,1-4 0,0 0 0,2 0 0,1 1 0,-4 1 0,0 0 0,1 2 0,1-4 0,1 0 0,0 0 0,1 1 0,1 1 0,-4 0 0,0 2 0,-1-1 0,2 1 0,-3 0 0,0 1 0,1-1 0,2 0 0,0 0 0,1 0 0,1 0 0,1 0 0,0 0 0,0 0 0,0 0 0,0 0 0,0 0 0,0 0 0,-1 0 0,1 0 0,0 0 0,0 0 0,0 0 0,-1 0 0,1 0 0,0 0 0,-1 0 0,-3 0 0,4-4 0,0 0 0,0 1 0,1-1 0,0 2 0,-1 1 0,-4 0 0,0 0 0,0 1 0,1 1 0,0-1 0,2 0 0,0 0 0,0 0 0,1 0 0,0 0 0,-1 0 0,1 0 0,-4 0 0,0 0 0,0 0 0,1 0 0,0 0 0,1 0 0,1 0 0,1-4 0,-1 0 0,1 0 0,0 1 0,0 1 0,0 0 0,0 1 0,0 1 0,-1 0 0,1 0 0,0 0 0,0 0 0,0 0 0,-1 0 0,1 1 0,0-1 0,0 0 0,-1 0 0,1 0 0,0 0 0,-1 0 0,1 0 0,0 0 0,0 0 0,0 0 0,-1 0 0,1 0 0,0 0 0,0 0 0,-1 0 0,1 0 0,0 0 0,0 0 0,-1 0 0,1 0 0,0 0 0,0 0 0,0 0 0,-1 0 0,1 0 0,0 0 0,0 0 0,-1 0 0,1 0 0,0 0 0,-1 0 0,1 0 0,0 0 0,0 0 0,0 0 0,-5 0 0,1 0 0,0 0 0,1 0 0,0 0 0,1 0 0,-3 0 0,1 0 0,0 0 0,0 0 0,2 0 0,0 0 0,1 0 0,1 0 0,0 0 0,-1 0 0,1 0 0,0 0 0,-4 0 0,0 0 0,0 0 0,-3 0 0,0 0 0,2 0 0,0 0 0,2 0 0,2 0 0,0 0 0,0 0 0,1 0 0,0 0 0,0 0 0,0 0 0,0 0 0,0 0 0,0 0 0,0 0 0,-5 0 0,1 0 0,0 0 0,1 0 0,0 0 0,-2 0 0,0 0 0,0 0 0,1 0 0,-2 0 0,0 0 0,2 0 0,-4 0 0,2 0 0,0 0 0,2 0 0,1 0 0,-2 0 0,0 0 0,1 0 0,-3 0 0,0 0 0,2 0 0,1 0 0,1 0 0,2 0 0,0 0 0,0 0 0,1 0 0,0 0 0,0 0 0,0 0 0,0 0 0,0 0 0,0 0 0,0 0 0,-1 0 0,1 0 0,0 0 0,-1 0 0,1 0 0,0 0 0,-4 0 0,0 0 0,-1 0 0,-2 0 0,1 0 0,0 0 0,2 0 0,1 0 0,-3 0 0,1 0 0,1 0 0,1 0 0,0 0 0,2 0 0,-4 0 0,1 0 0,0 0 0,0 0 0,2 0 0,0 0 0,1 0 0,1 0 0,-4 0 0,0 0 0,-4 0 0,1 0 0,0 0 0,2 0 0,2 0 0,1 0 0,1 0 0,0 0 0,1 0 0,0 0 0,0 0 0,0 0 0,0 0 0,0 0 0,0 0 0,0 0 0,0 0 0,-1 0 0,1 0 0,0 0 0,0 0 0,-5 0 0,1 0 0,-4 0 0,1 0 0,-4 0 0,3 0 0,0 0 0,3 0 0,1 0 0,2 0 0,-2 0 0,-1 0 0,-2 0 0,0 0 0,1 0 0,1 0 0,2 0 0,1 0 0,-3 0 0,0 0 0,1 0 0,1 0 0,1 0 0,-3 0 0,0 0 0,0 0 0,2 0 0,0 0 0,2 0 0,0 0 0,1 0 0,-1 0 0,1 0 0,0 0 0,0 0 0,0 0 0,0 0 0,0 0 0,-1 0 0,1 0 0,-4 0 0,0 0 0,-4 0 0,0 0 0,2-4 0,-3 0 0,2 0 0,-3 1 0,2 1 0,1 0 0,2 1 0,2 1 0,1 0 0,1 0 0,-3 0 0,0 0 0,0 0 0,1 1 0,1-1 0,0 0 0,-2 0 0,-1 0 0,1 0 0,-3 0 0,0 0 0,2 0 0,1 0 0,-3 0 0,1 0 0,1 0 0,2 0 0,0 0 0,2 0 0,-4 0 0,1 0 0,0 0 0,1 0 0,0 0 0,2 0 0,0 0 0,-4 0 0,1 0 0,-4 0 0,-3 0 0,1 0 0,-3 0 0,3 0 0,2 0 0,2 0 0,2 0 0,-2 0 0,2 0 0,-1 0 0,2 0 0,1 0 0,-3 0 0,0 0 0,1 0 0,1 0 0,0 0 0,2 0 0,-4 0 0,1 0 0,0 3 0,0 1 0,2 0 0,0-1 0,1 0 0,1-2 0,-4 0 0,0-1 0,0 0 0,0 0 0,2 0 0,0 0 0,1 0 0,1 0 0,-5 0 0,1 0 0,0 3 0,1 2 0,1-1 0,0-1 0,1-1 0,1 0 0,-5-1 0,1-1 0,0 4 0,1 0 0,1-1 0,0 0 0,1 3 0,0-1 0,1 0 0,0-1 0,0-2 0,0-1 0,0 0 0,-1-1 0,1 0 0,-4 0 0,0 0 0,0 3 0,1 1 0,0 0 0,1-1 0,1 0 0,0-2 0,1 0 0,0-1 0,0 0 0,0 4 0,0 0 0,-4 0 0,0-1 0,0-1 0,0-1 0,2 0 0,-4 3 0,1 0 0,0 0 0,2-1 0,0 0 0,-2-2 0,0 0 0,1-1 0,-4 0 0,2 4 0,0-1 0,2 1 0,2-1 0,0 3 0,-3 0 0,1-2 0,0 0 0,1-1 0,0-2 0,2 0 0,-4-1 0,1 0 0,-1 0 0,2-1 0,-3 5 0,0 0 0,-2-1 0,0 0 0,1 0 0,3-2 0,0 0 0,2-1 0,1 0 0,1 0 0,0 0 0,0 0 0,0 0 0,-3 0 0,-2 4 0,1 0 0,1 0 0,-3-1 0,0-1 0,1 0 0,1 2 0,1 1 0,2-1 0,0-1 0,0-1 0,-3-1 0,0 0 0,0-1 0,1 0 0,1 0 0,0 0 0,1 0 0,1-1 0,-1 1 0,1 0 0,0 0 0,0 0 0,4 4 0,-4 0 0,-1 0 0,0-1 0,-4 0 0,0-2 0,1 0 0,0 0 0,1-1 0,1 0 0,1-1 0,0 1 0,1 0 0,0 0 0,0 0 0,0 0 0,0 4 0,-4-1 0,0 1 0,-1 0 0,2-2 0,0-1 0,2 4 0,0-1 0,0 1 0,1-2 0,0-1 0,-1-1 0,1 0 0,0-1 0,0 0 0,0 0 0,0 0 0,0 0 0,-4 0 0,-1 3 0,1 1 0,1 0 0,0-1 0,1-1 0,1 0 0,1-1 0,-1-1 0,-3 0 0,0 4 0,0-1 0,1 1 0,0-1 0,2 3 0,-4 0 0,0-1 0,1-2 0,1 0 0,0-2 0,2 3 0,0 1 0,0-2 0,1 0 0,0-1 0,0 0 0,0-2 0,0 4 0,0 0 0,0 0 0,-1 0 0,1-2 0,0-1 0,0 0 0,-1-1 0,1 0 0,0 0 0,0 4 0,-1-1 0,1 1 0,0 3 0,0-1 0,-1 0 0,1-2 0,0-1 0,0-2 0,0 0 0,-1-1 0,1 0 0,0 0 0,-1 3 0,1 1 0,0 0 0,0-1 0,0-1 0,-1-1 0,1 0 0,4 3 0,-1 1 0,1-2 0,-1 1 0,-1-2 0,-1-1 0,0 0 0,3 3 0,0 0 0,-1 0 0,0 3 0,-1-1 0,-1-1 0,0-1 0,-1-1 0,-1-2 0,1 0 0,3 3 0,1 0 0,-1-1 0,0 0 0,-1-1 0,0 0 0,-2-2 0,4 4 0,0 0 0,0 4 0,-1-1 0,-2-1 0,1-1 0,-2-2 0,0-1 0,0 2 0,-1 1 0,1-2 0,0 0 0,-1-1 0,1-1 0,3 4 0,1-1 0,0 0 0,-1-1 0,-1 0 0,-1-2 0,0 0 0,3 3 0,-1 0 0,1-1 0,-1 0 0,-1-1 0,-1 0 0,-1 2 0,1 1 0,-2-1 0,1 3 0,-1-1 0,1-1 0,0-1 0,-1-2 0,1 0 0,0-1 0,-1 3 0,1 0 0,0-1 0,0 0 0,0 0 0,-1-2 0,1 0 0,0-1 0,0 4 0,-1-1 0,1 1 0,0-1 0,0-1 0,-1 0 0,1-2 0,0 1 0,0-1 0,3 4 0,1-1 0,0 1 0,-1-1 0,-1 0 0,3 2 0,-5 0 0,0-1 0,0-1 0,-2-1 0,1 0 0,0-2 0,0 0 0,1 0 0,-1 0 0,1 0 0,-1 4 0,1 0 0,0 0 0,0-1 0,0-1 0,0 0 0,-1-1 0,1-1 0,0 0 0,0 0 0,-1 0 0,1 0 0,0-1 0,-1 1 0,1 0 0,0 0 0,0 0 0,3 4 0,1 0 0,0 0 0,-1-1 0,-1-1 0,-1 0 0,0-1 0,-1-1 0,0 0 0,-1 0 0,1 0 0,-1-1 0,1 1 0,0 0 0,3 4 0,1 0 0,-4 0 0,-1-1 0,-1-1 0,4 3 0,0 0 0,1 0 0,-1-2 0,-1-1 0,0 0 0,0-2 0,-1 1 0,0-1 0,0-1 0,0 1 0,3 4 0,1-1 0,-5 1 0,0-1 0,-1 0 0,0-2 0,1 0 0,-1-1 0,1 4 0,1 0 0,-1 0 0,1-1 0,0-1 0,-1 0 0,1-1 0,0-1 0,4 4 0,-1 0 0,1-1 0,-1 0 0,-1-1 0,0 4 0,-2-2 0,0 1 0,0-2 0,0-1 0,-1 0 0,1-2 0,-1 1 0,5 2 0,0 1 0,-1 0 0,0-1 0,-1-1 0,0-1 0,-2 0 0,0-1 0,0 4 0,0 0 0,-1 0 0,1-1 0,-1 0 0,1-2 0,4 3 0,-1 1 0,1-1 0,3 3 0,-1-1 0,-1-1 0,-1-1 0,-1-1 0,-2 2 0,-1 0 0,0-1 0,0-1 0,3 2 0,1 1 0,-1-2 0,0-1 0,3 4 0,-1 2 0,-1-1 0,0 0 0,-2 1 0,-1-1 0,-1-2 0,4 2 0,0-2 0,-1 3 0,0 3 0,-1-2 0,-1 2 0,-1-2 0,4 2 0,0-3 0,0-2 0,2 2 0,0-2 0,3 2 0,-1-1 0,2 2 0,-1-2 0,1 3 0,-1-3 0,1 3 0,-1-2 0,1 1 0,2 3 0,-1-3 0,1 3 0,2 1 0,1 1 0,-2-1 0,1 0 0,0 1 0,-2-3 0,1 1 0,1 1 0,2 2 0,0 0 0,-2-2 0,0-7 0,1-7 0,1-7 0,5-2 0,1-4 0,4 2 0,0-2 0,-1-2 0,3 3 0,-2-1 0,-1-1 0,2-2 0,-1-1 0,-2-1 0,-1-1 0,2 4 0,0 0 0,-2-1 0,3 4 0,-1-1 0,-1-1 0,-1-2 0,2 0 0,0-2 0,-2-1 0,0 0 0,-6 4 0,-4 3 0,-6 4 0,1 8 0,-2 1 0,2 7 0,2 3 0,-1 0 0,2 2 0,-2-2 0,3 2 0,-4 1 0,3 1 0,1 2 0,-1-3 0,1 1 0,2 0 0,1 1 0,2 1 0,-3-3 0,1 1 0,0 0 0,1 1 0,-3-2 0,1 0 0,0 0 0,2 2 0,0 1 0,2 1 0,0 1 0,5-4 0,4-4 0,4-7 0,3-7 0,3-3 0,1 0 0,-3-4 0,0 1 0,0-1 0,0 1 0,2 1 0,-4 0 0,1 0 0,-4-1 0,1 1 0,1 2 0,-2-2 0,1 1 0,2 2 0,-3-3 0,2 2 0,1 1 0,1 1 0,-2-2 0,1 0 0,-3-2 0,1 1 0,-6 1 0,-7 1 0,-6 2 0,-6 2 0,-3 0 0,-2 1 0,-2 0 0,-1 1 0,1-1 0,0 0 0,0 0 0,0 0 0,4 4 0,1 0 0,3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2"/>
        <p:cNvGrpSpPr/>
        <p:nvPr/>
      </p:nvGrpSpPr>
      <p:grpSpPr>
        <a:xfrm>
          <a:off x="0" y="0"/>
          <a:ext cx="0" cy="0"/>
          <a:chOff x="0" y="0"/>
          <a:chExt cx="0" cy="0"/>
        </a:xfrm>
      </p:grpSpPr>
      <p:sp>
        <p:nvSpPr>
          <p:cNvPr id="1273" name="Google Shape;1273;ge38dc7bb6a_1_5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4" name="Google Shape;1274;ge38dc7bb6a_1_5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5"/>
        <p:cNvGrpSpPr/>
        <p:nvPr/>
      </p:nvGrpSpPr>
      <p:grpSpPr>
        <a:xfrm>
          <a:off x="0" y="0"/>
          <a:ext cx="0" cy="0"/>
          <a:chOff x="0" y="0"/>
          <a:chExt cx="0" cy="0"/>
        </a:xfrm>
      </p:grpSpPr>
      <p:sp>
        <p:nvSpPr>
          <p:cNvPr id="1326" name="Google Shape;1326;g11c6556a4d5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7" name="Google Shape;1327;g11c6556a4d5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0"/>
        <p:cNvGrpSpPr/>
        <p:nvPr/>
      </p:nvGrpSpPr>
      <p:grpSpPr>
        <a:xfrm>
          <a:off x="0" y="0"/>
          <a:ext cx="0" cy="0"/>
          <a:chOff x="0" y="0"/>
          <a:chExt cx="0" cy="0"/>
        </a:xfrm>
      </p:grpSpPr>
      <p:sp>
        <p:nvSpPr>
          <p:cNvPr id="1581" name="Google Shape;1581;g11c6556a4d5_0_20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2" name="Google Shape;1582;g11c6556a4d5_0_20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1"/>
        <p:cNvGrpSpPr/>
        <p:nvPr/>
      </p:nvGrpSpPr>
      <p:grpSpPr>
        <a:xfrm>
          <a:off x="0" y="0"/>
          <a:ext cx="0" cy="0"/>
          <a:chOff x="0" y="0"/>
          <a:chExt cx="0" cy="0"/>
        </a:xfrm>
      </p:grpSpPr>
      <p:sp>
        <p:nvSpPr>
          <p:cNvPr id="1692" name="Google Shape;1692;gb8064c9c3d_0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3" name="Google Shape;1693;gb8064c9c3d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9"/>
        <p:cNvGrpSpPr/>
        <p:nvPr/>
      </p:nvGrpSpPr>
      <p:grpSpPr>
        <a:xfrm>
          <a:off x="0" y="0"/>
          <a:ext cx="0" cy="0"/>
          <a:chOff x="0" y="0"/>
          <a:chExt cx="0" cy="0"/>
        </a:xfrm>
      </p:grpSpPr>
      <p:sp>
        <p:nvSpPr>
          <p:cNvPr id="1650" name="Google Shape;1650;g11c6556a4d5_0_1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1" name="Google Shape;1651;g11c6556a4d5_0_1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0"/>
        <p:cNvGrpSpPr/>
        <p:nvPr/>
      </p:nvGrpSpPr>
      <p:grpSpPr>
        <a:xfrm>
          <a:off x="0" y="0"/>
          <a:ext cx="0" cy="0"/>
          <a:chOff x="0" y="0"/>
          <a:chExt cx="0" cy="0"/>
        </a:xfrm>
      </p:grpSpPr>
      <p:sp>
        <p:nvSpPr>
          <p:cNvPr id="1991" name="Google Shape;1991;g11c6556a4d5_0_10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2" name="Google Shape;1992;g11c6556a4d5_0_10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8"/>
        <p:cNvGrpSpPr/>
        <p:nvPr/>
      </p:nvGrpSpPr>
      <p:grpSpPr>
        <a:xfrm>
          <a:off x="0" y="0"/>
          <a:ext cx="0" cy="0"/>
          <a:chOff x="0" y="0"/>
          <a:chExt cx="0" cy="0"/>
        </a:xfrm>
      </p:grpSpPr>
      <p:sp>
        <p:nvSpPr>
          <p:cNvPr id="2699" name="Google Shape;2699;g11c6556a4d5_0_300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0" name="Google Shape;2700;g11c6556a4d5_0_300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8"/>
        <p:cNvGrpSpPr/>
        <p:nvPr/>
      </p:nvGrpSpPr>
      <p:grpSpPr>
        <a:xfrm>
          <a:off x="0" y="0"/>
          <a:ext cx="0" cy="0"/>
          <a:chOff x="0" y="0"/>
          <a:chExt cx="0" cy="0"/>
        </a:xfrm>
      </p:grpSpPr>
      <p:sp>
        <p:nvSpPr>
          <p:cNvPr id="2699" name="Google Shape;2699;g11c6556a4d5_0_300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0" name="Google Shape;2700;g11c6556a4d5_0_300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444110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2"/>
        <p:cNvGrpSpPr/>
        <p:nvPr/>
      </p:nvGrpSpPr>
      <p:grpSpPr>
        <a:xfrm>
          <a:off x="0" y="0"/>
          <a:ext cx="0" cy="0"/>
          <a:chOff x="0" y="0"/>
          <a:chExt cx="0" cy="0"/>
        </a:xfrm>
      </p:grpSpPr>
      <p:sp>
        <p:nvSpPr>
          <p:cNvPr id="3953" name="Google Shape;3953;ge4b4fa2ae2_1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4" name="Google Shape;3954;ge4b4fa2ae2_1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6"/>
        <p:cNvGrpSpPr/>
        <p:nvPr/>
      </p:nvGrpSpPr>
      <p:grpSpPr>
        <a:xfrm>
          <a:off x="0" y="0"/>
          <a:ext cx="0" cy="0"/>
          <a:chOff x="0" y="0"/>
          <a:chExt cx="0" cy="0"/>
        </a:xfrm>
      </p:grpSpPr>
      <p:sp>
        <p:nvSpPr>
          <p:cNvPr id="2407" name="Google Shape;2407;g11c6556a4d5_0_11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8" name="Google Shape;2408;g11c6556a4d5_0_11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7"/>
        <p:cNvGrpSpPr/>
        <p:nvPr/>
      </p:nvGrpSpPr>
      <p:grpSpPr>
        <a:xfrm>
          <a:off x="0" y="0"/>
          <a:ext cx="0" cy="0"/>
          <a:chOff x="0" y="0"/>
          <a:chExt cx="0" cy="0"/>
        </a:xfrm>
      </p:grpSpPr>
      <p:sp>
        <p:nvSpPr>
          <p:cNvPr id="4148" name="Google Shape;4148;g12c41ad9a76_1_1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49" name="Google Shape;4149;g12c41ad9a76_1_1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8"/>
        <p:cNvGrpSpPr/>
        <p:nvPr/>
      </p:nvGrpSpPr>
      <p:grpSpPr>
        <a:xfrm>
          <a:off x="0" y="0"/>
          <a:ext cx="0" cy="0"/>
          <a:chOff x="0" y="0"/>
          <a:chExt cx="0" cy="0"/>
        </a:xfrm>
      </p:grpSpPr>
      <p:sp>
        <p:nvSpPr>
          <p:cNvPr id="1349" name="Google Shape;1349;ge1886a29ab_0_2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0" name="Google Shape;1350;ge1886a29ab_0_2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2"/>
        <p:cNvGrpSpPr/>
        <p:nvPr/>
      </p:nvGrpSpPr>
      <p:grpSpPr>
        <a:xfrm>
          <a:off x="0" y="0"/>
          <a:ext cx="0" cy="0"/>
          <a:chOff x="0" y="0"/>
          <a:chExt cx="0" cy="0"/>
        </a:xfrm>
      </p:grpSpPr>
      <p:sp>
        <p:nvSpPr>
          <p:cNvPr id="2213" name="Google Shape;2213;ge38dc7bb6a_0_2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4" name="Google Shape;2214;ge38dc7bb6a_0_2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4"/>
        <p:cNvGrpSpPr/>
        <p:nvPr/>
      </p:nvGrpSpPr>
      <p:grpSpPr>
        <a:xfrm>
          <a:off x="0" y="0"/>
          <a:ext cx="0" cy="0"/>
          <a:chOff x="0" y="0"/>
          <a:chExt cx="0" cy="0"/>
        </a:xfrm>
      </p:grpSpPr>
      <p:sp>
        <p:nvSpPr>
          <p:cNvPr id="5615" name="Google Shape;5615;g12cb2931851_0_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16" name="Google Shape;5616;g12cb2931851_0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3"/>
        <p:cNvGrpSpPr/>
        <p:nvPr/>
      </p:nvGrpSpPr>
      <p:grpSpPr>
        <a:xfrm>
          <a:off x="0" y="0"/>
          <a:ext cx="0" cy="0"/>
          <a:chOff x="0" y="0"/>
          <a:chExt cx="0" cy="0"/>
        </a:xfrm>
      </p:grpSpPr>
      <p:sp>
        <p:nvSpPr>
          <p:cNvPr id="1444" name="Google Shape;1444;g11c6556a4d5_0_4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5" name="Google Shape;1445;g11c6556a4d5_0_4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3"/>
        <p:cNvGrpSpPr/>
        <p:nvPr/>
      </p:nvGrpSpPr>
      <p:grpSpPr>
        <a:xfrm>
          <a:off x="0" y="0"/>
          <a:ext cx="0" cy="0"/>
          <a:chOff x="0" y="0"/>
          <a:chExt cx="0" cy="0"/>
        </a:xfrm>
      </p:grpSpPr>
      <p:sp>
        <p:nvSpPr>
          <p:cNvPr id="1554" name="Google Shape;1554;ge1886a29ab_0_4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5" name="Google Shape;1555;ge1886a29ab_0_4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3"/>
        <p:cNvGrpSpPr/>
        <p:nvPr/>
      </p:nvGrpSpPr>
      <p:grpSpPr>
        <a:xfrm>
          <a:off x="0" y="0"/>
          <a:ext cx="0" cy="0"/>
          <a:chOff x="0" y="0"/>
          <a:chExt cx="0" cy="0"/>
        </a:xfrm>
      </p:grpSpPr>
      <p:sp>
        <p:nvSpPr>
          <p:cNvPr id="1554" name="Google Shape;1554;ge1886a29ab_0_4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5" name="Google Shape;1555;ge1886a29ab_0_4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001640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3"/>
        <p:cNvGrpSpPr/>
        <p:nvPr/>
      </p:nvGrpSpPr>
      <p:grpSpPr>
        <a:xfrm>
          <a:off x="0" y="0"/>
          <a:ext cx="0" cy="0"/>
          <a:chOff x="0" y="0"/>
          <a:chExt cx="0" cy="0"/>
        </a:xfrm>
      </p:grpSpPr>
      <p:sp>
        <p:nvSpPr>
          <p:cNvPr id="1554" name="Google Shape;1554;ge1886a29ab_0_4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5" name="Google Shape;1555;ge1886a29ab_0_4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967264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3"/>
        <p:cNvGrpSpPr/>
        <p:nvPr/>
      </p:nvGrpSpPr>
      <p:grpSpPr>
        <a:xfrm>
          <a:off x="0" y="0"/>
          <a:ext cx="0" cy="0"/>
          <a:chOff x="0" y="0"/>
          <a:chExt cx="0" cy="0"/>
        </a:xfrm>
      </p:grpSpPr>
      <p:sp>
        <p:nvSpPr>
          <p:cNvPr id="2054" name="Google Shape;2054;ge38dc7bb6a_0_3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5" name="Google Shape;2055;ge38dc7bb6a_0_3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8"/>
        <p:cNvGrpSpPr/>
        <p:nvPr/>
      </p:nvGrpSpPr>
      <p:grpSpPr>
        <a:xfrm>
          <a:off x="0" y="0"/>
          <a:ext cx="0" cy="0"/>
          <a:chOff x="0" y="0"/>
          <a:chExt cx="0" cy="0"/>
        </a:xfrm>
      </p:grpSpPr>
      <p:sp>
        <p:nvSpPr>
          <p:cNvPr id="1609" name="Google Shape;1609;ge38dc7bb6a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0" name="Google Shape;1610;ge38dc7bb6a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2"/>
        <p:cNvGrpSpPr/>
        <p:nvPr/>
      </p:nvGrpSpPr>
      <p:grpSpPr>
        <a:xfrm>
          <a:off x="0" y="0"/>
          <a:ext cx="0" cy="0"/>
          <a:chOff x="0" y="0"/>
          <a:chExt cx="0" cy="0"/>
        </a:xfrm>
      </p:grpSpPr>
      <p:sp>
        <p:nvSpPr>
          <p:cNvPr id="1483" name="Google Shape;1483;ge1886a29ab_0_3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4" name="Google Shape;1484;ge1886a29ab_0_3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419709" y="2145759"/>
            <a:ext cx="289868" cy="852000"/>
            <a:chOff x="456616" y="2161476"/>
            <a:chExt cx="289868" cy="852000"/>
          </a:xfrm>
        </p:grpSpPr>
        <p:sp>
          <p:nvSpPr>
            <p:cNvPr id="10" name="Google Shape;10;p2"/>
            <p:cNvSpPr/>
            <p:nvPr/>
          </p:nvSpPr>
          <p:spPr>
            <a:xfrm rot="-5400000">
              <a:off x="588942" y="2649556"/>
              <a:ext cx="25484" cy="289600"/>
            </a:xfrm>
            <a:custGeom>
              <a:avLst/>
              <a:gdLst/>
              <a:ahLst/>
              <a:cxnLst/>
              <a:rect l="l" t="t" r="r" b="b"/>
              <a:pathLst>
                <a:path w="761" h="8648" extrusionOk="0">
                  <a:moveTo>
                    <a:pt x="380" y="0"/>
                  </a:moveTo>
                  <a:cubicBezTo>
                    <a:pt x="190" y="0"/>
                    <a:pt x="0" y="130"/>
                    <a:pt x="0" y="388"/>
                  </a:cubicBezTo>
                  <a:lnTo>
                    <a:pt x="0" y="8260"/>
                  </a:lnTo>
                  <a:cubicBezTo>
                    <a:pt x="0" y="8519"/>
                    <a:pt x="190" y="8648"/>
                    <a:pt x="380" y="8648"/>
                  </a:cubicBezTo>
                  <a:cubicBezTo>
                    <a:pt x="570" y="8648"/>
                    <a:pt x="760" y="8519"/>
                    <a:pt x="760" y="8260"/>
                  </a:cubicBezTo>
                  <a:lnTo>
                    <a:pt x="760" y="388"/>
                  </a:lnTo>
                  <a:cubicBezTo>
                    <a:pt x="760" y="130"/>
                    <a:pt x="570" y="0"/>
                    <a:pt x="3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rot="-5400000">
              <a:off x="588808" y="2235662"/>
              <a:ext cx="25484" cy="289868"/>
            </a:xfrm>
            <a:custGeom>
              <a:avLst/>
              <a:gdLst/>
              <a:ahLst/>
              <a:cxnLst/>
              <a:rect l="l" t="t" r="r" b="b"/>
              <a:pathLst>
                <a:path w="761" h="8656" extrusionOk="0">
                  <a:moveTo>
                    <a:pt x="365" y="1"/>
                  </a:moveTo>
                  <a:cubicBezTo>
                    <a:pt x="153" y="1"/>
                    <a:pt x="1" y="183"/>
                    <a:pt x="1" y="396"/>
                  </a:cubicBezTo>
                  <a:lnTo>
                    <a:pt x="1" y="8268"/>
                  </a:lnTo>
                  <a:cubicBezTo>
                    <a:pt x="1" y="8527"/>
                    <a:pt x="191" y="8656"/>
                    <a:pt x="381" y="8656"/>
                  </a:cubicBezTo>
                  <a:cubicBezTo>
                    <a:pt x="570" y="8656"/>
                    <a:pt x="760" y="8527"/>
                    <a:pt x="760" y="8268"/>
                  </a:cubicBezTo>
                  <a:lnTo>
                    <a:pt x="760" y="396"/>
                  </a:lnTo>
                  <a:cubicBezTo>
                    <a:pt x="760" y="183"/>
                    <a:pt x="578" y="1"/>
                    <a:pt x="3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rot="-5400000">
              <a:off x="576234" y="2902231"/>
              <a:ext cx="25484" cy="197007"/>
            </a:xfrm>
            <a:custGeom>
              <a:avLst/>
              <a:gdLst/>
              <a:ahLst/>
              <a:cxnLst/>
              <a:rect l="l" t="t" r="r" b="b"/>
              <a:pathLst>
                <a:path w="761" h="5883" extrusionOk="0">
                  <a:moveTo>
                    <a:pt x="380" y="1"/>
                  </a:moveTo>
                  <a:cubicBezTo>
                    <a:pt x="190" y="1"/>
                    <a:pt x="0" y="130"/>
                    <a:pt x="0" y="388"/>
                  </a:cubicBezTo>
                  <a:lnTo>
                    <a:pt x="0" y="5495"/>
                  </a:lnTo>
                  <a:cubicBezTo>
                    <a:pt x="0" y="5753"/>
                    <a:pt x="190" y="5882"/>
                    <a:pt x="380" y="5882"/>
                  </a:cubicBezTo>
                  <a:cubicBezTo>
                    <a:pt x="570" y="5882"/>
                    <a:pt x="760" y="5753"/>
                    <a:pt x="760" y="5495"/>
                  </a:cubicBezTo>
                  <a:lnTo>
                    <a:pt x="760" y="388"/>
                  </a:lnTo>
                  <a:cubicBezTo>
                    <a:pt x="760" y="130"/>
                    <a:pt x="570" y="1"/>
                    <a:pt x="3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5400000">
              <a:off x="575849" y="2488856"/>
              <a:ext cx="26489" cy="197241"/>
            </a:xfrm>
            <a:custGeom>
              <a:avLst/>
              <a:gdLst/>
              <a:ahLst/>
              <a:cxnLst/>
              <a:rect l="l" t="t" r="r" b="b"/>
              <a:pathLst>
                <a:path w="791" h="5890" extrusionOk="0">
                  <a:moveTo>
                    <a:pt x="410" y="1"/>
                  </a:moveTo>
                  <a:cubicBezTo>
                    <a:pt x="220" y="1"/>
                    <a:pt x="30" y="130"/>
                    <a:pt x="30" y="388"/>
                  </a:cubicBezTo>
                  <a:lnTo>
                    <a:pt x="30" y="5495"/>
                  </a:lnTo>
                  <a:cubicBezTo>
                    <a:pt x="0" y="5707"/>
                    <a:pt x="182" y="5890"/>
                    <a:pt x="395" y="5890"/>
                  </a:cubicBezTo>
                  <a:cubicBezTo>
                    <a:pt x="608" y="5890"/>
                    <a:pt x="790" y="5707"/>
                    <a:pt x="790" y="5495"/>
                  </a:cubicBezTo>
                  <a:lnTo>
                    <a:pt x="790" y="388"/>
                  </a:lnTo>
                  <a:cubicBezTo>
                    <a:pt x="790" y="130"/>
                    <a:pt x="600" y="1"/>
                    <a:pt x="4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5400000">
              <a:off x="576619" y="2076100"/>
              <a:ext cx="25484" cy="196237"/>
            </a:xfrm>
            <a:custGeom>
              <a:avLst/>
              <a:gdLst/>
              <a:ahLst/>
              <a:cxnLst/>
              <a:rect l="l" t="t" r="r" b="b"/>
              <a:pathLst>
                <a:path w="761" h="5860" extrusionOk="0">
                  <a:moveTo>
                    <a:pt x="396" y="0"/>
                  </a:moveTo>
                  <a:cubicBezTo>
                    <a:pt x="183" y="0"/>
                    <a:pt x="1" y="152"/>
                    <a:pt x="1" y="365"/>
                  </a:cubicBezTo>
                  <a:lnTo>
                    <a:pt x="1" y="5472"/>
                  </a:lnTo>
                  <a:cubicBezTo>
                    <a:pt x="1" y="5730"/>
                    <a:pt x="191" y="5859"/>
                    <a:pt x="381" y="5859"/>
                  </a:cubicBezTo>
                  <a:cubicBezTo>
                    <a:pt x="570" y="5859"/>
                    <a:pt x="760" y="5730"/>
                    <a:pt x="760" y="5472"/>
                  </a:cubicBezTo>
                  <a:lnTo>
                    <a:pt x="760" y="365"/>
                  </a:lnTo>
                  <a:cubicBezTo>
                    <a:pt x="760" y="152"/>
                    <a:pt x="608" y="0"/>
                    <a:pt x="3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5;p2"/>
          <p:cNvGrpSpPr/>
          <p:nvPr/>
        </p:nvGrpSpPr>
        <p:grpSpPr>
          <a:xfrm>
            <a:off x="6514438" y="4556641"/>
            <a:ext cx="2808779" cy="1148975"/>
            <a:chOff x="6525475" y="148600"/>
            <a:chExt cx="2808779" cy="1148975"/>
          </a:xfrm>
        </p:grpSpPr>
        <p:sp>
          <p:nvSpPr>
            <p:cNvPr id="16" name="Google Shape;16;p2"/>
            <p:cNvSpPr/>
            <p:nvPr/>
          </p:nvSpPr>
          <p:spPr>
            <a:xfrm>
              <a:off x="6629575" y="195700"/>
              <a:ext cx="2704679" cy="1101875"/>
            </a:xfrm>
            <a:custGeom>
              <a:avLst/>
              <a:gdLst/>
              <a:ahLst/>
              <a:cxnLst/>
              <a:rect l="l" t="t" r="r" b="b"/>
              <a:pathLst>
                <a:path w="50914" h="44075" fill="none" extrusionOk="0">
                  <a:moveTo>
                    <a:pt x="50913" y="44074"/>
                  </a:moveTo>
                  <a:lnTo>
                    <a:pt x="25442" y="44074"/>
                  </a:lnTo>
                  <a:lnTo>
                    <a:pt x="25442" y="1"/>
                  </a:lnTo>
                  <a:lnTo>
                    <a:pt x="1" y="1"/>
                  </a:lnTo>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6525475" y="148600"/>
              <a:ext cx="118575" cy="118550"/>
            </a:xfrm>
            <a:custGeom>
              <a:avLst/>
              <a:gdLst/>
              <a:ahLst/>
              <a:cxnLst/>
              <a:rect l="l" t="t" r="r" b="b"/>
              <a:pathLst>
                <a:path w="4743" h="4742" fill="none" extrusionOk="0">
                  <a:moveTo>
                    <a:pt x="0" y="2037"/>
                  </a:moveTo>
                  <a:cubicBezTo>
                    <a:pt x="0" y="3830"/>
                    <a:pt x="2189" y="4742"/>
                    <a:pt x="3465" y="3465"/>
                  </a:cubicBezTo>
                  <a:cubicBezTo>
                    <a:pt x="4742" y="2189"/>
                    <a:pt x="3830" y="0"/>
                    <a:pt x="2037" y="30"/>
                  </a:cubicBezTo>
                  <a:cubicBezTo>
                    <a:pt x="912" y="30"/>
                    <a:pt x="0" y="912"/>
                    <a:pt x="0" y="2037"/>
                  </a:cubicBezTo>
                  <a:close/>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18;p2"/>
          <p:cNvGrpSpPr/>
          <p:nvPr/>
        </p:nvGrpSpPr>
        <p:grpSpPr>
          <a:xfrm>
            <a:off x="2758638" y="4173929"/>
            <a:ext cx="3178775" cy="1439250"/>
            <a:chOff x="2608550" y="4236013"/>
            <a:chExt cx="3178775" cy="1439250"/>
          </a:xfrm>
        </p:grpSpPr>
        <p:grpSp>
          <p:nvGrpSpPr>
            <p:cNvPr id="19" name="Google Shape;19;p2"/>
            <p:cNvGrpSpPr/>
            <p:nvPr/>
          </p:nvGrpSpPr>
          <p:grpSpPr>
            <a:xfrm rot="10800000" flipH="1">
              <a:off x="2608550" y="4596963"/>
              <a:ext cx="1368260" cy="1078296"/>
              <a:chOff x="4231725" y="-443721"/>
              <a:chExt cx="1368260" cy="1078296"/>
            </a:xfrm>
          </p:grpSpPr>
          <p:sp>
            <p:nvSpPr>
              <p:cNvPr id="20" name="Google Shape;20;p2"/>
              <p:cNvSpPr/>
              <p:nvPr/>
            </p:nvSpPr>
            <p:spPr>
              <a:xfrm>
                <a:off x="4327869" y="-443721"/>
                <a:ext cx="1272116" cy="1006875"/>
              </a:xfrm>
              <a:custGeom>
                <a:avLst/>
                <a:gdLst/>
                <a:ahLst/>
                <a:cxnLst/>
                <a:rect l="l" t="t" r="r" b="b"/>
                <a:pathLst>
                  <a:path w="32677" h="40275" fill="none" extrusionOk="0">
                    <a:moveTo>
                      <a:pt x="1" y="40274"/>
                    </a:moveTo>
                    <a:lnTo>
                      <a:pt x="32676" y="40274"/>
                    </a:lnTo>
                    <a:lnTo>
                      <a:pt x="32676" y="0"/>
                    </a:lnTo>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4231725" y="516000"/>
                <a:ext cx="117825" cy="118575"/>
              </a:xfrm>
              <a:custGeom>
                <a:avLst/>
                <a:gdLst/>
                <a:ahLst/>
                <a:cxnLst/>
                <a:rect l="l" t="t" r="r" b="b"/>
                <a:pathLst>
                  <a:path w="4713" h="4743" fill="none" extrusionOk="0">
                    <a:moveTo>
                      <a:pt x="1" y="2037"/>
                    </a:moveTo>
                    <a:cubicBezTo>
                      <a:pt x="1" y="3830"/>
                      <a:pt x="2159" y="4742"/>
                      <a:pt x="3436" y="3466"/>
                    </a:cubicBezTo>
                    <a:cubicBezTo>
                      <a:pt x="4712" y="2189"/>
                      <a:pt x="3800" y="1"/>
                      <a:pt x="2007" y="31"/>
                    </a:cubicBezTo>
                    <a:cubicBezTo>
                      <a:pt x="882" y="31"/>
                      <a:pt x="1" y="912"/>
                      <a:pt x="1" y="2037"/>
                    </a:cubicBezTo>
                    <a:close/>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 name="Google Shape;22;p2"/>
            <p:cNvGrpSpPr/>
            <p:nvPr/>
          </p:nvGrpSpPr>
          <p:grpSpPr>
            <a:xfrm rot="10800000" flipH="1">
              <a:off x="3550450" y="4236013"/>
              <a:ext cx="1129225" cy="1439250"/>
              <a:chOff x="5173625" y="-443725"/>
              <a:chExt cx="1129225" cy="1439250"/>
            </a:xfrm>
          </p:grpSpPr>
          <p:sp>
            <p:nvSpPr>
              <p:cNvPr id="23" name="Google Shape;23;p2"/>
              <p:cNvSpPr/>
              <p:nvPr/>
            </p:nvSpPr>
            <p:spPr>
              <a:xfrm>
                <a:off x="5219975" y="-443725"/>
                <a:ext cx="1082875" cy="1320700"/>
              </a:xfrm>
              <a:custGeom>
                <a:avLst/>
                <a:gdLst/>
                <a:ahLst/>
                <a:cxnLst/>
                <a:rect l="l" t="t" r="r" b="b"/>
                <a:pathLst>
                  <a:path w="43315" h="52828" fill="none" extrusionOk="0">
                    <a:moveTo>
                      <a:pt x="0" y="52828"/>
                    </a:moveTo>
                    <a:lnTo>
                      <a:pt x="0" y="25836"/>
                    </a:lnTo>
                    <a:lnTo>
                      <a:pt x="43314" y="25836"/>
                    </a:lnTo>
                    <a:lnTo>
                      <a:pt x="43314" y="0"/>
                    </a:lnTo>
                  </a:path>
                </a:pathLst>
              </a:custGeom>
              <a:noFill/>
              <a:ln w="28575"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5173625" y="876950"/>
                <a:ext cx="117800" cy="118575"/>
              </a:xfrm>
              <a:custGeom>
                <a:avLst/>
                <a:gdLst/>
                <a:ahLst/>
                <a:cxnLst/>
                <a:rect l="l" t="t" r="r" b="b"/>
                <a:pathLst>
                  <a:path w="4712" h="4743" fill="none" extrusionOk="0">
                    <a:moveTo>
                      <a:pt x="0" y="2037"/>
                    </a:moveTo>
                    <a:cubicBezTo>
                      <a:pt x="0" y="3830"/>
                      <a:pt x="2158" y="4742"/>
                      <a:pt x="3435" y="3466"/>
                    </a:cubicBezTo>
                    <a:cubicBezTo>
                      <a:pt x="4711" y="2189"/>
                      <a:pt x="3800" y="1"/>
                      <a:pt x="2006" y="1"/>
                    </a:cubicBezTo>
                    <a:cubicBezTo>
                      <a:pt x="882" y="31"/>
                      <a:pt x="0" y="912"/>
                      <a:pt x="0" y="2037"/>
                    </a:cubicBezTo>
                    <a:close/>
                  </a:path>
                </a:pathLst>
              </a:custGeom>
              <a:noFill/>
              <a:ln w="28575"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 name="Google Shape;25;p2"/>
            <p:cNvGrpSpPr/>
            <p:nvPr/>
          </p:nvGrpSpPr>
          <p:grpSpPr>
            <a:xfrm rot="10800000">
              <a:off x="4867050" y="4596963"/>
              <a:ext cx="920275" cy="1078300"/>
              <a:chOff x="4679675" y="-443725"/>
              <a:chExt cx="920275" cy="1078300"/>
            </a:xfrm>
          </p:grpSpPr>
          <p:sp>
            <p:nvSpPr>
              <p:cNvPr id="26" name="Google Shape;26;p2"/>
              <p:cNvSpPr/>
              <p:nvPr/>
            </p:nvSpPr>
            <p:spPr>
              <a:xfrm>
                <a:off x="4783025" y="-443725"/>
                <a:ext cx="816925" cy="1006875"/>
              </a:xfrm>
              <a:custGeom>
                <a:avLst/>
                <a:gdLst/>
                <a:ahLst/>
                <a:cxnLst/>
                <a:rect l="l" t="t" r="r" b="b"/>
                <a:pathLst>
                  <a:path w="32677" h="40275" fill="none" extrusionOk="0">
                    <a:moveTo>
                      <a:pt x="1" y="40274"/>
                    </a:moveTo>
                    <a:lnTo>
                      <a:pt x="32676" y="40274"/>
                    </a:lnTo>
                    <a:lnTo>
                      <a:pt x="32676" y="0"/>
                    </a:lnTo>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4679675" y="516000"/>
                <a:ext cx="117825" cy="118575"/>
              </a:xfrm>
              <a:custGeom>
                <a:avLst/>
                <a:gdLst/>
                <a:ahLst/>
                <a:cxnLst/>
                <a:rect l="l" t="t" r="r" b="b"/>
                <a:pathLst>
                  <a:path w="4713" h="4743" fill="none" extrusionOk="0">
                    <a:moveTo>
                      <a:pt x="1" y="2037"/>
                    </a:moveTo>
                    <a:cubicBezTo>
                      <a:pt x="1" y="3830"/>
                      <a:pt x="2159" y="4742"/>
                      <a:pt x="3436" y="3466"/>
                    </a:cubicBezTo>
                    <a:cubicBezTo>
                      <a:pt x="4712" y="2189"/>
                      <a:pt x="3800" y="1"/>
                      <a:pt x="2007" y="31"/>
                    </a:cubicBezTo>
                    <a:cubicBezTo>
                      <a:pt x="882" y="31"/>
                      <a:pt x="1" y="912"/>
                      <a:pt x="1" y="2037"/>
                    </a:cubicBezTo>
                    <a:close/>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 name="Google Shape;28;p2"/>
            <p:cNvGrpSpPr/>
            <p:nvPr/>
          </p:nvGrpSpPr>
          <p:grpSpPr>
            <a:xfrm rot="10800000">
              <a:off x="4164150" y="4236013"/>
              <a:ext cx="1129225" cy="1439250"/>
              <a:chOff x="5173625" y="-443725"/>
              <a:chExt cx="1129225" cy="1439250"/>
            </a:xfrm>
          </p:grpSpPr>
          <p:sp>
            <p:nvSpPr>
              <p:cNvPr id="29" name="Google Shape;29;p2"/>
              <p:cNvSpPr/>
              <p:nvPr/>
            </p:nvSpPr>
            <p:spPr>
              <a:xfrm>
                <a:off x="5219975" y="-443725"/>
                <a:ext cx="1082875" cy="1320700"/>
              </a:xfrm>
              <a:custGeom>
                <a:avLst/>
                <a:gdLst/>
                <a:ahLst/>
                <a:cxnLst/>
                <a:rect l="l" t="t" r="r" b="b"/>
                <a:pathLst>
                  <a:path w="43315" h="52828" fill="none" extrusionOk="0">
                    <a:moveTo>
                      <a:pt x="0" y="52828"/>
                    </a:moveTo>
                    <a:lnTo>
                      <a:pt x="0" y="25836"/>
                    </a:lnTo>
                    <a:lnTo>
                      <a:pt x="43314" y="25836"/>
                    </a:lnTo>
                    <a:lnTo>
                      <a:pt x="43314" y="0"/>
                    </a:lnTo>
                  </a:path>
                </a:pathLst>
              </a:custGeom>
              <a:noFill/>
              <a:ln w="28575"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5173625" y="876950"/>
                <a:ext cx="117800" cy="118575"/>
              </a:xfrm>
              <a:custGeom>
                <a:avLst/>
                <a:gdLst/>
                <a:ahLst/>
                <a:cxnLst/>
                <a:rect l="l" t="t" r="r" b="b"/>
                <a:pathLst>
                  <a:path w="4712" h="4743" fill="none" extrusionOk="0">
                    <a:moveTo>
                      <a:pt x="0" y="2037"/>
                    </a:moveTo>
                    <a:cubicBezTo>
                      <a:pt x="0" y="3830"/>
                      <a:pt x="2158" y="4742"/>
                      <a:pt x="3435" y="3466"/>
                    </a:cubicBezTo>
                    <a:cubicBezTo>
                      <a:pt x="4711" y="2189"/>
                      <a:pt x="3800" y="1"/>
                      <a:pt x="2006" y="1"/>
                    </a:cubicBezTo>
                    <a:cubicBezTo>
                      <a:pt x="882" y="31"/>
                      <a:pt x="0" y="912"/>
                      <a:pt x="0" y="2037"/>
                    </a:cubicBezTo>
                    <a:close/>
                  </a:path>
                </a:pathLst>
              </a:custGeom>
              <a:noFill/>
              <a:ln w="28575"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1" name="Google Shape;31;p2"/>
          <p:cNvGrpSpPr/>
          <p:nvPr/>
        </p:nvGrpSpPr>
        <p:grpSpPr>
          <a:xfrm rot="10800000" flipH="1">
            <a:off x="7154325" y="3924763"/>
            <a:ext cx="474200" cy="1505350"/>
            <a:chOff x="3995775" y="-443725"/>
            <a:chExt cx="474200" cy="1505350"/>
          </a:xfrm>
        </p:grpSpPr>
        <p:sp>
          <p:nvSpPr>
            <p:cNvPr id="32" name="Google Shape;32;p2"/>
            <p:cNvSpPr/>
            <p:nvPr/>
          </p:nvSpPr>
          <p:spPr>
            <a:xfrm>
              <a:off x="4042125" y="-443725"/>
              <a:ext cx="427850" cy="1386800"/>
            </a:xfrm>
            <a:custGeom>
              <a:avLst/>
              <a:gdLst/>
              <a:ahLst/>
              <a:cxnLst/>
              <a:rect l="l" t="t" r="r" b="b"/>
              <a:pathLst>
                <a:path w="17114" h="55472" fill="none" extrusionOk="0">
                  <a:moveTo>
                    <a:pt x="1" y="55472"/>
                  </a:moveTo>
                  <a:lnTo>
                    <a:pt x="1" y="40669"/>
                  </a:lnTo>
                  <a:lnTo>
                    <a:pt x="17114" y="40669"/>
                  </a:lnTo>
                  <a:lnTo>
                    <a:pt x="17114" y="0"/>
                  </a:lnTo>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3995775" y="943825"/>
              <a:ext cx="117825" cy="117800"/>
            </a:xfrm>
            <a:custGeom>
              <a:avLst/>
              <a:gdLst/>
              <a:ahLst/>
              <a:cxnLst/>
              <a:rect l="l" t="t" r="r" b="b"/>
              <a:pathLst>
                <a:path w="4713" h="4712" fill="none" extrusionOk="0">
                  <a:moveTo>
                    <a:pt x="1" y="2006"/>
                  </a:moveTo>
                  <a:cubicBezTo>
                    <a:pt x="1" y="3830"/>
                    <a:pt x="2159" y="4712"/>
                    <a:pt x="3435" y="3465"/>
                  </a:cubicBezTo>
                  <a:cubicBezTo>
                    <a:pt x="4712" y="2189"/>
                    <a:pt x="3800" y="0"/>
                    <a:pt x="2007" y="0"/>
                  </a:cubicBezTo>
                  <a:cubicBezTo>
                    <a:pt x="882" y="0"/>
                    <a:pt x="1" y="912"/>
                    <a:pt x="1" y="2006"/>
                  </a:cubicBezTo>
                  <a:close/>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 name="Google Shape;34;p2"/>
          <p:cNvGrpSpPr/>
          <p:nvPr/>
        </p:nvGrpSpPr>
        <p:grpSpPr>
          <a:xfrm>
            <a:off x="6612948" y="5750"/>
            <a:ext cx="1195349" cy="1078296"/>
            <a:chOff x="4404625" y="-443721"/>
            <a:chExt cx="1195349" cy="1078296"/>
          </a:xfrm>
        </p:grpSpPr>
        <p:sp>
          <p:nvSpPr>
            <p:cNvPr id="35" name="Google Shape;35;p2"/>
            <p:cNvSpPr/>
            <p:nvPr/>
          </p:nvSpPr>
          <p:spPr>
            <a:xfrm>
              <a:off x="4501128" y="-443721"/>
              <a:ext cx="1098846" cy="1006875"/>
            </a:xfrm>
            <a:custGeom>
              <a:avLst/>
              <a:gdLst/>
              <a:ahLst/>
              <a:cxnLst/>
              <a:rect l="l" t="t" r="r" b="b"/>
              <a:pathLst>
                <a:path w="32677" h="40275" fill="none" extrusionOk="0">
                  <a:moveTo>
                    <a:pt x="1" y="40274"/>
                  </a:moveTo>
                  <a:lnTo>
                    <a:pt x="32676" y="40274"/>
                  </a:lnTo>
                  <a:lnTo>
                    <a:pt x="32676" y="0"/>
                  </a:lnTo>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4404625" y="516000"/>
              <a:ext cx="117825" cy="118575"/>
            </a:xfrm>
            <a:custGeom>
              <a:avLst/>
              <a:gdLst/>
              <a:ahLst/>
              <a:cxnLst/>
              <a:rect l="l" t="t" r="r" b="b"/>
              <a:pathLst>
                <a:path w="4713" h="4743" fill="none" extrusionOk="0">
                  <a:moveTo>
                    <a:pt x="1" y="2037"/>
                  </a:moveTo>
                  <a:cubicBezTo>
                    <a:pt x="1" y="3830"/>
                    <a:pt x="2159" y="4742"/>
                    <a:pt x="3436" y="3466"/>
                  </a:cubicBezTo>
                  <a:cubicBezTo>
                    <a:pt x="4712" y="2189"/>
                    <a:pt x="3800" y="1"/>
                    <a:pt x="2007" y="31"/>
                  </a:cubicBezTo>
                  <a:cubicBezTo>
                    <a:pt x="882" y="31"/>
                    <a:pt x="1" y="912"/>
                    <a:pt x="1" y="2037"/>
                  </a:cubicBezTo>
                  <a:close/>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 name="Google Shape;37;p2"/>
          <p:cNvGrpSpPr/>
          <p:nvPr/>
        </p:nvGrpSpPr>
        <p:grpSpPr>
          <a:xfrm>
            <a:off x="7429151" y="-104276"/>
            <a:ext cx="1129225" cy="1439250"/>
            <a:chOff x="5173625" y="-443725"/>
            <a:chExt cx="1129225" cy="1439250"/>
          </a:xfrm>
        </p:grpSpPr>
        <p:sp>
          <p:nvSpPr>
            <p:cNvPr id="38" name="Google Shape;38;p2"/>
            <p:cNvSpPr/>
            <p:nvPr/>
          </p:nvSpPr>
          <p:spPr>
            <a:xfrm>
              <a:off x="5219975" y="-443725"/>
              <a:ext cx="1082875" cy="1320700"/>
            </a:xfrm>
            <a:custGeom>
              <a:avLst/>
              <a:gdLst/>
              <a:ahLst/>
              <a:cxnLst/>
              <a:rect l="l" t="t" r="r" b="b"/>
              <a:pathLst>
                <a:path w="43315" h="52828" fill="none" extrusionOk="0">
                  <a:moveTo>
                    <a:pt x="0" y="52828"/>
                  </a:moveTo>
                  <a:lnTo>
                    <a:pt x="0" y="25836"/>
                  </a:lnTo>
                  <a:lnTo>
                    <a:pt x="43314" y="25836"/>
                  </a:lnTo>
                  <a:lnTo>
                    <a:pt x="43314" y="0"/>
                  </a:lnTo>
                </a:path>
              </a:pathLst>
            </a:custGeom>
            <a:noFill/>
            <a:ln w="28575"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5173625" y="876950"/>
              <a:ext cx="117800" cy="118575"/>
            </a:xfrm>
            <a:custGeom>
              <a:avLst/>
              <a:gdLst/>
              <a:ahLst/>
              <a:cxnLst/>
              <a:rect l="l" t="t" r="r" b="b"/>
              <a:pathLst>
                <a:path w="4712" h="4743" fill="none" extrusionOk="0">
                  <a:moveTo>
                    <a:pt x="0" y="2037"/>
                  </a:moveTo>
                  <a:cubicBezTo>
                    <a:pt x="0" y="3830"/>
                    <a:pt x="2158" y="4742"/>
                    <a:pt x="3435" y="3466"/>
                  </a:cubicBezTo>
                  <a:cubicBezTo>
                    <a:pt x="4711" y="2189"/>
                    <a:pt x="3800" y="1"/>
                    <a:pt x="2006" y="1"/>
                  </a:cubicBezTo>
                  <a:cubicBezTo>
                    <a:pt x="882" y="31"/>
                    <a:pt x="0" y="912"/>
                    <a:pt x="0" y="2037"/>
                  </a:cubicBezTo>
                  <a:close/>
                </a:path>
              </a:pathLst>
            </a:custGeom>
            <a:noFill/>
            <a:ln w="28575"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 name="Google Shape;40;p2"/>
          <p:cNvGrpSpPr/>
          <p:nvPr/>
        </p:nvGrpSpPr>
        <p:grpSpPr>
          <a:xfrm>
            <a:off x="3121150" y="-475160"/>
            <a:ext cx="482550" cy="1505350"/>
            <a:chOff x="3121150" y="-443725"/>
            <a:chExt cx="482550" cy="1505350"/>
          </a:xfrm>
        </p:grpSpPr>
        <p:sp>
          <p:nvSpPr>
            <p:cNvPr id="41" name="Google Shape;41;p2"/>
            <p:cNvSpPr/>
            <p:nvPr/>
          </p:nvSpPr>
          <p:spPr>
            <a:xfrm>
              <a:off x="3121150" y="-443725"/>
              <a:ext cx="427075" cy="1386800"/>
            </a:xfrm>
            <a:custGeom>
              <a:avLst/>
              <a:gdLst/>
              <a:ahLst/>
              <a:cxnLst/>
              <a:rect l="l" t="t" r="r" b="b"/>
              <a:pathLst>
                <a:path w="17083" h="55472" fill="none" extrusionOk="0">
                  <a:moveTo>
                    <a:pt x="17083" y="55472"/>
                  </a:moveTo>
                  <a:lnTo>
                    <a:pt x="17083" y="40669"/>
                  </a:lnTo>
                  <a:lnTo>
                    <a:pt x="0" y="40669"/>
                  </a:lnTo>
                  <a:lnTo>
                    <a:pt x="0" y="0"/>
                  </a:lnTo>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3485125" y="943825"/>
              <a:ext cx="118575" cy="117800"/>
            </a:xfrm>
            <a:custGeom>
              <a:avLst/>
              <a:gdLst/>
              <a:ahLst/>
              <a:cxnLst/>
              <a:rect l="l" t="t" r="r" b="b"/>
              <a:pathLst>
                <a:path w="4743" h="4712" fill="none" extrusionOk="0">
                  <a:moveTo>
                    <a:pt x="4743" y="2006"/>
                  </a:moveTo>
                  <a:cubicBezTo>
                    <a:pt x="4743" y="3830"/>
                    <a:pt x="2554" y="4712"/>
                    <a:pt x="1277" y="3465"/>
                  </a:cubicBezTo>
                  <a:cubicBezTo>
                    <a:pt x="1" y="2189"/>
                    <a:pt x="913" y="0"/>
                    <a:pt x="2706" y="0"/>
                  </a:cubicBezTo>
                  <a:cubicBezTo>
                    <a:pt x="3831" y="0"/>
                    <a:pt x="4743" y="912"/>
                    <a:pt x="4743" y="2006"/>
                  </a:cubicBezTo>
                  <a:close/>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 name="Google Shape;43;p2"/>
          <p:cNvGrpSpPr/>
          <p:nvPr/>
        </p:nvGrpSpPr>
        <p:grpSpPr>
          <a:xfrm>
            <a:off x="1990425" y="-467301"/>
            <a:ext cx="929375" cy="1078300"/>
            <a:chOff x="1990425" y="-443725"/>
            <a:chExt cx="929375" cy="1078300"/>
          </a:xfrm>
        </p:grpSpPr>
        <p:sp>
          <p:nvSpPr>
            <p:cNvPr id="44" name="Google Shape;44;p2"/>
            <p:cNvSpPr/>
            <p:nvPr/>
          </p:nvSpPr>
          <p:spPr>
            <a:xfrm>
              <a:off x="1990425" y="-443725"/>
              <a:ext cx="826800" cy="1006875"/>
            </a:xfrm>
            <a:custGeom>
              <a:avLst/>
              <a:gdLst/>
              <a:ahLst/>
              <a:cxnLst/>
              <a:rect l="l" t="t" r="r" b="b"/>
              <a:pathLst>
                <a:path w="33072" h="40275" fill="none" extrusionOk="0">
                  <a:moveTo>
                    <a:pt x="33071" y="40274"/>
                  </a:moveTo>
                  <a:lnTo>
                    <a:pt x="0" y="40274"/>
                  </a:lnTo>
                  <a:lnTo>
                    <a:pt x="0" y="0"/>
                  </a:lnTo>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2801225" y="516000"/>
              <a:ext cx="118575" cy="118575"/>
            </a:xfrm>
            <a:custGeom>
              <a:avLst/>
              <a:gdLst/>
              <a:ahLst/>
              <a:cxnLst/>
              <a:rect l="l" t="t" r="r" b="b"/>
              <a:pathLst>
                <a:path w="4743" h="4743" fill="none" extrusionOk="0">
                  <a:moveTo>
                    <a:pt x="4742" y="2037"/>
                  </a:moveTo>
                  <a:cubicBezTo>
                    <a:pt x="4742" y="3830"/>
                    <a:pt x="2554" y="4742"/>
                    <a:pt x="1277" y="3466"/>
                  </a:cubicBezTo>
                  <a:cubicBezTo>
                    <a:pt x="1" y="2189"/>
                    <a:pt x="913" y="31"/>
                    <a:pt x="2706" y="31"/>
                  </a:cubicBezTo>
                  <a:cubicBezTo>
                    <a:pt x="3831" y="1"/>
                    <a:pt x="4742" y="912"/>
                    <a:pt x="4742" y="2037"/>
                  </a:cubicBezTo>
                  <a:close/>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 name="Google Shape;46;p2"/>
          <p:cNvGrpSpPr/>
          <p:nvPr/>
        </p:nvGrpSpPr>
        <p:grpSpPr>
          <a:xfrm>
            <a:off x="1287525" y="-467301"/>
            <a:ext cx="1138350" cy="1439250"/>
            <a:chOff x="1287525" y="-443725"/>
            <a:chExt cx="1138350" cy="1439250"/>
          </a:xfrm>
        </p:grpSpPr>
        <p:sp>
          <p:nvSpPr>
            <p:cNvPr id="47" name="Google Shape;47;p2"/>
            <p:cNvSpPr/>
            <p:nvPr/>
          </p:nvSpPr>
          <p:spPr>
            <a:xfrm>
              <a:off x="1287525" y="-443725"/>
              <a:ext cx="1082875" cy="1320700"/>
            </a:xfrm>
            <a:custGeom>
              <a:avLst/>
              <a:gdLst/>
              <a:ahLst/>
              <a:cxnLst/>
              <a:rect l="l" t="t" r="r" b="b"/>
              <a:pathLst>
                <a:path w="43315" h="52828" fill="none" extrusionOk="0">
                  <a:moveTo>
                    <a:pt x="43314" y="52828"/>
                  </a:moveTo>
                  <a:lnTo>
                    <a:pt x="43314" y="25836"/>
                  </a:lnTo>
                  <a:lnTo>
                    <a:pt x="0" y="25836"/>
                  </a:lnTo>
                  <a:lnTo>
                    <a:pt x="0" y="0"/>
                  </a:lnTo>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2307300" y="876950"/>
              <a:ext cx="118575" cy="118575"/>
            </a:xfrm>
            <a:custGeom>
              <a:avLst/>
              <a:gdLst/>
              <a:ahLst/>
              <a:cxnLst/>
              <a:rect l="l" t="t" r="r" b="b"/>
              <a:pathLst>
                <a:path w="4743" h="4743" fill="none" extrusionOk="0">
                  <a:moveTo>
                    <a:pt x="4742" y="2037"/>
                  </a:moveTo>
                  <a:cubicBezTo>
                    <a:pt x="4742" y="3830"/>
                    <a:pt x="2554" y="4742"/>
                    <a:pt x="1277" y="3466"/>
                  </a:cubicBezTo>
                  <a:cubicBezTo>
                    <a:pt x="1" y="2189"/>
                    <a:pt x="912" y="31"/>
                    <a:pt x="2706" y="1"/>
                  </a:cubicBezTo>
                  <a:cubicBezTo>
                    <a:pt x="3830" y="1"/>
                    <a:pt x="4742" y="912"/>
                    <a:pt x="4742" y="2037"/>
                  </a:cubicBezTo>
                  <a:close/>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 name="Google Shape;49;p2"/>
          <p:cNvGrpSpPr/>
          <p:nvPr/>
        </p:nvGrpSpPr>
        <p:grpSpPr>
          <a:xfrm>
            <a:off x="-241900" y="488800"/>
            <a:ext cx="1375425" cy="572805"/>
            <a:chOff x="-241900" y="154825"/>
            <a:chExt cx="1375425" cy="572805"/>
          </a:xfrm>
        </p:grpSpPr>
        <p:sp>
          <p:nvSpPr>
            <p:cNvPr id="50" name="Google Shape;50;p2"/>
            <p:cNvSpPr/>
            <p:nvPr/>
          </p:nvSpPr>
          <p:spPr>
            <a:xfrm>
              <a:off x="-241900" y="201925"/>
              <a:ext cx="1272850" cy="525705"/>
            </a:xfrm>
            <a:custGeom>
              <a:avLst/>
              <a:gdLst/>
              <a:ahLst/>
              <a:cxnLst/>
              <a:rect l="l" t="t" r="r" b="b"/>
              <a:pathLst>
                <a:path w="50914" h="44075" fill="none" extrusionOk="0">
                  <a:moveTo>
                    <a:pt x="0" y="44074"/>
                  </a:moveTo>
                  <a:lnTo>
                    <a:pt x="25077" y="44074"/>
                  </a:lnTo>
                  <a:lnTo>
                    <a:pt x="25077" y="1"/>
                  </a:lnTo>
                  <a:lnTo>
                    <a:pt x="50913" y="1"/>
                  </a:lnTo>
                </a:path>
              </a:pathLst>
            </a:custGeom>
            <a:noFill/>
            <a:ln w="28575"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1015725" y="154825"/>
              <a:ext cx="117800" cy="118550"/>
            </a:xfrm>
            <a:custGeom>
              <a:avLst/>
              <a:gdLst/>
              <a:ahLst/>
              <a:cxnLst/>
              <a:rect l="l" t="t" r="r" b="b"/>
              <a:pathLst>
                <a:path w="4712" h="4742" fill="none" extrusionOk="0">
                  <a:moveTo>
                    <a:pt x="4712" y="2037"/>
                  </a:moveTo>
                  <a:cubicBezTo>
                    <a:pt x="4712" y="3830"/>
                    <a:pt x="2554" y="4742"/>
                    <a:pt x="1277" y="3465"/>
                  </a:cubicBezTo>
                  <a:cubicBezTo>
                    <a:pt x="0" y="2189"/>
                    <a:pt x="882" y="30"/>
                    <a:pt x="2705" y="30"/>
                  </a:cubicBezTo>
                  <a:cubicBezTo>
                    <a:pt x="3800" y="0"/>
                    <a:pt x="4712" y="912"/>
                    <a:pt x="4712" y="2037"/>
                  </a:cubicBezTo>
                  <a:close/>
                </a:path>
              </a:pathLst>
            </a:custGeom>
            <a:noFill/>
            <a:ln w="28575"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 name="Google Shape;52;p2"/>
          <p:cNvGrpSpPr/>
          <p:nvPr/>
        </p:nvGrpSpPr>
        <p:grpSpPr>
          <a:xfrm>
            <a:off x="3995775" y="-475160"/>
            <a:ext cx="474200" cy="1505350"/>
            <a:chOff x="3995775" y="-443725"/>
            <a:chExt cx="474200" cy="1505350"/>
          </a:xfrm>
        </p:grpSpPr>
        <p:sp>
          <p:nvSpPr>
            <p:cNvPr id="53" name="Google Shape;53;p2"/>
            <p:cNvSpPr/>
            <p:nvPr/>
          </p:nvSpPr>
          <p:spPr>
            <a:xfrm>
              <a:off x="4042125" y="-443725"/>
              <a:ext cx="427850" cy="1386800"/>
            </a:xfrm>
            <a:custGeom>
              <a:avLst/>
              <a:gdLst/>
              <a:ahLst/>
              <a:cxnLst/>
              <a:rect l="l" t="t" r="r" b="b"/>
              <a:pathLst>
                <a:path w="17114" h="55472" fill="none" extrusionOk="0">
                  <a:moveTo>
                    <a:pt x="1" y="55472"/>
                  </a:moveTo>
                  <a:lnTo>
                    <a:pt x="1" y="40669"/>
                  </a:lnTo>
                  <a:lnTo>
                    <a:pt x="17114" y="40669"/>
                  </a:lnTo>
                  <a:lnTo>
                    <a:pt x="17114" y="0"/>
                  </a:lnTo>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3995775" y="943825"/>
              <a:ext cx="117825" cy="117800"/>
            </a:xfrm>
            <a:custGeom>
              <a:avLst/>
              <a:gdLst/>
              <a:ahLst/>
              <a:cxnLst/>
              <a:rect l="l" t="t" r="r" b="b"/>
              <a:pathLst>
                <a:path w="4713" h="4712" fill="none" extrusionOk="0">
                  <a:moveTo>
                    <a:pt x="1" y="2006"/>
                  </a:moveTo>
                  <a:cubicBezTo>
                    <a:pt x="1" y="3830"/>
                    <a:pt x="2159" y="4712"/>
                    <a:pt x="3435" y="3465"/>
                  </a:cubicBezTo>
                  <a:cubicBezTo>
                    <a:pt x="4712" y="2189"/>
                    <a:pt x="3800" y="0"/>
                    <a:pt x="2007" y="0"/>
                  </a:cubicBezTo>
                  <a:cubicBezTo>
                    <a:pt x="882" y="0"/>
                    <a:pt x="1" y="912"/>
                    <a:pt x="1" y="2006"/>
                  </a:cubicBezTo>
                  <a:close/>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 name="Google Shape;55;p2"/>
          <p:cNvGrpSpPr/>
          <p:nvPr/>
        </p:nvGrpSpPr>
        <p:grpSpPr>
          <a:xfrm>
            <a:off x="4679675" y="-467301"/>
            <a:ext cx="920275" cy="1078300"/>
            <a:chOff x="4679675" y="-443725"/>
            <a:chExt cx="920275" cy="1078300"/>
          </a:xfrm>
        </p:grpSpPr>
        <p:sp>
          <p:nvSpPr>
            <p:cNvPr id="56" name="Google Shape;56;p2"/>
            <p:cNvSpPr/>
            <p:nvPr/>
          </p:nvSpPr>
          <p:spPr>
            <a:xfrm>
              <a:off x="4783025" y="-443725"/>
              <a:ext cx="816925" cy="1006875"/>
            </a:xfrm>
            <a:custGeom>
              <a:avLst/>
              <a:gdLst/>
              <a:ahLst/>
              <a:cxnLst/>
              <a:rect l="l" t="t" r="r" b="b"/>
              <a:pathLst>
                <a:path w="32677" h="40275" fill="none" extrusionOk="0">
                  <a:moveTo>
                    <a:pt x="1" y="40274"/>
                  </a:moveTo>
                  <a:lnTo>
                    <a:pt x="32676" y="40274"/>
                  </a:lnTo>
                  <a:lnTo>
                    <a:pt x="32676" y="0"/>
                  </a:lnTo>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4679675" y="516000"/>
              <a:ext cx="117825" cy="118575"/>
            </a:xfrm>
            <a:custGeom>
              <a:avLst/>
              <a:gdLst/>
              <a:ahLst/>
              <a:cxnLst/>
              <a:rect l="l" t="t" r="r" b="b"/>
              <a:pathLst>
                <a:path w="4713" h="4743" fill="none" extrusionOk="0">
                  <a:moveTo>
                    <a:pt x="1" y="2037"/>
                  </a:moveTo>
                  <a:cubicBezTo>
                    <a:pt x="1" y="3830"/>
                    <a:pt x="2159" y="4742"/>
                    <a:pt x="3436" y="3466"/>
                  </a:cubicBezTo>
                  <a:cubicBezTo>
                    <a:pt x="4712" y="2189"/>
                    <a:pt x="3800" y="1"/>
                    <a:pt x="2007" y="31"/>
                  </a:cubicBezTo>
                  <a:cubicBezTo>
                    <a:pt x="882" y="31"/>
                    <a:pt x="1" y="912"/>
                    <a:pt x="1" y="2037"/>
                  </a:cubicBezTo>
                  <a:close/>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 name="Google Shape;58;p2"/>
          <p:cNvGrpSpPr/>
          <p:nvPr/>
        </p:nvGrpSpPr>
        <p:grpSpPr>
          <a:xfrm>
            <a:off x="5173625" y="-467301"/>
            <a:ext cx="1129225" cy="1439250"/>
            <a:chOff x="5173625" y="-443725"/>
            <a:chExt cx="1129225" cy="1439250"/>
          </a:xfrm>
        </p:grpSpPr>
        <p:sp>
          <p:nvSpPr>
            <p:cNvPr id="59" name="Google Shape;59;p2"/>
            <p:cNvSpPr/>
            <p:nvPr/>
          </p:nvSpPr>
          <p:spPr>
            <a:xfrm>
              <a:off x="5219975" y="-443725"/>
              <a:ext cx="1082875" cy="1320700"/>
            </a:xfrm>
            <a:custGeom>
              <a:avLst/>
              <a:gdLst/>
              <a:ahLst/>
              <a:cxnLst/>
              <a:rect l="l" t="t" r="r" b="b"/>
              <a:pathLst>
                <a:path w="43315" h="52828" fill="none" extrusionOk="0">
                  <a:moveTo>
                    <a:pt x="0" y="52828"/>
                  </a:moveTo>
                  <a:lnTo>
                    <a:pt x="0" y="25836"/>
                  </a:lnTo>
                  <a:lnTo>
                    <a:pt x="43314" y="25836"/>
                  </a:lnTo>
                  <a:lnTo>
                    <a:pt x="43314" y="0"/>
                  </a:lnTo>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5173625" y="876950"/>
              <a:ext cx="117800" cy="118575"/>
            </a:xfrm>
            <a:custGeom>
              <a:avLst/>
              <a:gdLst/>
              <a:ahLst/>
              <a:cxnLst/>
              <a:rect l="l" t="t" r="r" b="b"/>
              <a:pathLst>
                <a:path w="4712" h="4743" fill="none" extrusionOk="0">
                  <a:moveTo>
                    <a:pt x="0" y="2037"/>
                  </a:moveTo>
                  <a:cubicBezTo>
                    <a:pt x="0" y="3830"/>
                    <a:pt x="2158" y="4742"/>
                    <a:pt x="3435" y="3466"/>
                  </a:cubicBezTo>
                  <a:cubicBezTo>
                    <a:pt x="4711" y="2189"/>
                    <a:pt x="3800" y="1"/>
                    <a:pt x="2006" y="1"/>
                  </a:cubicBezTo>
                  <a:cubicBezTo>
                    <a:pt x="882" y="31"/>
                    <a:pt x="0" y="912"/>
                    <a:pt x="0" y="2037"/>
                  </a:cubicBezTo>
                  <a:close/>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 name="Google Shape;61;p2"/>
          <p:cNvGrpSpPr/>
          <p:nvPr/>
        </p:nvGrpSpPr>
        <p:grpSpPr>
          <a:xfrm rot="-5400000">
            <a:off x="7480661" y="4711608"/>
            <a:ext cx="2014791" cy="719731"/>
            <a:chOff x="-85249" y="4203623"/>
            <a:chExt cx="2014791" cy="719731"/>
          </a:xfrm>
        </p:grpSpPr>
        <p:grpSp>
          <p:nvGrpSpPr>
            <p:cNvPr id="62" name="Google Shape;62;p2"/>
            <p:cNvGrpSpPr/>
            <p:nvPr/>
          </p:nvGrpSpPr>
          <p:grpSpPr>
            <a:xfrm>
              <a:off x="-85249" y="4203623"/>
              <a:ext cx="2014791" cy="469195"/>
              <a:chOff x="-35118" y="4163517"/>
              <a:chExt cx="2014791" cy="469195"/>
            </a:xfrm>
          </p:grpSpPr>
          <p:sp>
            <p:nvSpPr>
              <p:cNvPr id="63" name="Google Shape;63;p2"/>
              <p:cNvSpPr/>
              <p:nvPr/>
            </p:nvSpPr>
            <p:spPr>
              <a:xfrm rot="-5400000">
                <a:off x="712889" y="3459167"/>
                <a:ext cx="425539" cy="1921552"/>
              </a:xfrm>
              <a:custGeom>
                <a:avLst/>
                <a:gdLst/>
                <a:ahLst/>
                <a:cxnLst/>
                <a:rect l="l" t="t" r="r" b="b"/>
                <a:pathLst>
                  <a:path w="11430" h="51613" extrusionOk="0">
                    <a:moveTo>
                      <a:pt x="0" y="1"/>
                    </a:moveTo>
                    <a:lnTo>
                      <a:pt x="0" y="17995"/>
                    </a:lnTo>
                    <a:lnTo>
                      <a:pt x="31" y="18056"/>
                    </a:lnTo>
                    <a:cubicBezTo>
                      <a:pt x="61" y="18117"/>
                      <a:pt x="91" y="18147"/>
                      <a:pt x="122" y="18177"/>
                    </a:cubicBezTo>
                    <a:lnTo>
                      <a:pt x="10852" y="28877"/>
                    </a:lnTo>
                    <a:lnTo>
                      <a:pt x="10852" y="51612"/>
                    </a:lnTo>
                    <a:lnTo>
                      <a:pt x="11429" y="51612"/>
                    </a:lnTo>
                    <a:lnTo>
                      <a:pt x="11429" y="28633"/>
                    </a:lnTo>
                    <a:lnTo>
                      <a:pt x="669" y="17873"/>
                    </a:lnTo>
                    <a:lnTo>
                      <a:pt x="608" y="17813"/>
                    </a:lnTo>
                    <a:lnTo>
                      <a:pt x="608"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1861099" y="4163517"/>
                <a:ext cx="118575" cy="118575"/>
              </a:xfrm>
              <a:custGeom>
                <a:avLst/>
                <a:gdLst/>
                <a:ahLst/>
                <a:cxnLst/>
                <a:rect l="l" t="t" r="r" b="b"/>
                <a:pathLst>
                  <a:path w="4743" h="4743" fill="none" extrusionOk="0">
                    <a:moveTo>
                      <a:pt x="4742" y="2037"/>
                    </a:moveTo>
                    <a:cubicBezTo>
                      <a:pt x="4742" y="3830"/>
                      <a:pt x="2554" y="4742"/>
                      <a:pt x="1277" y="3466"/>
                    </a:cubicBezTo>
                    <a:cubicBezTo>
                      <a:pt x="1" y="2189"/>
                      <a:pt x="912" y="31"/>
                      <a:pt x="2706" y="1"/>
                    </a:cubicBezTo>
                    <a:cubicBezTo>
                      <a:pt x="3830" y="1"/>
                      <a:pt x="4742" y="912"/>
                      <a:pt x="4742" y="2037"/>
                    </a:cubicBezTo>
                    <a:close/>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 name="Google Shape;65;p2"/>
            <p:cNvGrpSpPr/>
            <p:nvPr/>
          </p:nvGrpSpPr>
          <p:grpSpPr>
            <a:xfrm>
              <a:off x="-85249" y="4454155"/>
              <a:ext cx="2014791" cy="469199"/>
              <a:chOff x="-35118" y="4345992"/>
              <a:chExt cx="2014791" cy="469199"/>
            </a:xfrm>
          </p:grpSpPr>
          <p:sp>
            <p:nvSpPr>
              <p:cNvPr id="66" name="Google Shape;66;p2"/>
              <p:cNvSpPr/>
              <p:nvPr/>
            </p:nvSpPr>
            <p:spPr>
              <a:xfrm rot="-5400000">
                <a:off x="712889" y="3641646"/>
                <a:ext cx="425539" cy="1921552"/>
              </a:xfrm>
              <a:custGeom>
                <a:avLst/>
                <a:gdLst/>
                <a:ahLst/>
                <a:cxnLst/>
                <a:rect l="l" t="t" r="r" b="b"/>
                <a:pathLst>
                  <a:path w="11430" h="51613" extrusionOk="0">
                    <a:moveTo>
                      <a:pt x="0" y="1"/>
                    </a:moveTo>
                    <a:lnTo>
                      <a:pt x="0" y="17995"/>
                    </a:lnTo>
                    <a:lnTo>
                      <a:pt x="31" y="18056"/>
                    </a:lnTo>
                    <a:cubicBezTo>
                      <a:pt x="61" y="18117"/>
                      <a:pt x="91" y="18147"/>
                      <a:pt x="122" y="18177"/>
                    </a:cubicBezTo>
                    <a:lnTo>
                      <a:pt x="10852" y="28877"/>
                    </a:lnTo>
                    <a:lnTo>
                      <a:pt x="10852" y="51612"/>
                    </a:lnTo>
                    <a:lnTo>
                      <a:pt x="11429" y="51612"/>
                    </a:lnTo>
                    <a:lnTo>
                      <a:pt x="11429" y="28633"/>
                    </a:lnTo>
                    <a:lnTo>
                      <a:pt x="669" y="17873"/>
                    </a:lnTo>
                    <a:lnTo>
                      <a:pt x="608" y="17813"/>
                    </a:lnTo>
                    <a:lnTo>
                      <a:pt x="608"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1861099" y="4345992"/>
                <a:ext cx="118575" cy="118575"/>
              </a:xfrm>
              <a:custGeom>
                <a:avLst/>
                <a:gdLst/>
                <a:ahLst/>
                <a:cxnLst/>
                <a:rect l="l" t="t" r="r" b="b"/>
                <a:pathLst>
                  <a:path w="4743" h="4743" fill="none" extrusionOk="0">
                    <a:moveTo>
                      <a:pt x="4742" y="2037"/>
                    </a:moveTo>
                    <a:cubicBezTo>
                      <a:pt x="4742" y="3830"/>
                      <a:pt x="2554" y="4742"/>
                      <a:pt x="1277" y="3466"/>
                    </a:cubicBezTo>
                    <a:cubicBezTo>
                      <a:pt x="1" y="2189"/>
                      <a:pt x="912" y="31"/>
                      <a:pt x="2706" y="1"/>
                    </a:cubicBezTo>
                    <a:cubicBezTo>
                      <a:pt x="3830" y="1"/>
                      <a:pt x="4742" y="912"/>
                      <a:pt x="4742" y="2037"/>
                    </a:cubicBezTo>
                    <a:close/>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8" name="Google Shape;68;p2"/>
          <p:cNvSpPr txBox="1">
            <a:spLocks noGrp="1"/>
          </p:cNvSpPr>
          <p:nvPr>
            <p:ph type="ctrTitle"/>
          </p:nvPr>
        </p:nvSpPr>
        <p:spPr>
          <a:xfrm>
            <a:off x="929225" y="1472135"/>
            <a:ext cx="5411400" cy="1863600"/>
          </a:xfrm>
          <a:prstGeom prst="rect">
            <a:avLst/>
          </a:prstGeom>
        </p:spPr>
        <p:txBody>
          <a:bodyPr spcFirstLastPara="1" wrap="square" lIns="91425" tIns="91425" rIns="91425" bIns="91425" anchor="ctr" anchorCtr="0">
            <a:noAutofit/>
          </a:bodyPr>
          <a:lstStyle>
            <a:lvl1pPr lvl="0">
              <a:spcBef>
                <a:spcPts val="0"/>
              </a:spcBef>
              <a:spcAft>
                <a:spcPts val="0"/>
              </a:spcAft>
              <a:buSzPts val="5200"/>
              <a:buNone/>
              <a:defRPr sz="5200" b="1">
                <a:latin typeface="Montserrat"/>
                <a:ea typeface="Montserrat"/>
                <a:cs typeface="Montserrat"/>
                <a:sym typeface="Montserrat"/>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69" name="Google Shape;69;p2"/>
          <p:cNvSpPr txBox="1">
            <a:spLocks noGrp="1"/>
          </p:cNvSpPr>
          <p:nvPr>
            <p:ph type="subTitle" idx="1"/>
          </p:nvPr>
        </p:nvSpPr>
        <p:spPr>
          <a:xfrm>
            <a:off x="929213" y="3288800"/>
            <a:ext cx="5005500" cy="490200"/>
          </a:xfrm>
          <a:prstGeom prst="rect">
            <a:avLst/>
          </a:prstGeom>
        </p:spPr>
        <p:txBody>
          <a:bodyPr spcFirstLastPara="1" wrap="square" lIns="91425" tIns="91425" rIns="91425" bIns="91425" anchor="ctr" anchorCtr="0">
            <a:noAutofit/>
          </a:bodyPr>
          <a:lstStyle>
            <a:lvl1pPr lvl="0">
              <a:lnSpc>
                <a:spcPct val="100000"/>
              </a:lnSpc>
              <a:spcBef>
                <a:spcPts val="0"/>
              </a:spcBef>
              <a:spcAft>
                <a:spcPts val="0"/>
              </a:spcAft>
              <a:buSzPts val="1400"/>
              <a:buNone/>
              <a:defRPr sz="1700">
                <a:latin typeface="Source Sans Pro"/>
                <a:ea typeface="Source Sans Pro"/>
                <a:cs typeface="Source Sans Pro"/>
                <a:sym typeface="Source Sans Pro"/>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header 3">
  <p:cSld name="CUSTOM_5_1_1">
    <p:spTree>
      <p:nvGrpSpPr>
        <p:cNvPr id="1" name="Shape 387"/>
        <p:cNvGrpSpPr/>
        <p:nvPr/>
      </p:nvGrpSpPr>
      <p:grpSpPr>
        <a:xfrm>
          <a:off x="0" y="0"/>
          <a:ext cx="0" cy="0"/>
          <a:chOff x="0" y="0"/>
          <a:chExt cx="0" cy="0"/>
        </a:xfrm>
      </p:grpSpPr>
      <p:sp>
        <p:nvSpPr>
          <p:cNvPr id="388" name="Google Shape;388;p17"/>
          <p:cNvSpPr txBox="1">
            <a:spLocks noGrp="1"/>
          </p:cNvSpPr>
          <p:nvPr>
            <p:ph type="title"/>
          </p:nvPr>
        </p:nvSpPr>
        <p:spPr>
          <a:xfrm>
            <a:off x="1976400" y="2517525"/>
            <a:ext cx="5191200" cy="852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5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389" name="Google Shape;389;p17"/>
          <p:cNvSpPr txBox="1">
            <a:spLocks noGrp="1"/>
          </p:cNvSpPr>
          <p:nvPr>
            <p:ph type="title" idx="2" hasCustomPrompt="1"/>
          </p:nvPr>
        </p:nvSpPr>
        <p:spPr>
          <a:xfrm>
            <a:off x="3849900" y="1166700"/>
            <a:ext cx="1444200" cy="11574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6000"/>
              <a:buNone/>
              <a:defRPr sz="6000">
                <a:solidFill>
                  <a:schemeClr val="accent1"/>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390" name="Google Shape;390;p17"/>
          <p:cNvSpPr txBox="1">
            <a:spLocks noGrp="1"/>
          </p:cNvSpPr>
          <p:nvPr>
            <p:ph type="subTitle" idx="1"/>
          </p:nvPr>
        </p:nvSpPr>
        <p:spPr>
          <a:xfrm>
            <a:off x="1976400" y="3360397"/>
            <a:ext cx="5191200" cy="419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7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4">
  <p:cSld name="CUSTOM_5_1_1_1">
    <p:spTree>
      <p:nvGrpSpPr>
        <p:cNvPr id="1" name="Shape 391"/>
        <p:cNvGrpSpPr/>
        <p:nvPr/>
      </p:nvGrpSpPr>
      <p:grpSpPr>
        <a:xfrm>
          <a:off x="0" y="0"/>
          <a:ext cx="0" cy="0"/>
          <a:chOff x="0" y="0"/>
          <a:chExt cx="0" cy="0"/>
        </a:xfrm>
      </p:grpSpPr>
      <p:sp>
        <p:nvSpPr>
          <p:cNvPr id="392" name="Google Shape;392;p18"/>
          <p:cNvSpPr txBox="1">
            <a:spLocks noGrp="1"/>
          </p:cNvSpPr>
          <p:nvPr>
            <p:ph type="title"/>
          </p:nvPr>
        </p:nvSpPr>
        <p:spPr>
          <a:xfrm flipH="1">
            <a:off x="4179028" y="2517533"/>
            <a:ext cx="4242600" cy="8520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600"/>
              <a:buNone/>
              <a:defRPr sz="5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393" name="Google Shape;393;p18"/>
          <p:cNvSpPr txBox="1">
            <a:spLocks noGrp="1"/>
          </p:cNvSpPr>
          <p:nvPr>
            <p:ph type="title" idx="2" hasCustomPrompt="1"/>
          </p:nvPr>
        </p:nvSpPr>
        <p:spPr>
          <a:xfrm flipH="1">
            <a:off x="6997478" y="1166700"/>
            <a:ext cx="1414500" cy="11574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6000"/>
              <a:buNone/>
              <a:defRPr sz="6000">
                <a:solidFill>
                  <a:schemeClr val="accent1"/>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394" name="Google Shape;394;p18"/>
          <p:cNvSpPr txBox="1">
            <a:spLocks noGrp="1"/>
          </p:cNvSpPr>
          <p:nvPr>
            <p:ph type="subTitle" idx="1"/>
          </p:nvPr>
        </p:nvSpPr>
        <p:spPr>
          <a:xfrm flipH="1">
            <a:off x="4179028" y="3360400"/>
            <a:ext cx="4242600" cy="4197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7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403"/>
        <p:cNvGrpSpPr/>
        <p:nvPr/>
      </p:nvGrpSpPr>
      <p:grpSpPr>
        <a:xfrm>
          <a:off x="0" y="0"/>
          <a:ext cx="0" cy="0"/>
          <a:chOff x="0" y="0"/>
          <a:chExt cx="0" cy="0"/>
        </a:xfrm>
      </p:grpSpPr>
      <p:sp>
        <p:nvSpPr>
          <p:cNvPr id="404" name="Google Shape;404;p21"/>
          <p:cNvSpPr txBox="1">
            <a:spLocks noGrp="1"/>
          </p:cNvSpPr>
          <p:nvPr>
            <p:ph type="title"/>
          </p:nvPr>
        </p:nvSpPr>
        <p:spPr>
          <a:xfrm>
            <a:off x="2601150" y="3162600"/>
            <a:ext cx="3941700" cy="531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0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405" name="Google Shape;405;p21"/>
          <p:cNvSpPr txBox="1">
            <a:spLocks noGrp="1"/>
          </p:cNvSpPr>
          <p:nvPr>
            <p:ph type="subTitle" idx="1"/>
          </p:nvPr>
        </p:nvSpPr>
        <p:spPr>
          <a:xfrm>
            <a:off x="1776005" y="1484125"/>
            <a:ext cx="5592000" cy="1713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3000"/>
              <a:buNone/>
              <a:defRPr sz="2700"/>
            </a:lvl1pPr>
            <a:lvl2pPr lvl="1" algn="ctr" rtl="0">
              <a:lnSpc>
                <a:spcPct val="100000"/>
              </a:lnSpc>
              <a:spcBef>
                <a:spcPts val="0"/>
              </a:spcBef>
              <a:spcAft>
                <a:spcPts val="0"/>
              </a:spcAft>
              <a:buSzPts val="3000"/>
              <a:buNone/>
              <a:defRPr sz="3000"/>
            </a:lvl2pPr>
            <a:lvl3pPr lvl="2" algn="ctr" rtl="0">
              <a:lnSpc>
                <a:spcPct val="100000"/>
              </a:lnSpc>
              <a:spcBef>
                <a:spcPts val="0"/>
              </a:spcBef>
              <a:spcAft>
                <a:spcPts val="0"/>
              </a:spcAft>
              <a:buSzPts val="3000"/>
              <a:buNone/>
              <a:defRPr sz="3000"/>
            </a:lvl3pPr>
            <a:lvl4pPr lvl="3" algn="ctr" rtl="0">
              <a:lnSpc>
                <a:spcPct val="100000"/>
              </a:lnSpc>
              <a:spcBef>
                <a:spcPts val="0"/>
              </a:spcBef>
              <a:spcAft>
                <a:spcPts val="0"/>
              </a:spcAft>
              <a:buSzPts val="3000"/>
              <a:buNone/>
              <a:defRPr sz="3000"/>
            </a:lvl4pPr>
            <a:lvl5pPr lvl="4" algn="ctr" rtl="0">
              <a:lnSpc>
                <a:spcPct val="100000"/>
              </a:lnSpc>
              <a:spcBef>
                <a:spcPts val="0"/>
              </a:spcBef>
              <a:spcAft>
                <a:spcPts val="0"/>
              </a:spcAft>
              <a:buSzPts val="3000"/>
              <a:buNone/>
              <a:defRPr sz="3000"/>
            </a:lvl5pPr>
            <a:lvl6pPr lvl="5" algn="ctr" rtl="0">
              <a:lnSpc>
                <a:spcPct val="100000"/>
              </a:lnSpc>
              <a:spcBef>
                <a:spcPts val="0"/>
              </a:spcBef>
              <a:spcAft>
                <a:spcPts val="0"/>
              </a:spcAft>
              <a:buSzPts val="3000"/>
              <a:buNone/>
              <a:defRPr sz="3000"/>
            </a:lvl6pPr>
            <a:lvl7pPr lvl="6" algn="ctr" rtl="0">
              <a:lnSpc>
                <a:spcPct val="100000"/>
              </a:lnSpc>
              <a:spcBef>
                <a:spcPts val="0"/>
              </a:spcBef>
              <a:spcAft>
                <a:spcPts val="0"/>
              </a:spcAft>
              <a:buSzPts val="3000"/>
              <a:buNone/>
              <a:defRPr sz="3000"/>
            </a:lvl7pPr>
            <a:lvl8pPr lvl="7" algn="ctr" rtl="0">
              <a:lnSpc>
                <a:spcPct val="100000"/>
              </a:lnSpc>
              <a:spcBef>
                <a:spcPts val="0"/>
              </a:spcBef>
              <a:spcAft>
                <a:spcPts val="0"/>
              </a:spcAft>
              <a:buSzPts val="3000"/>
              <a:buNone/>
              <a:defRPr sz="3000"/>
            </a:lvl8pPr>
            <a:lvl9pPr lvl="8" algn="ctr" rtl="0">
              <a:lnSpc>
                <a:spcPct val="100000"/>
              </a:lnSpc>
              <a:spcBef>
                <a:spcPts val="0"/>
              </a:spcBef>
              <a:spcAft>
                <a:spcPts val="0"/>
              </a:spcAft>
              <a:buSzPts val="3000"/>
              <a:buNone/>
              <a:defRPr sz="3000"/>
            </a:lvl9pPr>
          </a:lstStyle>
          <a:p>
            <a:endParaRPr/>
          </a:p>
        </p:txBody>
      </p:sp>
      <p:grpSp>
        <p:nvGrpSpPr>
          <p:cNvPr id="406" name="Google Shape;406;p21"/>
          <p:cNvGrpSpPr/>
          <p:nvPr/>
        </p:nvGrpSpPr>
        <p:grpSpPr>
          <a:xfrm flipH="1">
            <a:off x="7586434" y="1581995"/>
            <a:ext cx="2290315" cy="1518337"/>
            <a:chOff x="-736445" y="1581995"/>
            <a:chExt cx="2290315" cy="1518337"/>
          </a:xfrm>
        </p:grpSpPr>
        <p:sp>
          <p:nvSpPr>
            <p:cNvPr id="407" name="Google Shape;407;p21"/>
            <p:cNvSpPr/>
            <p:nvPr/>
          </p:nvSpPr>
          <p:spPr>
            <a:xfrm>
              <a:off x="1109379" y="2803495"/>
              <a:ext cx="118575" cy="118575"/>
            </a:xfrm>
            <a:custGeom>
              <a:avLst/>
              <a:gdLst/>
              <a:ahLst/>
              <a:cxnLst/>
              <a:rect l="l" t="t" r="r" b="b"/>
              <a:pathLst>
                <a:path w="4743" h="4743" fill="none" extrusionOk="0">
                  <a:moveTo>
                    <a:pt x="4742" y="2037"/>
                  </a:moveTo>
                  <a:cubicBezTo>
                    <a:pt x="4742" y="3830"/>
                    <a:pt x="2554" y="4742"/>
                    <a:pt x="1277" y="3466"/>
                  </a:cubicBezTo>
                  <a:cubicBezTo>
                    <a:pt x="1" y="2189"/>
                    <a:pt x="912" y="31"/>
                    <a:pt x="2706" y="1"/>
                  </a:cubicBezTo>
                  <a:cubicBezTo>
                    <a:pt x="3830" y="1"/>
                    <a:pt x="4742" y="912"/>
                    <a:pt x="4742" y="2037"/>
                  </a:cubicBezTo>
                  <a:close/>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8" name="Google Shape;408;p21"/>
            <p:cNvGrpSpPr/>
            <p:nvPr/>
          </p:nvGrpSpPr>
          <p:grpSpPr>
            <a:xfrm>
              <a:off x="-736445" y="1581995"/>
              <a:ext cx="2290315" cy="1518337"/>
              <a:chOff x="-565732" y="1582220"/>
              <a:chExt cx="2290315" cy="1518337"/>
            </a:xfrm>
          </p:grpSpPr>
          <p:sp>
            <p:nvSpPr>
              <p:cNvPr id="409" name="Google Shape;409;p21"/>
              <p:cNvSpPr/>
              <p:nvPr/>
            </p:nvSpPr>
            <p:spPr>
              <a:xfrm>
                <a:off x="-565732" y="2486098"/>
                <a:ext cx="1862289" cy="395491"/>
              </a:xfrm>
              <a:custGeom>
                <a:avLst/>
                <a:gdLst/>
                <a:ahLst/>
                <a:cxnLst/>
                <a:rect l="l" t="t" r="r" b="b"/>
                <a:pathLst>
                  <a:path w="22615" h="4803" extrusionOk="0">
                    <a:moveTo>
                      <a:pt x="1" y="0"/>
                    </a:moveTo>
                    <a:lnTo>
                      <a:pt x="1" y="365"/>
                    </a:lnTo>
                    <a:lnTo>
                      <a:pt x="11429" y="365"/>
                    </a:lnTo>
                    <a:lnTo>
                      <a:pt x="11460" y="395"/>
                    </a:lnTo>
                    <a:lnTo>
                      <a:pt x="13010" y="1945"/>
                    </a:lnTo>
                    <a:cubicBezTo>
                      <a:pt x="13922" y="2857"/>
                      <a:pt x="14894" y="3830"/>
                      <a:pt x="15837" y="4742"/>
                    </a:cubicBezTo>
                    <a:lnTo>
                      <a:pt x="15897" y="4803"/>
                    </a:lnTo>
                    <a:lnTo>
                      <a:pt x="22615" y="4803"/>
                    </a:lnTo>
                    <a:lnTo>
                      <a:pt x="22615" y="4408"/>
                    </a:lnTo>
                    <a:lnTo>
                      <a:pt x="16049" y="4408"/>
                    </a:lnTo>
                    <a:cubicBezTo>
                      <a:pt x="15107" y="3526"/>
                      <a:pt x="14195" y="2584"/>
                      <a:pt x="13283" y="1672"/>
                    </a:cubicBezTo>
                    <a:cubicBezTo>
                      <a:pt x="12767" y="1155"/>
                      <a:pt x="12250" y="638"/>
                      <a:pt x="11733" y="122"/>
                    </a:cubicBezTo>
                    <a:lnTo>
                      <a:pt x="11703" y="91"/>
                    </a:lnTo>
                    <a:cubicBezTo>
                      <a:pt x="11672" y="61"/>
                      <a:pt x="11642" y="61"/>
                      <a:pt x="11612" y="31"/>
                    </a:cubicBezTo>
                    <a:lnTo>
                      <a:pt x="1158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0" name="Google Shape;410;p21"/>
              <p:cNvGrpSpPr/>
              <p:nvPr/>
            </p:nvGrpSpPr>
            <p:grpSpPr>
              <a:xfrm>
                <a:off x="-565732" y="1582220"/>
                <a:ext cx="2290315" cy="435914"/>
                <a:chOff x="-565732" y="1582220"/>
                <a:chExt cx="2290315" cy="435914"/>
              </a:xfrm>
            </p:grpSpPr>
            <p:sp>
              <p:nvSpPr>
                <p:cNvPr id="411" name="Google Shape;411;p21"/>
                <p:cNvSpPr/>
                <p:nvPr/>
              </p:nvSpPr>
              <p:spPr>
                <a:xfrm>
                  <a:off x="-565732" y="1622561"/>
                  <a:ext cx="2202713" cy="395573"/>
                </a:xfrm>
                <a:custGeom>
                  <a:avLst/>
                  <a:gdLst/>
                  <a:ahLst/>
                  <a:cxnLst/>
                  <a:rect l="l" t="t" r="r" b="b"/>
                  <a:pathLst>
                    <a:path w="26749" h="4804" extrusionOk="0">
                      <a:moveTo>
                        <a:pt x="14803" y="1"/>
                      </a:moveTo>
                      <a:lnTo>
                        <a:pt x="10457" y="4347"/>
                      </a:lnTo>
                      <a:lnTo>
                        <a:pt x="10396" y="4408"/>
                      </a:lnTo>
                      <a:lnTo>
                        <a:pt x="10396" y="4438"/>
                      </a:lnTo>
                      <a:lnTo>
                        <a:pt x="1" y="4438"/>
                      </a:lnTo>
                      <a:lnTo>
                        <a:pt x="1" y="4803"/>
                      </a:lnTo>
                      <a:lnTo>
                        <a:pt x="10517" y="4803"/>
                      </a:lnTo>
                      <a:lnTo>
                        <a:pt x="10548" y="4773"/>
                      </a:lnTo>
                      <a:cubicBezTo>
                        <a:pt x="10609" y="4742"/>
                        <a:pt x="10639" y="4712"/>
                        <a:pt x="10700" y="4651"/>
                      </a:cubicBezTo>
                      <a:lnTo>
                        <a:pt x="10730" y="4621"/>
                      </a:lnTo>
                      <a:lnTo>
                        <a:pt x="14955" y="365"/>
                      </a:lnTo>
                      <a:lnTo>
                        <a:pt x="26749" y="365"/>
                      </a:lnTo>
                      <a:lnTo>
                        <a:pt x="2674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21"/>
                <p:cNvSpPr/>
                <p:nvPr/>
              </p:nvSpPr>
              <p:spPr>
                <a:xfrm>
                  <a:off x="1606008" y="1582220"/>
                  <a:ext cx="118575" cy="118575"/>
                </a:xfrm>
                <a:custGeom>
                  <a:avLst/>
                  <a:gdLst/>
                  <a:ahLst/>
                  <a:cxnLst/>
                  <a:rect l="l" t="t" r="r" b="b"/>
                  <a:pathLst>
                    <a:path w="4743" h="4743" fill="none" extrusionOk="0">
                      <a:moveTo>
                        <a:pt x="4742" y="2037"/>
                      </a:moveTo>
                      <a:cubicBezTo>
                        <a:pt x="4742" y="3830"/>
                        <a:pt x="2554" y="4742"/>
                        <a:pt x="1277" y="3466"/>
                      </a:cubicBezTo>
                      <a:cubicBezTo>
                        <a:pt x="1" y="2189"/>
                        <a:pt x="912" y="31"/>
                        <a:pt x="2706" y="1"/>
                      </a:cubicBezTo>
                      <a:cubicBezTo>
                        <a:pt x="3830" y="1"/>
                        <a:pt x="4742" y="912"/>
                        <a:pt x="4742" y="2037"/>
                      </a:cubicBezTo>
                      <a:close/>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3" name="Google Shape;413;p21"/>
              <p:cNvGrpSpPr/>
              <p:nvPr/>
            </p:nvGrpSpPr>
            <p:grpSpPr>
              <a:xfrm>
                <a:off x="-565732" y="1759770"/>
                <a:ext cx="1948882" cy="441085"/>
                <a:chOff x="-565732" y="1759770"/>
                <a:chExt cx="1948882" cy="441085"/>
              </a:xfrm>
            </p:grpSpPr>
            <p:sp>
              <p:nvSpPr>
                <p:cNvPr id="414" name="Google Shape;414;p21"/>
                <p:cNvSpPr/>
                <p:nvPr/>
              </p:nvSpPr>
              <p:spPr>
                <a:xfrm>
                  <a:off x="-565732" y="1805281"/>
                  <a:ext cx="1862289" cy="395573"/>
                </a:xfrm>
                <a:custGeom>
                  <a:avLst/>
                  <a:gdLst/>
                  <a:ahLst/>
                  <a:cxnLst/>
                  <a:rect l="l" t="t" r="r" b="b"/>
                  <a:pathLst>
                    <a:path w="22615" h="4804" extrusionOk="0">
                      <a:moveTo>
                        <a:pt x="15867" y="1"/>
                      </a:moveTo>
                      <a:lnTo>
                        <a:pt x="15806" y="61"/>
                      </a:lnTo>
                      <a:cubicBezTo>
                        <a:pt x="14864" y="973"/>
                        <a:pt x="13922" y="1946"/>
                        <a:pt x="12980" y="2858"/>
                      </a:cubicBezTo>
                      <a:lnTo>
                        <a:pt x="11460" y="4408"/>
                      </a:lnTo>
                      <a:lnTo>
                        <a:pt x="11429" y="4438"/>
                      </a:lnTo>
                      <a:lnTo>
                        <a:pt x="1" y="4438"/>
                      </a:lnTo>
                      <a:lnTo>
                        <a:pt x="1" y="4803"/>
                      </a:lnTo>
                      <a:lnTo>
                        <a:pt x="11581" y="4803"/>
                      </a:lnTo>
                      <a:lnTo>
                        <a:pt x="11612" y="4773"/>
                      </a:lnTo>
                      <a:cubicBezTo>
                        <a:pt x="11642" y="4742"/>
                        <a:pt x="11672" y="4712"/>
                        <a:pt x="11703" y="4681"/>
                      </a:cubicBezTo>
                      <a:lnTo>
                        <a:pt x="11733" y="4681"/>
                      </a:lnTo>
                      <a:lnTo>
                        <a:pt x="13283" y="3131"/>
                      </a:lnTo>
                      <a:cubicBezTo>
                        <a:pt x="14165" y="2219"/>
                        <a:pt x="15107" y="1277"/>
                        <a:pt x="16049" y="365"/>
                      </a:cubicBezTo>
                      <a:lnTo>
                        <a:pt x="22615" y="365"/>
                      </a:lnTo>
                      <a:lnTo>
                        <a:pt x="2261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21"/>
                <p:cNvSpPr/>
                <p:nvPr/>
              </p:nvSpPr>
              <p:spPr>
                <a:xfrm>
                  <a:off x="1264575" y="1759770"/>
                  <a:ext cx="118575" cy="118575"/>
                </a:xfrm>
                <a:custGeom>
                  <a:avLst/>
                  <a:gdLst/>
                  <a:ahLst/>
                  <a:cxnLst/>
                  <a:rect l="l" t="t" r="r" b="b"/>
                  <a:pathLst>
                    <a:path w="4743" h="4743" fill="none" extrusionOk="0">
                      <a:moveTo>
                        <a:pt x="4742" y="2037"/>
                      </a:moveTo>
                      <a:cubicBezTo>
                        <a:pt x="4742" y="3830"/>
                        <a:pt x="2554" y="4742"/>
                        <a:pt x="1277" y="3466"/>
                      </a:cubicBezTo>
                      <a:cubicBezTo>
                        <a:pt x="1" y="2189"/>
                        <a:pt x="912" y="31"/>
                        <a:pt x="2706" y="1"/>
                      </a:cubicBezTo>
                      <a:cubicBezTo>
                        <a:pt x="3830" y="1"/>
                        <a:pt x="4742" y="912"/>
                        <a:pt x="4742" y="2037"/>
                      </a:cubicBezTo>
                      <a:close/>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6" name="Google Shape;416;p21"/>
              <p:cNvGrpSpPr/>
              <p:nvPr/>
            </p:nvGrpSpPr>
            <p:grpSpPr>
              <a:xfrm>
                <a:off x="-390503" y="2295383"/>
                <a:ext cx="1572778" cy="118575"/>
                <a:chOff x="-390503" y="2295383"/>
                <a:chExt cx="1572778" cy="118575"/>
              </a:xfrm>
            </p:grpSpPr>
            <p:sp>
              <p:nvSpPr>
                <p:cNvPr id="417" name="Google Shape;417;p21"/>
                <p:cNvSpPr/>
                <p:nvPr/>
              </p:nvSpPr>
              <p:spPr>
                <a:xfrm>
                  <a:off x="-390503" y="2338374"/>
                  <a:ext cx="1474350" cy="32608"/>
                </a:xfrm>
                <a:custGeom>
                  <a:avLst/>
                  <a:gdLst/>
                  <a:ahLst/>
                  <a:cxnLst/>
                  <a:rect l="l" t="t" r="r" b="b"/>
                  <a:pathLst>
                    <a:path w="17904" h="396" extrusionOk="0">
                      <a:moveTo>
                        <a:pt x="0" y="1"/>
                      </a:moveTo>
                      <a:lnTo>
                        <a:pt x="0" y="396"/>
                      </a:lnTo>
                      <a:lnTo>
                        <a:pt x="17903" y="396"/>
                      </a:lnTo>
                      <a:lnTo>
                        <a:pt x="1790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21"/>
                <p:cNvSpPr/>
                <p:nvPr/>
              </p:nvSpPr>
              <p:spPr>
                <a:xfrm>
                  <a:off x="1063700" y="2295383"/>
                  <a:ext cx="118575" cy="118575"/>
                </a:xfrm>
                <a:custGeom>
                  <a:avLst/>
                  <a:gdLst/>
                  <a:ahLst/>
                  <a:cxnLst/>
                  <a:rect l="l" t="t" r="r" b="b"/>
                  <a:pathLst>
                    <a:path w="4743" h="4743" fill="none" extrusionOk="0">
                      <a:moveTo>
                        <a:pt x="4742" y="2037"/>
                      </a:moveTo>
                      <a:cubicBezTo>
                        <a:pt x="4742" y="3830"/>
                        <a:pt x="2554" y="4742"/>
                        <a:pt x="1277" y="3466"/>
                      </a:cubicBezTo>
                      <a:cubicBezTo>
                        <a:pt x="1" y="2189"/>
                        <a:pt x="912" y="31"/>
                        <a:pt x="2706" y="1"/>
                      </a:cubicBezTo>
                      <a:cubicBezTo>
                        <a:pt x="3830" y="1"/>
                        <a:pt x="4742" y="912"/>
                        <a:pt x="4742" y="2037"/>
                      </a:cubicBezTo>
                      <a:close/>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9" name="Google Shape;419;p21"/>
              <p:cNvGrpSpPr/>
              <p:nvPr/>
            </p:nvGrpSpPr>
            <p:grpSpPr>
              <a:xfrm>
                <a:off x="-565732" y="2666266"/>
                <a:ext cx="2239329" cy="434292"/>
                <a:chOff x="-565732" y="2666266"/>
                <a:chExt cx="2239329" cy="434292"/>
              </a:xfrm>
            </p:grpSpPr>
            <p:sp>
              <p:nvSpPr>
                <p:cNvPr id="420" name="Google Shape;420;p21"/>
                <p:cNvSpPr/>
                <p:nvPr/>
              </p:nvSpPr>
              <p:spPr>
                <a:xfrm>
                  <a:off x="-565732" y="2666266"/>
                  <a:ext cx="2165163" cy="393021"/>
                </a:xfrm>
                <a:custGeom>
                  <a:avLst/>
                  <a:gdLst/>
                  <a:ahLst/>
                  <a:cxnLst/>
                  <a:rect l="l" t="t" r="r" b="b"/>
                  <a:pathLst>
                    <a:path w="26293" h="4773" extrusionOk="0">
                      <a:moveTo>
                        <a:pt x="1" y="1"/>
                      </a:moveTo>
                      <a:lnTo>
                        <a:pt x="1" y="396"/>
                      </a:lnTo>
                      <a:lnTo>
                        <a:pt x="10396" y="396"/>
                      </a:lnTo>
                      <a:lnTo>
                        <a:pt x="10457" y="457"/>
                      </a:lnTo>
                      <a:lnTo>
                        <a:pt x="14803" y="4773"/>
                      </a:lnTo>
                      <a:lnTo>
                        <a:pt x="26293" y="4773"/>
                      </a:lnTo>
                      <a:cubicBezTo>
                        <a:pt x="26171" y="4712"/>
                        <a:pt x="26050" y="4560"/>
                        <a:pt x="25928" y="4438"/>
                      </a:cubicBezTo>
                      <a:lnTo>
                        <a:pt x="14986" y="4438"/>
                      </a:lnTo>
                      <a:lnTo>
                        <a:pt x="10730" y="183"/>
                      </a:lnTo>
                      <a:cubicBezTo>
                        <a:pt x="10700" y="183"/>
                        <a:pt x="10700" y="183"/>
                        <a:pt x="10700" y="153"/>
                      </a:cubicBezTo>
                      <a:cubicBezTo>
                        <a:pt x="10639" y="92"/>
                        <a:pt x="10609" y="61"/>
                        <a:pt x="10548" y="31"/>
                      </a:cubicBezTo>
                      <a:lnTo>
                        <a:pt x="1048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21"/>
                <p:cNvSpPr/>
                <p:nvPr/>
              </p:nvSpPr>
              <p:spPr>
                <a:xfrm>
                  <a:off x="1555022" y="2981983"/>
                  <a:ext cx="118575" cy="118575"/>
                </a:xfrm>
                <a:custGeom>
                  <a:avLst/>
                  <a:gdLst/>
                  <a:ahLst/>
                  <a:cxnLst/>
                  <a:rect l="l" t="t" r="r" b="b"/>
                  <a:pathLst>
                    <a:path w="4743" h="4743" fill="none" extrusionOk="0">
                      <a:moveTo>
                        <a:pt x="4742" y="2037"/>
                      </a:moveTo>
                      <a:cubicBezTo>
                        <a:pt x="4742" y="3830"/>
                        <a:pt x="2554" y="4742"/>
                        <a:pt x="1277" y="3466"/>
                      </a:cubicBezTo>
                      <a:cubicBezTo>
                        <a:pt x="1" y="2189"/>
                        <a:pt x="912" y="31"/>
                        <a:pt x="2706" y="1"/>
                      </a:cubicBezTo>
                      <a:cubicBezTo>
                        <a:pt x="3830" y="1"/>
                        <a:pt x="4742" y="912"/>
                        <a:pt x="4742" y="2037"/>
                      </a:cubicBezTo>
                      <a:close/>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422" name="Google Shape;422;p21"/>
          <p:cNvGrpSpPr/>
          <p:nvPr/>
        </p:nvGrpSpPr>
        <p:grpSpPr>
          <a:xfrm>
            <a:off x="-736445" y="1581995"/>
            <a:ext cx="2290315" cy="1518337"/>
            <a:chOff x="-736445" y="1581995"/>
            <a:chExt cx="2290315" cy="1518337"/>
          </a:xfrm>
        </p:grpSpPr>
        <p:sp>
          <p:nvSpPr>
            <p:cNvPr id="423" name="Google Shape;423;p21"/>
            <p:cNvSpPr/>
            <p:nvPr/>
          </p:nvSpPr>
          <p:spPr>
            <a:xfrm>
              <a:off x="1109379" y="2803495"/>
              <a:ext cx="118575" cy="118575"/>
            </a:xfrm>
            <a:custGeom>
              <a:avLst/>
              <a:gdLst/>
              <a:ahLst/>
              <a:cxnLst/>
              <a:rect l="l" t="t" r="r" b="b"/>
              <a:pathLst>
                <a:path w="4743" h="4743" fill="none" extrusionOk="0">
                  <a:moveTo>
                    <a:pt x="4742" y="2037"/>
                  </a:moveTo>
                  <a:cubicBezTo>
                    <a:pt x="4742" y="3830"/>
                    <a:pt x="2554" y="4742"/>
                    <a:pt x="1277" y="3466"/>
                  </a:cubicBezTo>
                  <a:cubicBezTo>
                    <a:pt x="1" y="2189"/>
                    <a:pt x="912" y="31"/>
                    <a:pt x="2706" y="1"/>
                  </a:cubicBezTo>
                  <a:cubicBezTo>
                    <a:pt x="3830" y="1"/>
                    <a:pt x="4742" y="912"/>
                    <a:pt x="4742" y="2037"/>
                  </a:cubicBezTo>
                  <a:close/>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4" name="Google Shape;424;p21"/>
            <p:cNvGrpSpPr/>
            <p:nvPr/>
          </p:nvGrpSpPr>
          <p:grpSpPr>
            <a:xfrm>
              <a:off x="-736445" y="1581995"/>
              <a:ext cx="2290315" cy="1518337"/>
              <a:chOff x="-565732" y="1582220"/>
              <a:chExt cx="2290315" cy="1518337"/>
            </a:xfrm>
          </p:grpSpPr>
          <p:sp>
            <p:nvSpPr>
              <p:cNvPr id="425" name="Google Shape;425;p21"/>
              <p:cNvSpPr/>
              <p:nvPr/>
            </p:nvSpPr>
            <p:spPr>
              <a:xfrm>
                <a:off x="-565732" y="2486098"/>
                <a:ext cx="1862289" cy="395491"/>
              </a:xfrm>
              <a:custGeom>
                <a:avLst/>
                <a:gdLst/>
                <a:ahLst/>
                <a:cxnLst/>
                <a:rect l="l" t="t" r="r" b="b"/>
                <a:pathLst>
                  <a:path w="22615" h="4803" extrusionOk="0">
                    <a:moveTo>
                      <a:pt x="1" y="0"/>
                    </a:moveTo>
                    <a:lnTo>
                      <a:pt x="1" y="365"/>
                    </a:lnTo>
                    <a:lnTo>
                      <a:pt x="11429" y="365"/>
                    </a:lnTo>
                    <a:lnTo>
                      <a:pt x="11460" y="395"/>
                    </a:lnTo>
                    <a:lnTo>
                      <a:pt x="13010" y="1945"/>
                    </a:lnTo>
                    <a:cubicBezTo>
                      <a:pt x="13922" y="2857"/>
                      <a:pt x="14894" y="3830"/>
                      <a:pt x="15837" y="4742"/>
                    </a:cubicBezTo>
                    <a:lnTo>
                      <a:pt x="15897" y="4803"/>
                    </a:lnTo>
                    <a:lnTo>
                      <a:pt x="22615" y="4803"/>
                    </a:lnTo>
                    <a:lnTo>
                      <a:pt x="22615" y="4408"/>
                    </a:lnTo>
                    <a:lnTo>
                      <a:pt x="16049" y="4408"/>
                    </a:lnTo>
                    <a:cubicBezTo>
                      <a:pt x="15107" y="3526"/>
                      <a:pt x="14195" y="2584"/>
                      <a:pt x="13283" y="1672"/>
                    </a:cubicBezTo>
                    <a:cubicBezTo>
                      <a:pt x="12767" y="1155"/>
                      <a:pt x="12250" y="638"/>
                      <a:pt x="11733" y="122"/>
                    </a:cubicBezTo>
                    <a:lnTo>
                      <a:pt x="11703" y="91"/>
                    </a:lnTo>
                    <a:cubicBezTo>
                      <a:pt x="11672" y="61"/>
                      <a:pt x="11642" y="61"/>
                      <a:pt x="11612" y="31"/>
                    </a:cubicBezTo>
                    <a:lnTo>
                      <a:pt x="1158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6" name="Google Shape;426;p21"/>
              <p:cNvGrpSpPr/>
              <p:nvPr/>
            </p:nvGrpSpPr>
            <p:grpSpPr>
              <a:xfrm>
                <a:off x="-565732" y="1582220"/>
                <a:ext cx="2290315" cy="435914"/>
                <a:chOff x="-565732" y="1582220"/>
                <a:chExt cx="2290315" cy="435914"/>
              </a:xfrm>
            </p:grpSpPr>
            <p:sp>
              <p:nvSpPr>
                <p:cNvPr id="427" name="Google Shape;427;p21"/>
                <p:cNvSpPr/>
                <p:nvPr/>
              </p:nvSpPr>
              <p:spPr>
                <a:xfrm>
                  <a:off x="-565732" y="1622561"/>
                  <a:ext cx="2202713" cy="395573"/>
                </a:xfrm>
                <a:custGeom>
                  <a:avLst/>
                  <a:gdLst/>
                  <a:ahLst/>
                  <a:cxnLst/>
                  <a:rect l="l" t="t" r="r" b="b"/>
                  <a:pathLst>
                    <a:path w="26749" h="4804" extrusionOk="0">
                      <a:moveTo>
                        <a:pt x="14803" y="1"/>
                      </a:moveTo>
                      <a:lnTo>
                        <a:pt x="10457" y="4347"/>
                      </a:lnTo>
                      <a:lnTo>
                        <a:pt x="10396" y="4408"/>
                      </a:lnTo>
                      <a:lnTo>
                        <a:pt x="10396" y="4438"/>
                      </a:lnTo>
                      <a:lnTo>
                        <a:pt x="1" y="4438"/>
                      </a:lnTo>
                      <a:lnTo>
                        <a:pt x="1" y="4803"/>
                      </a:lnTo>
                      <a:lnTo>
                        <a:pt x="10517" y="4803"/>
                      </a:lnTo>
                      <a:lnTo>
                        <a:pt x="10548" y="4773"/>
                      </a:lnTo>
                      <a:cubicBezTo>
                        <a:pt x="10609" y="4742"/>
                        <a:pt x="10639" y="4712"/>
                        <a:pt x="10700" y="4651"/>
                      </a:cubicBezTo>
                      <a:lnTo>
                        <a:pt x="10730" y="4621"/>
                      </a:lnTo>
                      <a:lnTo>
                        <a:pt x="14955" y="365"/>
                      </a:lnTo>
                      <a:lnTo>
                        <a:pt x="26749" y="365"/>
                      </a:lnTo>
                      <a:lnTo>
                        <a:pt x="2674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21"/>
                <p:cNvSpPr/>
                <p:nvPr/>
              </p:nvSpPr>
              <p:spPr>
                <a:xfrm>
                  <a:off x="1606008" y="1582220"/>
                  <a:ext cx="118575" cy="118575"/>
                </a:xfrm>
                <a:custGeom>
                  <a:avLst/>
                  <a:gdLst/>
                  <a:ahLst/>
                  <a:cxnLst/>
                  <a:rect l="l" t="t" r="r" b="b"/>
                  <a:pathLst>
                    <a:path w="4743" h="4743" fill="none" extrusionOk="0">
                      <a:moveTo>
                        <a:pt x="4742" y="2037"/>
                      </a:moveTo>
                      <a:cubicBezTo>
                        <a:pt x="4742" y="3830"/>
                        <a:pt x="2554" y="4742"/>
                        <a:pt x="1277" y="3466"/>
                      </a:cubicBezTo>
                      <a:cubicBezTo>
                        <a:pt x="1" y="2189"/>
                        <a:pt x="912" y="31"/>
                        <a:pt x="2706" y="1"/>
                      </a:cubicBezTo>
                      <a:cubicBezTo>
                        <a:pt x="3830" y="1"/>
                        <a:pt x="4742" y="912"/>
                        <a:pt x="4742" y="2037"/>
                      </a:cubicBezTo>
                      <a:close/>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9" name="Google Shape;429;p21"/>
              <p:cNvGrpSpPr/>
              <p:nvPr/>
            </p:nvGrpSpPr>
            <p:grpSpPr>
              <a:xfrm>
                <a:off x="-565732" y="1759770"/>
                <a:ext cx="1948882" cy="441085"/>
                <a:chOff x="-565732" y="1759770"/>
                <a:chExt cx="1948882" cy="441085"/>
              </a:xfrm>
            </p:grpSpPr>
            <p:sp>
              <p:nvSpPr>
                <p:cNvPr id="430" name="Google Shape;430;p21"/>
                <p:cNvSpPr/>
                <p:nvPr/>
              </p:nvSpPr>
              <p:spPr>
                <a:xfrm>
                  <a:off x="-565732" y="1805281"/>
                  <a:ext cx="1862289" cy="395573"/>
                </a:xfrm>
                <a:custGeom>
                  <a:avLst/>
                  <a:gdLst/>
                  <a:ahLst/>
                  <a:cxnLst/>
                  <a:rect l="l" t="t" r="r" b="b"/>
                  <a:pathLst>
                    <a:path w="22615" h="4804" extrusionOk="0">
                      <a:moveTo>
                        <a:pt x="15867" y="1"/>
                      </a:moveTo>
                      <a:lnTo>
                        <a:pt x="15806" y="61"/>
                      </a:lnTo>
                      <a:cubicBezTo>
                        <a:pt x="14864" y="973"/>
                        <a:pt x="13922" y="1946"/>
                        <a:pt x="12980" y="2858"/>
                      </a:cubicBezTo>
                      <a:lnTo>
                        <a:pt x="11460" y="4408"/>
                      </a:lnTo>
                      <a:lnTo>
                        <a:pt x="11429" y="4438"/>
                      </a:lnTo>
                      <a:lnTo>
                        <a:pt x="1" y="4438"/>
                      </a:lnTo>
                      <a:lnTo>
                        <a:pt x="1" y="4803"/>
                      </a:lnTo>
                      <a:lnTo>
                        <a:pt x="11581" y="4803"/>
                      </a:lnTo>
                      <a:lnTo>
                        <a:pt x="11612" y="4773"/>
                      </a:lnTo>
                      <a:cubicBezTo>
                        <a:pt x="11642" y="4742"/>
                        <a:pt x="11672" y="4712"/>
                        <a:pt x="11703" y="4681"/>
                      </a:cubicBezTo>
                      <a:lnTo>
                        <a:pt x="11733" y="4681"/>
                      </a:lnTo>
                      <a:lnTo>
                        <a:pt x="13283" y="3131"/>
                      </a:lnTo>
                      <a:cubicBezTo>
                        <a:pt x="14165" y="2219"/>
                        <a:pt x="15107" y="1277"/>
                        <a:pt x="16049" y="365"/>
                      </a:cubicBezTo>
                      <a:lnTo>
                        <a:pt x="22615" y="365"/>
                      </a:lnTo>
                      <a:lnTo>
                        <a:pt x="2261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21"/>
                <p:cNvSpPr/>
                <p:nvPr/>
              </p:nvSpPr>
              <p:spPr>
                <a:xfrm>
                  <a:off x="1264575" y="1759770"/>
                  <a:ext cx="118575" cy="118575"/>
                </a:xfrm>
                <a:custGeom>
                  <a:avLst/>
                  <a:gdLst/>
                  <a:ahLst/>
                  <a:cxnLst/>
                  <a:rect l="l" t="t" r="r" b="b"/>
                  <a:pathLst>
                    <a:path w="4743" h="4743" fill="none" extrusionOk="0">
                      <a:moveTo>
                        <a:pt x="4742" y="2037"/>
                      </a:moveTo>
                      <a:cubicBezTo>
                        <a:pt x="4742" y="3830"/>
                        <a:pt x="2554" y="4742"/>
                        <a:pt x="1277" y="3466"/>
                      </a:cubicBezTo>
                      <a:cubicBezTo>
                        <a:pt x="1" y="2189"/>
                        <a:pt x="912" y="31"/>
                        <a:pt x="2706" y="1"/>
                      </a:cubicBezTo>
                      <a:cubicBezTo>
                        <a:pt x="3830" y="1"/>
                        <a:pt x="4742" y="912"/>
                        <a:pt x="4742" y="2037"/>
                      </a:cubicBezTo>
                      <a:close/>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2" name="Google Shape;432;p21"/>
              <p:cNvGrpSpPr/>
              <p:nvPr/>
            </p:nvGrpSpPr>
            <p:grpSpPr>
              <a:xfrm>
                <a:off x="-390503" y="2295383"/>
                <a:ext cx="1572778" cy="118575"/>
                <a:chOff x="-390503" y="2295383"/>
                <a:chExt cx="1572778" cy="118575"/>
              </a:xfrm>
            </p:grpSpPr>
            <p:sp>
              <p:nvSpPr>
                <p:cNvPr id="433" name="Google Shape;433;p21"/>
                <p:cNvSpPr/>
                <p:nvPr/>
              </p:nvSpPr>
              <p:spPr>
                <a:xfrm>
                  <a:off x="-390503" y="2338374"/>
                  <a:ext cx="1474350" cy="32608"/>
                </a:xfrm>
                <a:custGeom>
                  <a:avLst/>
                  <a:gdLst/>
                  <a:ahLst/>
                  <a:cxnLst/>
                  <a:rect l="l" t="t" r="r" b="b"/>
                  <a:pathLst>
                    <a:path w="17904" h="396" extrusionOk="0">
                      <a:moveTo>
                        <a:pt x="0" y="1"/>
                      </a:moveTo>
                      <a:lnTo>
                        <a:pt x="0" y="396"/>
                      </a:lnTo>
                      <a:lnTo>
                        <a:pt x="17903" y="396"/>
                      </a:lnTo>
                      <a:lnTo>
                        <a:pt x="1790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21"/>
                <p:cNvSpPr/>
                <p:nvPr/>
              </p:nvSpPr>
              <p:spPr>
                <a:xfrm>
                  <a:off x="1063700" y="2295383"/>
                  <a:ext cx="118575" cy="118575"/>
                </a:xfrm>
                <a:custGeom>
                  <a:avLst/>
                  <a:gdLst/>
                  <a:ahLst/>
                  <a:cxnLst/>
                  <a:rect l="l" t="t" r="r" b="b"/>
                  <a:pathLst>
                    <a:path w="4743" h="4743" fill="none" extrusionOk="0">
                      <a:moveTo>
                        <a:pt x="4742" y="2037"/>
                      </a:moveTo>
                      <a:cubicBezTo>
                        <a:pt x="4742" y="3830"/>
                        <a:pt x="2554" y="4742"/>
                        <a:pt x="1277" y="3466"/>
                      </a:cubicBezTo>
                      <a:cubicBezTo>
                        <a:pt x="1" y="2189"/>
                        <a:pt x="912" y="31"/>
                        <a:pt x="2706" y="1"/>
                      </a:cubicBezTo>
                      <a:cubicBezTo>
                        <a:pt x="3830" y="1"/>
                        <a:pt x="4742" y="912"/>
                        <a:pt x="4742" y="2037"/>
                      </a:cubicBezTo>
                      <a:close/>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5" name="Google Shape;435;p21"/>
              <p:cNvGrpSpPr/>
              <p:nvPr/>
            </p:nvGrpSpPr>
            <p:grpSpPr>
              <a:xfrm>
                <a:off x="-565732" y="2666266"/>
                <a:ext cx="2239329" cy="434292"/>
                <a:chOff x="-565732" y="2666266"/>
                <a:chExt cx="2239329" cy="434292"/>
              </a:xfrm>
            </p:grpSpPr>
            <p:sp>
              <p:nvSpPr>
                <p:cNvPr id="436" name="Google Shape;436;p21"/>
                <p:cNvSpPr/>
                <p:nvPr/>
              </p:nvSpPr>
              <p:spPr>
                <a:xfrm>
                  <a:off x="-565732" y="2666266"/>
                  <a:ext cx="2165163" cy="393021"/>
                </a:xfrm>
                <a:custGeom>
                  <a:avLst/>
                  <a:gdLst/>
                  <a:ahLst/>
                  <a:cxnLst/>
                  <a:rect l="l" t="t" r="r" b="b"/>
                  <a:pathLst>
                    <a:path w="26293" h="4773" extrusionOk="0">
                      <a:moveTo>
                        <a:pt x="1" y="1"/>
                      </a:moveTo>
                      <a:lnTo>
                        <a:pt x="1" y="396"/>
                      </a:lnTo>
                      <a:lnTo>
                        <a:pt x="10396" y="396"/>
                      </a:lnTo>
                      <a:lnTo>
                        <a:pt x="10457" y="457"/>
                      </a:lnTo>
                      <a:lnTo>
                        <a:pt x="14803" y="4773"/>
                      </a:lnTo>
                      <a:lnTo>
                        <a:pt x="26293" y="4773"/>
                      </a:lnTo>
                      <a:cubicBezTo>
                        <a:pt x="26171" y="4712"/>
                        <a:pt x="26050" y="4560"/>
                        <a:pt x="25928" y="4438"/>
                      </a:cubicBezTo>
                      <a:lnTo>
                        <a:pt x="14986" y="4438"/>
                      </a:lnTo>
                      <a:lnTo>
                        <a:pt x="10730" y="183"/>
                      </a:lnTo>
                      <a:cubicBezTo>
                        <a:pt x="10700" y="183"/>
                        <a:pt x="10700" y="183"/>
                        <a:pt x="10700" y="153"/>
                      </a:cubicBezTo>
                      <a:cubicBezTo>
                        <a:pt x="10639" y="92"/>
                        <a:pt x="10609" y="61"/>
                        <a:pt x="10548" y="31"/>
                      </a:cubicBezTo>
                      <a:lnTo>
                        <a:pt x="1048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21"/>
                <p:cNvSpPr/>
                <p:nvPr/>
              </p:nvSpPr>
              <p:spPr>
                <a:xfrm>
                  <a:off x="1555022" y="2981983"/>
                  <a:ext cx="118575" cy="118575"/>
                </a:xfrm>
                <a:custGeom>
                  <a:avLst/>
                  <a:gdLst/>
                  <a:ahLst/>
                  <a:cxnLst/>
                  <a:rect l="l" t="t" r="r" b="b"/>
                  <a:pathLst>
                    <a:path w="4743" h="4743" fill="none" extrusionOk="0">
                      <a:moveTo>
                        <a:pt x="4742" y="2037"/>
                      </a:moveTo>
                      <a:cubicBezTo>
                        <a:pt x="4742" y="3830"/>
                        <a:pt x="2554" y="4742"/>
                        <a:pt x="1277" y="3466"/>
                      </a:cubicBezTo>
                      <a:cubicBezTo>
                        <a:pt x="1" y="2189"/>
                        <a:pt x="912" y="31"/>
                        <a:pt x="2706" y="1"/>
                      </a:cubicBezTo>
                      <a:cubicBezTo>
                        <a:pt x="3830" y="1"/>
                        <a:pt x="4742" y="912"/>
                        <a:pt x="4742" y="2037"/>
                      </a:cubicBezTo>
                      <a:close/>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438" name="Google Shape;438;p21"/>
          <p:cNvGrpSpPr/>
          <p:nvPr/>
        </p:nvGrpSpPr>
        <p:grpSpPr>
          <a:xfrm rot="10800000" flipH="1">
            <a:off x="2766863" y="4835190"/>
            <a:ext cx="929375" cy="1078300"/>
            <a:chOff x="1990425" y="-443725"/>
            <a:chExt cx="929375" cy="1078300"/>
          </a:xfrm>
        </p:grpSpPr>
        <p:sp>
          <p:nvSpPr>
            <p:cNvPr id="439" name="Google Shape;439;p21"/>
            <p:cNvSpPr/>
            <p:nvPr/>
          </p:nvSpPr>
          <p:spPr>
            <a:xfrm>
              <a:off x="1990425" y="-443725"/>
              <a:ext cx="826800" cy="1006875"/>
            </a:xfrm>
            <a:custGeom>
              <a:avLst/>
              <a:gdLst/>
              <a:ahLst/>
              <a:cxnLst/>
              <a:rect l="l" t="t" r="r" b="b"/>
              <a:pathLst>
                <a:path w="33072" h="40275" fill="none" extrusionOk="0">
                  <a:moveTo>
                    <a:pt x="33071" y="40274"/>
                  </a:moveTo>
                  <a:lnTo>
                    <a:pt x="0" y="40274"/>
                  </a:lnTo>
                  <a:lnTo>
                    <a:pt x="0" y="0"/>
                  </a:lnTo>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21"/>
            <p:cNvSpPr/>
            <p:nvPr/>
          </p:nvSpPr>
          <p:spPr>
            <a:xfrm>
              <a:off x="2801225" y="516000"/>
              <a:ext cx="118575" cy="118575"/>
            </a:xfrm>
            <a:custGeom>
              <a:avLst/>
              <a:gdLst/>
              <a:ahLst/>
              <a:cxnLst/>
              <a:rect l="l" t="t" r="r" b="b"/>
              <a:pathLst>
                <a:path w="4743" h="4743" fill="none" extrusionOk="0">
                  <a:moveTo>
                    <a:pt x="4742" y="2037"/>
                  </a:moveTo>
                  <a:cubicBezTo>
                    <a:pt x="4742" y="3830"/>
                    <a:pt x="2554" y="4742"/>
                    <a:pt x="1277" y="3466"/>
                  </a:cubicBezTo>
                  <a:cubicBezTo>
                    <a:pt x="1" y="2189"/>
                    <a:pt x="913" y="31"/>
                    <a:pt x="2706" y="31"/>
                  </a:cubicBezTo>
                  <a:cubicBezTo>
                    <a:pt x="3831" y="1"/>
                    <a:pt x="4742" y="912"/>
                    <a:pt x="4742" y="2037"/>
                  </a:cubicBezTo>
                  <a:close/>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1" name="Google Shape;441;p21"/>
          <p:cNvGrpSpPr/>
          <p:nvPr/>
        </p:nvGrpSpPr>
        <p:grpSpPr>
          <a:xfrm rot="10800000" flipH="1">
            <a:off x="2063963" y="4474240"/>
            <a:ext cx="1138350" cy="1439250"/>
            <a:chOff x="1287525" y="-443725"/>
            <a:chExt cx="1138350" cy="1439250"/>
          </a:xfrm>
        </p:grpSpPr>
        <p:sp>
          <p:nvSpPr>
            <p:cNvPr id="442" name="Google Shape;442;p21"/>
            <p:cNvSpPr/>
            <p:nvPr/>
          </p:nvSpPr>
          <p:spPr>
            <a:xfrm>
              <a:off x="1287525" y="-443725"/>
              <a:ext cx="1082875" cy="1320700"/>
            </a:xfrm>
            <a:custGeom>
              <a:avLst/>
              <a:gdLst/>
              <a:ahLst/>
              <a:cxnLst/>
              <a:rect l="l" t="t" r="r" b="b"/>
              <a:pathLst>
                <a:path w="43315" h="52828" fill="none" extrusionOk="0">
                  <a:moveTo>
                    <a:pt x="43314" y="52828"/>
                  </a:moveTo>
                  <a:lnTo>
                    <a:pt x="43314" y="25836"/>
                  </a:lnTo>
                  <a:lnTo>
                    <a:pt x="0" y="25836"/>
                  </a:lnTo>
                  <a:lnTo>
                    <a:pt x="0" y="0"/>
                  </a:lnTo>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21"/>
            <p:cNvSpPr/>
            <p:nvPr/>
          </p:nvSpPr>
          <p:spPr>
            <a:xfrm>
              <a:off x="2307300" y="876950"/>
              <a:ext cx="118575" cy="118575"/>
            </a:xfrm>
            <a:custGeom>
              <a:avLst/>
              <a:gdLst/>
              <a:ahLst/>
              <a:cxnLst/>
              <a:rect l="l" t="t" r="r" b="b"/>
              <a:pathLst>
                <a:path w="4743" h="4743" fill="none" extrusionOk="0">
                  <a:moveTo>
                    <a:pt x="4742" y="2037"/>
                  </a:moveTo>
                  <a:cubicBezTo>
                    <a:pt x="4742" y="3830"/>
                    <a:pt x="2554" y="4742"/>
                    <a:pt x="1277" y="3466"/>
                  </a:cubicBezTo>
                  <a:cubicBezTo>
                    <a:pt x="1" y="2189"/>
                    <a:pt x="912" y="31"/>
                    <a:pt x="2706" y="1"/>
                  </a:cubicBezTo>
                  <a:cubicBezTo>
                    <a:pt x="3830" y="1"/>
                    <a:pt x="4742" y="912"/>
                    <a:pt x="4742" y="2037"/>
                  </a:cubicBezTo>
                  <a:close/>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4" name="Google Shape;444;p21"/>
          <p:cNvGrpSpPr/>
          <p:nvPr/>
        </p:nvGrpSpPr>
        <p:grpSpPr>
          <a:xfrm rot="10800000" flipH="1">
            <a:off x="5456113" y="4835190"/>
            <a:ext cx="920275" cy="1078300"/>
            <a:chOff x="4679675" y="-443725"/>
            <a:chExt cx="920275" cy="1078300"/>
          </a:xfrm>
        </p:grpSpPr>
        <p:sp>
          <p:nvSpPr>
            <p:cNvPr id="445" name="Google Shape;445;p21"/>
            <p:cNvSpPr/>
            <p:nvPr/>
          </p:nvSpPr>
          <p:spPr>
            <a:xfrm>
              <a:off x="4783025" y="-443725"/>
              <a:ext cx="816925" cy="1006875"/>
            </a:xfrm>
            <a:custGeom>
              <a:avLst/>
              <a:gdLst/>
              <a:ahLst/>
              <a:cxnLst/>
              <a:rect l="l" t="t" r="r" b="b"/>
              <a:pathLst>
                <a:path w="32677" h="40275" fill="none" extrusionOk="0">
                  <a:moveTo>
                    <a:pt x="1" y="40274"/>
                  </a:moveTo>
                  <a:lnTo>
                    <a:pt x="32676" y="40274"/>
                  </a:lnTo>
                  <a:lnTo>
                    <a:pt x="32676" y="0"/>
                  </a:lnTo>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21"/>
            <p:cNvSpPr/>
            <p:nvPr/>
          </p:nvSpPr>
          <p:spPr>
            <a:xfrm>
              <a:off x="4679675" y="516000"/>
              <a:ext cx="117825" cy="118575"/>
            </a:xfrm>
            <a:custGeom>
              <a:avLst/>
              <a:gdLst/>
              <a:ahLst/>
              <a:cxnLst/>
              <a:rect l="l" t="t" r="r" b="b"/>
              <a:pathLst>
                <a:path w="4713" h="4743" fill="none" extrusionOk="0">
                  <a:moveTo>
                    <a:pt x="1" y="2037"/>
                  </a:moveTo>
                  <a:cubicBezTo>
                    <a:pt x="1" y="3830"/>
                    <a:pt x="2159" y="4742"/>
                    <a:pt x="3436" y="3466"/>
                  </a:cubicBezTo>
                  <a:cubicBezTo>
                    <a:pt x="4712" y="2189"/>
                    <a:pt x="3800" y="1"/>
                    <a:pt x="2007" y="31"/>
                  </a:cubicBezTo>
                  <a:cubicBezTo>
                    <a:pt x="882" y="31"/>
                    <a:pt x="1" y="912"/>
                    <a:pt x="1" y="2037"/>
                  </a:cubicBezTo>
                  <a:close/>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7" name="Google Shape;447;p21"/>
          <p:cNvGrpSpPr/>
          <p:nvPr/>
        </p:nvGrpSpPr>
        <p:grpSpPr>
          <a:xfrm rot="10800000" flipH="1">
            <a:off x="5950063" y="4474240"/>
            <a:ext cx="1129225" cy="1439250"/>
            <a:chOff x="5173625" y="-443725"/>
            <a:chExt cx="1129225" cy="1439250"/>
          </a:xfrm>
        </p:grpSpPr>
        <p:sp>
          <p:nvSpPr>
            <p:cNvPr id="448" name="Google Shape;448;p21"/>
            <p:cNvSpPr/>
            <p:nvPr/>
          </p:nvSpPr>
          <p:spPr>
            <a:xfrm>
              <a:off x="5219975" y="-443725"/>
              <a:ext cx="1082875" cy="1320700"/>
            </a:xfrm>
            <a:custGeom>
              <a:avLst/>
              <a:gdLst/>
              <a:ahLst/>
              <a:cxnLst/>
              <a:rect l="l" t="t" r="r" b="b"/>
              <a:pathLst>
                <a:path w="43315" h="52828" fill="none" extrusionOk="0">
                  <a:moveTo>
                    <a:pt x="0" y="52828"/>
                  </a:moveTo>
                  <a:lnTo>
                    <a:pt x="0" y="25836"/>
                  </a:lnTo>
                  <a:lnTo>
                    <a:pt x="43314" y="25836"/>
                  </a:lnTo>
                  <a:lnTo>
                    <a:pt x="43314" y="0"/>
                  </a:lnTo>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21"/>
            <p:cNvSpPr/>
            <p:nvPr/>
          </p:nvSpPr>
          <p:spPr>
            <a:xfrm>
              <a:off x="5173625" y="876950"/>
              <a:ext cx="117800" cy="118575"/>
            </a:xfrm>
            <a:custGeom>
              <a:avLst/>
              <a:gdLst/>
              <a:ahLst/>
              <a:cxnLst/>
              <a:rect l="l" t="t" r="r" b="b"/>
              <a:pathLst>
                <a:path w="4712" h="4743" fill="none" extrusionOk="0">
                  <a:moveTo>
                    <a:pt x="0" y="2037"/>
                  </a:moveTo>
                  <a:cubicBezTo>
                    <a:pt x="0" y="3830"/>
                    <a:pt x="2158" y="4742"/>
                    <a:pt x="3435" y="3466"/>
                  </a:cubicBezTo>
                  <a:cubicBezTo>
                    <a:pt x="4711" y="2189"/>
                    <a:pt x="3800" y="1"/>
                    <a:pt x="2006" y="1"/>
                  </a:cubicBezTo>
                  <a:cubicBezTo>
                    <a:pt x="882" y="31"/>
                    <a:pt x="0" y="912"/>
                    <a:pt x="0" y="2037"/>
                  </a:cubicBezTo>
                  <a:close/>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0" name="Google Shape;450;p21"/>
          <p:cNvGrpSpPr/>
          <p:nvPr/>
        </p:nvGrpSpPr>
        <p:grpSpPr>
          <a:xfrm rot="10800000" flipH="1">
            <a:off x="3897588" y="4408140"/>
            <a:ext cx="482550" cy="1505350"/>
            <a:chOff x="3121150" y="-443725"/>
            <a:chExt cx="482550" cy="1505350"/>
          </a:xfrm>
        </p:grpSpPr>
        <p:sp>
          <p:nvSpPr>
            <p:cNvPr id="451" name="Google Shape;451;p21"/>
            <p:cNvSpPr/>
            <p:nvPr/>
          </p:nvSpPr>
          <p:spPr>
            <a:xfrm>
              <a:off x="3121150" y="-443725"/>
              <a:ext cx="427075" cy="1386800"/>
            </a:xfrm>
            <a:custGeom>
              <a:avLst/>
              <a:gdLst/>
              <a:ahLst/>
              <a:cxnLst/>
              <a:rect l="l" t="t" r="r" b="b"/>
              <a:pathLst>
                <a:path w="17083" h="55472" fill="none" extrusionOk="0">
                  <a:moveTo>
                    <a:pt x="17083" y="55472"/>
                  </a:moveTo>
                  <a:lnTo>
                    <a:pt x="17083" y="40669"/>
                  </a:lnTo>
                  <a:lnTo>
                    <a:pt x="0" y="40669"/>
                  </a:lnTo>
                  <a:lnTo>
                    <a:pt x="0" y="0"/>
                  </a:lnTo>
                </a:path>
              </a:pathLst>
            </a:custGeom>
            <a:noFill/>
            <a:ln w="28575"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21"/>
            <p:cNvSpPr/>
            <p:nvPr/>
          </p:nvSpPr>
          <p:spPr>
            <a:xfrm>
              <a:off x="3485125" y="943825"/>
              <a:ext cx="118575" cy="117800"/>
            </a:xfrm>
            <a:custGeom>
              <a:avLst/>
              <a:gdLst/>
              <a:ahLst/>
              <a:cxnLst/>
              <a:rect l="l" t="t" r="r" b="b"/>
              <a:pathLst>
                <a:path w="4743" h="4712" fill="none" extrusionOk="0">
                  <a:moveTo>
                    <a:pt x="4743" y="2006"/>
                  </a:moveTo>
                  <a:cubicBezTo>
                    <a:pt x="4743" y="3830"/>
                    <a:pt x="2554" y="4712"/>
                    <a:pt x="1277" y="3465"/>
                  </a:cubicBezTo>
                  <a:cubicBezTo>
                    <a:pt x="1" y="2189"/>
                    <a:pt x="913" y="0"/>
                    <a:pt x="2706" y="0"/>
                  </a:cubicBezTo>
                  <a:cubicBezTo>
                    <a:pt x="3831" y="0"/>
                    <a:pt x="4743" y="912"/>
                    <a:pt x="4743" y="2006"/>
                  </a:cubicBezTo>
                  <a:close/>
                </a:path>
              </a:pathLst>
            </a:custGeom>
            <a:noFill/>
            <a:ln w="28575"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3" name="Google Shape;453;p21"/>
          <p:cNvGrpSpPr/>
          <p:nvPr/>
        </p:nvGrpSpPr>
        <p:grpSpPr>
          <a:xfrm rot="10800000" flipH="1">
            <a:off x="4772213" y="4408140"/>
            <a:ext cx="474200" cy="1505350"/>
            <a:chOff x="3995775" y="-443725"/>
            <a:chExt cx="474200" cy="1505350"/>
          </a:xfrm>
        </p:grpSpPr>
        <p:sp>
          <p:nvSpPr>
            <p:cNvPr id="454" name="Google Shape;454;p21"/>
            <p:cNvSpPr/>
            <p:nvPr/>
          </p:nvSpPr>
          <p:spPr>
            <a:xfrm>
              <a:off x="4042125" y="-443725"/>
              <a:ext cx="427850" cy="1386800"/>
            </a:xfrm>
            <a:custGeom>
              <a:avLst/>
              <a:gdLst/>
              <a:ahLst/>
              <a:cxnLst/>
              <a:rect l="l" t="t" r="r" b="b"/>
              <a:pathLst>
                <a:path w="17114" h="55472" fill="none" extrusionOk="0">
                  <a:moveTo>
                    <a:pt x="1" y="55472"/>
                  </a:moveTo>
                  <a:lnTo>
                    <a:pt x="1" y="40669"/>
                  </a:lnTo>
                  <a:lnTo>
                    <a:pt x="17114" y="40669"/>
                  </a:lnTo>
                  <a:lnTo>
                    <a:pt x="17114" y="0"/>
                  </a:lnTo>
                </a:path>
              </a:pathLst>
            </a:custGeom>
            <a:noFill/>
            <a:ln w="28575"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21"/>
            <p:cNvSpPr/>
            <p:nvPr/>
          </p:nvSpPr>
          <p:spPr>
            <a:xfrm>
              <a:off x="3995775" y="943825"/>
              <a:ext cx="117825" cy="117800"/>
            </a:xfrm>
            <a:custGeom>
              <a:avLst/>
              <a:gdLst/>
              <a:ahLst/>
              <a:cxnLst/>
              <a:rect l="l" t="t" r="r" b="b"/>
              <a:pathLst>
                <a:path w="4713" h="4712" fill="none" extrusionOk="0">
                  <a:moveTo>
                    <a:pt x="1" y="2006"/>
                  </a:moveTo>
                  <a:cubicBezTo>
                    <a:pt x="1" y="3830"/>
                    <a:pt x="2159" y="4712"/>
                    <a:pt x="3435" y="3465"/>
                  </a:cubicBezTo>
                  <a:cubicBezTo>
                    <a:pt x="4712" y="2189"/>
                    <a:pt x="3800" y="0"/>
                    <a:pt x="2007" y="0"/>
                  </a:cubicBezTo>
                  <a:cubicBezTo>
                    <a:pt x="882" y="0"/>
                    <a:pt x="1" y="912"/>
                    <a:pt x="1" y="2006"/>
                  </a:cubicBezTo>
                  <a:close/>
                </a:path>
              </a:pathLst>
            </a:custGeom>
            <a:noFill/>
            <a:ln w="28575"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ote 1">
  <p:cSld name="BLANK_1_1_1">
    <p:spTree>
      <p:nvGrpSpPr>
        <p:cNvPr id="1" name="Shape 456"/>
        <p:cNvGrpSpPr/>
        <p:nvPr/>
      </p:nvGrpSpPr>
      <p:grpSpPr>
        <a:xfrm>
          <a:off x="0" y="0"/>
          <a:ext cx="0" cy="0"/>
          <a:chOff x="0" y="0"/>
          <a:chExt cx="0" cy="0"/>
        </a:xfrm>
      </p:grpSpPr>
      <p:sp>
        <p:nvSpPr>
          <p:cNvPr id="457" name="Google Shape;457;p22"/>
          <p:cNvSpPr txBox="1">
            <a:spLocks noGrp="1"/>
          </p:cNvSpPr>
          <p:nvPr>
            <p:ph type="title"/>
          </p:nvPr>
        </p:nvSpPr>
        <p:spPr>
          <a:xfrm>
            <a:off x="4179505" y="3114253"/>
            <a:ext cx="3849600" cy="5319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sz="20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458" name="Google Shape;458;p22"/>
          <p:cNvSpPr txBox="1">
            <a:spLocks noGrp="1"/>
          </p:cNvSpPr>
          <p:nvPr>
            <p:ph type="subTitle" idx="1"/>
          </p:nvPr>
        </p:nvSpPr>
        <p:spPr>
          <a:xfrm>
            <a:off x="4179505" y="1379625"/>
            <a:ext cx="3849600" cy="18159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3000"/>
              <a:buNone/>
              <a:defRPr sz="2300"/>
            </a:lvl1pPr>
            <a:lvl2pPr lvl="1" algn="ctr" rtl="0">
              <a:lnSpc>
                <a:spcPct val="100000"/>
              </a:lnSpc>
              <a:spcBef>
                <a:spcPts val="0"/>
              </a:spcBef>
              <a:spcAft>
                <a:spcPts val="0"/>
              </a:spcAft>
              <a:buSzPts val="3000"/>
              <a:buNone/>
              <a:defRPr sz="3000"/>
            </a:lvl2pPr>
            <a:lvl3pPr lvl="2" algn="ctr" rtl="0">
              <a:lnSpc>
                <a:spcPct val="100000"/>
              </a:lnSpc>
              <a:spcBef>
                <a:spcPts val="0"/>
              </a:spcBef>
              <a:spcAft>
                <a:spcPts val="0"/>
              </a:spcAft>
              <a:buSzPts val="3000"/>
              <a:buNone/>
              <a:defRPr sz="3000"/>
            </a:lvl3pPr>
            <a:lvl4pPr lvl="3" algn="ctr" rtl="0">
              <a:lnSpc>
                <a:spcPct val="100000"/>
              </a:lnSpc>
              <a:spcBef>
                <a:spcPts val="0"/>
              </a:spcBef>
              <a:spcAft>
                <a:spcPts val="0"/>
              </a:spcAft>
              <a:buSzPts val="3000"/>
              <a:buNone/>
              <a:defRPr sz="3000"/>
            </a:lvl4pPr>
            <a:lvl5pPr lvl="4" algn="ctr" rtl="0">
              <a:lnSpc>
                <a:spcPct val="100000"/>
              </a:lnSpc>
              <a:spcBef>
                <a:spcPts val="0"/>
              </a:spcBef>
              <a:spcAft>
                <a:spcPts val="0"/>
              </a:spcAft>
              <a:buSzPts val="3000"/>
              <a:buNone/>
              <a:defRPr sz="3000"/>
            </a:lvl5pPr>
            <a:lvl6pPr lvl="5" algn="ctr" rtl="0">
              <a:lnSpc>
                <a:spcPct val="100000"/>
              </a:lnSpc>
              <a:spcBef>
                <a:spcPts val="0"/>
              </a:spcBef>
              <a:spcAft>
                <a:spcPts val="0"/>
              </a:spcAft>
              <a:buSzPts val="3000"/>
              <a:buNone/>
              <a:defRPr sz="3000"/>
            </a:lvl6pPr>
            <a:lvl7pPr lvl="6" algn="ctr" rtl="0">
              <a:lnSpc>
                <a:spcPct val="100000"/>
              </a:lnSpc>
              <a:spcBef>
                <a:spcPts val="0"/>
              </a:spcBef>
              <a:spcAft>
                <a:spcPts val="0"/>
              </a:spcAft>
              <a:buSzPts val="3000"/>
              <a:buNone/>
              <a:defRPr sz="3000"/>
            </a:lvl7pPr>
            <a:lvl8pPr lvl="7" algn="ctr" rtl="0">
              <a:lnSpc>
                <a:spcPct val="100000"/>
              </a:lnSpc>
              <a:spcBef>
                <a:spcPts val="0"/>
              </a:spcBef>
              <a:spcAft>
                <a:spcPts val="0"/>
              </a:spcAft>
              <a:buSzPts val="3000"/>
              <a:buNone/>
              <a:defRPr sz="3000"/>
            </a:lvl8pPr>
            <a:lvl9pPr lvl="8" algn="ctr" rtl="0">
              <a:lnSpc>
                <a:spcPct val="100000"/>
              </a:lnSpc>
              <a:spcBef>
                <a:spcPts val="0"/>
              </a:spcBef>
              <a:spcAft>
                <a:spcPts val="0"/>
              </a:spcAft>
              <a:buSzPts val="3000"/>
              <a:buNone/>
              <a:defRPr sz="3000"/>
            </a:lvl9pPr>
          </a:lstStyle>
          <a:p>
            <a:endParaRPr/>
          </a:p>
        </p:txBody>
      </p:sp>
      <p:sp>
        <p:nvSpPr>
          <p:cNvPr id="459" name="Google Shape;459;p22"/>
          <p:cNvSpPr/>
          <p:nvPr/>
        </p:nvSpPr>
        <p:spPr>
          <a:xfrm rot="5400000">
            <a:off x="176777" y="4780832"/>
            <a:ext cx="1414458" cy="100511"/>
          </a:xfrm>
          <a:custGeom>
            <a:avLst/>
            <a:gdLst/>
            <a:ahLst/>
            <a:cxnLst/>
            <a:rect l="l" t="t" r="r" b="b"/>
            <a:pathLst>
              <a:path w="36521" h="2595" extrusionOk="0">
                <a:moveTo>
                  <a:pt x="1684" y="639"/>
                </a:moveTo>
                <a:cubicBezTo>
                  <a:pt x="2020" y="639"/>
                  <a:pt x="2340" y="901"/>
                  <a:pt x="2340" y="1305"/>
                </a:cubicBezTo>
                <a:cubicBezTo>
                  <a:pt x="2340" y="1644"/>
                  <a:pt x="2053" y="1957"/>
                  <a:pt x="1688" y="1957"/>
                </a:cubicBezTo>
                <a:cubicBezTo>
                  <a:pt x="1089" y="1957"/>
                  <a:pt x="802" y="1253"/>
                  <a:pt x="1219" y="836"/>
                </a:cubicBezTo>
                <a:cubicBezTo>
                  <a:pt x="1355" y="700"/>
                  <a:pt x="1521" y="639"/>
                  <a:pt x="1684" y="639"/>
                </a:cubicBezTo>
                <a:close/>
                <a:moveTo>
                  <a:pt x="1741" y="1"/>
                </a:moveTo>
                <a:cubicBezTo>
                  <a:pt x="1724" y="1"/>
                  <a:pt x="1706" y="1"/>
                  <a:pt x="1688" y="2"/>
                </a:cubicBezTo>
                <a:cubicBezTo>
                  <a:pt x="1677" y="2"/>
                  <a:pt x="1666" y="1"/>
                  <a:pt x="1655" y="1"/>
                </a:cubicBezTo>
                <a:cubicBezTo>
                  <a:pt x="581" y="1"/>
                  <a:pt x="0" y="1236"/>
                  <a:pt x="645" y="2088"/>
                </a:cubicBezTo>
                <a:cubicBezTo>
                  <a:pt x="908" y="2434"/>
                  <a:pt x="1289" y="2595"/>
                  <a:pt x="1667" y="2595"/>
                </a:cubicBezTo>
                <a:cubicBezTo>
                  <a:pt x="2228" y="2595"/>
                  <a:pt x="2784" y="2241"/>
                  <a:pt x="2940" y="1618"/>
                </a:cubicBezTo>
                <a:lnTo>
                  <a:pt x="36520" y="1618"/>
                </a:lnTo>
                <a:lnTo>
                  <a:pt x="36520" y="967"/>
                </a:lnTo>
                <a:lnTo>
                  <a:pt x="2966" y="967"/>
                </a:lnTo>
                <a:cubicBezTo>
                  <a:pt x="2814" y="410"/>
                  <a:pt x="2318" y="1"/>
                  <a:pt x="17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22"/>
          <p:cNvSpPr/>
          <p:nvPr/>
        </p:nvSpPr>
        <p:spPr>
          <a:xfrm rot="-5400000" flipH="1">
            <a:off x="-573844" y="4036112"/>
            <a:ext cx="1915586" cy="379966"/>
          </a:xfrm>
          <a:custGeom>
            <a:avLst/>
            <a:gdLst/>
            <a:ahLst/>
            <a:cxnLst/>
            <a:rect l="l" t="t" r="r" b="b"/>
            <a:pathLst>
              <a:path w="49460" h="9810" extrusionOk="0">
                <a:moveTo>
                  <a:pt x="1300" y="676"/>
                </a:moveTo>
                <a:cubicBezTo>
                  <a:pt x="1636" y="676"/>
                  <a:pt x="1956" y="938"/>
                  <a:pt x="1956" y="1343"/>
                </a:cubicBezTo>
                <a:cubicBezTo>
                  <a:pt x="1956" y="1682"/>
                  <a:pt x="1669" y="1994"/>
                  <a:pt x="1304" y="1994"/>
                </a:cubicBezTo>
                <a:cubicBezTo>
                  <a:pt x="731" y="1994"/>
                  <a:pt x="444" y="1291"/>
                  <a:pt x="835" y="873"/>
                </a:cubicBezTo>
                <a:cubicBezTo>
                  <a:pt x="971" y="737"/>
                  <a:pt x="1137" y="676"/>
                  <a:pt x="1300" y="676"/>
                </a:cubicBezTo>
                <a:close/>
                <a:moveTo>
                  <a:pt x="1288" y="6195"/>
                </a:moveTo>
                <a:cubicBezTo>
                  <a:pt x="1628" y="6195"/>
                  <a:pt x="1956" y="6452"/>
                  <a:pt x="1956" y="6844"/>
                </a:cubicBezTo>
                <a:cubicBezTo>
                  <a:pt x="1956" y="7209"/>
                  <a:pt x="1669" y="7470"/>
                  <a:pt x="1304" y="7470"/>
                </a:cubicBezTo>
                <a:lnTo>
                  <a:pt x="1304" y="7496"/>
                </a:lnTo>
                <a:cubicBezTo>
                  <a:pt x="731" y="7496"/>
                  <a:pt x="444" y="6792"/>
                  <a:pt x="835" y="6375"/>
                </a:cubicBezTo>
                <a:cubicBezTo>
                  <a:pt x="968" y="6250"/>
                  <a:pt x="1129" y="6195"/>
                  <a:pt x="1288" y="6195"/>
                </a:cubicBezTo>
                <a:close/>
                <a:moveTo>
                  <a:pt x="1325" y="1"/>
                </a:moveTo>
                <a:cubicBezTo>
                  <a:pt x="666" y="1"/>
                  <a:pt x="1" y="469"/>
                  <a:pt x="1" y="1317"/>
                </a:cubicBezTo>
                <a:cubicBezTo>
                  <a:pt x="1" y="2158"/>
                  <a:pt x="656" y="2617"/>
                  <a:pt x="1310" y="2617"/>
                </a:cubicBezTo>
                <a:cubicBezTo>
                  <a:pt x="1851" y="2617"/>
                  <a:pt x="2391" y="2303"/>
                  <a:pt x="2556" y="1629"/>
                </a:cubicBezTo>
                <a:lnTo>
                  <a:pt x="16348" y="1629"/>
                </a:lnTo>
                <a:lnTo>
                  <a:pt x="18199" y="3481"/>
                </a:lnTo>
                <a:lnTo>
                  <a:pt x="15175" y="6505"/>
                </a:lnTo>
                <a:lnTo>
                  <a:pt x="2556" y="6505"/>
                </a:lnTo>
                <a:cubicBezTo>
                  <a:pt x="2391" y="5836"/>
                  <a:pt x="1857" y="5526"/>
                  <a:pt x="1319" y="5526"/>
                </a:cubicBezTo>
                <a:cubicBezTo>
                  <a:pt x="662" y="5526"/>
                  <a:pt x="1" y="5987"/>
                  <a:pt x="1" y="6818"/>
                </a:cubicBezTo>
                <a:cubicBezTo>
                  <a:pt x="1" y="7666"/>
                  <a:pt x="666" y="8133"/>
                  <a:pt x="1325" y="8133"/>
                </a:cubicBezTo>
                <a:cubicBezTo>
                  <a:pt x="1861" y="8133"/>
                  <a:pt x="2392" y="7824"/>
                  <a:pt x="2556" y="7157"/>
                </a:cubicBezTo>
                <a:lnTo>
                  <a:pt x="15435" y="7157"/>
                </a:lnTo>
                <a:lnTo>
                  <a:pt x="18642" y="3950"/>
                </a:lnTo>
                <a:lnTo>
                  <a:pt x="24091" y="9373"/>
                </a:lnTo>
                <a:cubicBezTo>
                  <a:pt x="24144" y="9399"/>
                  <a:pt x="24170" y="9425"/>
                  <a:pt x="24196" y="9477"/>
                </a:cubicBezTo>
                <a:cubicBezTo>
                  <a:pt x="24326" y="9660"/>
                  <a:pt x="24561" y="9790"/>
                  <a:pt x="24769" y="9790"/>
                </a:cubicBezTo>
                <a:cubicBezTo>
                  <a:pt x="24795" y="9803"/>
                  <a:pt x="24821" y="9810"/>
                  <a:pt x="24844" y="9810"/>
                </a:cubicBezTo>
                <a:cubicBezTo>
                  <a:pt x="24867" y="9810"/>
                  <a:pt x="24887" y="9803"/>
                  <a:pt x="24900" y="9790"/>
                </a:cubicBezTo>
                <a:lnTo>
                  <a:pt x="49460" y="9790"/>
                </a:lnTo>
                <a:lnTo>
                  <a:pt x="49460" y="9138"/>
                </a:lnTo>
                <a:lnTo>
                  <a:pt x="24874" y="9138"/>
                </a:lnTo>
                <a:lnTo>
                  <a:pt x="24795" y="9164"/>
                </a:lnTo>
                <a:cubicBezTo>
                  <a:pt x="24743" y="9112"/>
                  <a:pt x="24717" y="9086"/>
                  <a:pt x="24665" y="9034"/>
                </a:cubicBezTo>
                <a:cubicBezTo>
                  <a:pt x="24639" y="8982"/>
                  <a:pt x="24587" y="8930"/>
                  <a:pt x="24535" y="8904"/>
                </a:cubicBezTo>
                <a:lnTo>
                  <a:pt x="16661" y="1030"/>
                </a:lnTo>
                <a:lnTo>
                  <a:pt x="16609" y="1004"/>
                </a:lnTo>
                <a:cubicBezTo>
                  <a:pt x="16557" y="1004"/>
                  <a:pt x="16478" y="978"/>
                  <a:pt x="16426" y="978"/>
                </a:cubicBezTo>
                <a:lnTo>
                  <a:pt x="2556" y="978"/>
                </a:lnTo>
                <a:cubicBezTo>
                  <a:pt x="2392" y="311"/>
                  <a:pt x="1861" y="1"/>
                  <a:pt x="13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22"/>
          <p:cNvSpPr/>
          <p:nvPr/>
        </p:nvSpPr>
        <p:spPr>
          <a:xfrm rot="-5400000">
            <a:off x="-434823" y="628794"/>
            <a:ext cx="1629797" cy="372219"/>
          </a:xfrm>
          <a:custGeom>
            <a:avLst/>
            <a:gdLst/>
            <a:ahLst/>
            <a:cxnLst/>
            <a:rect l="l" t="t" r="r" b="b"/>
            <a:pathLst>
              <a:path w="42081" h="9610" extrusionOk="0">
                <a:moveTo>
                  <a:pt x="1287" y="669"/>
                </a:moveTo>
                <a:cubicBezTo>
                  <a:pt x="1628" y="669"/>
                  <a:pt x="1956" y="927"/>
                  <a:pt x="1956" y="1319"/>
                </a:cubicBezTo>
                <a:cubicBezTo>
                  <a:pt x="1956" y="1684"/>
                  <a:pt x="1669" y="1970"/>
                  <a:pt x="1304" y="1970"/>
                </a:cubicBezTo>
                <a:cubicBezTo>
                  <a:pt x="730" y="1970"/>
                  <a:pt x="443" y="1266"/>
                  <a:pt x="834" y="849"/>
                </a:cubicBezTo>
                <a:cubicBezTo>
                  <a:pt x="967" y="725"/>
                  <a:pt x="1128" y="669"/>
                  <a:pt x="1287" y="669"/>
                </a:cubicBezTo>
                <a:close/>
                <a:moveTo>
                  <a:pt x="1307" y="1"/>
                </a:moveTo>
                <a:cubicBezTo>
                  <a:pt x="654" y="1"/>
                  <a:pt x="0" y="461"/>
                  <a:pt x="0" y="1292"/>
                </a:cubicBezTo>
                <a:cubicBezTo>
                  <a:pt x="0" y="2140"/>
                  <a:pt x="658" y="2608"/>
                  <a:pt x="1313" y="2608"/>
                </a:cubicBezTo>
                <a:cubicBezTo>
                  <a:pt x="1847" y="2608"/>
                  <a:pt x="2380" y="2298"/>
                  <a:pt x="2555" y="1631"/>
                </a:cubicBezTo>
                <a:lnTo>
                  <a:pt x="10794" y="1631"/>
                </a:lnTo>
                <a:lnTo>
                  <a:pt x="18642" y="9479"/>
                </a:lnTo>
                <a:cubicBezTo>
                  <a:pt x="18720" y="9557"/>
                  <a:pt x="18824" y="9609"/>
                  <a:pt x="18954" y="9609"/>
                </a:cubicBezTo>
                <a:lnTo>
                  <a:pt x="42080" y="9609"/>
                </a:lnTo>
                <a:lnTo>
                  <a:pt x="42080" y="8958"/>
                </a:lnTo>
                <a:lnTo>
                  <a:pt x="19033" y="8958"/>
                </a:lnTo>
                <a:lnTo>
                  <a:pt x="11185" y="1084"/>
                </a:lnTo>
                <a:cubicBezTo>
                  <a:pt x="11159" y="1084"/>
                  <a:pt x="11133" y="1058"/>
                  <a:pt x="11133" y="1058"/>
                </a:cubicBezTo>
                <a:lnTo>
                  <a:pt x="11003" y="980"/>
                </a:lnTo>
                <a:lnTo>
                  <a:pt x="2555" y="980"/>
                </a:lnTo>
                <a:cubicBezTo>
                  <a:pt x="2379" y="310"/>
                  <a:pt x="1843" y="1"/>
                  <a:pt x="13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22"/>
          <p:cNvSpPr/>
          <p:nvPr/>
        </p:nvSpPr>
        <p:spPr>
          <a:xfrm rot="-5400000">
            <a:off x="243257" y="15336"/>
            <a:ext cx="1281498" cy="323261"/>
          </a:xfrm>
          <a:custGeom>
            <a:avLst/>
            <a:gdLst/>
            <a:ahLst/>
            <a:cxnLst/>
            <a:rect l="l" t="t" r="r" b="b"/>
            <a:pathLst>
              <a:path w="33088" h="8346" extrusionOk="0">
                <a:moveTo>
                  <a:pt x="1844" y="659"/>
                </a:moveTo>
                <a:cubicBezTo>
                  <a:pt x="2003" y="659"/>
                  <a:pt x="2164" y="715"/>
                  <a:pt x="2296" y="839"/>
                </a:cubicBezTo>
                <a:cubicBezTo>
                  <a:pt x="2531" y="1099"/>
                  <a:pt x="2531" y="1517"/>
                  <a:pt x="2270" y="1777"/>
                </a:cubicBezTo>
                <a:lnTo>
                  <a:pt x="2296" y="1777"/>
                </a:lnTo>
                <a:cubicBezTo>
                  <a:pt x="2164" y="1902"/>
                  <a:pt x="2003" y="1957"/>
                  <a:pt x="1844" y="1957"/>
                </a:cubicBezTo>
                <a:cubicBezTo>
                  <a:pt x="1503" y="1957"/>
                  <a:pt x="1175" y="1699"/>
                  <a:pt x="1175" y="1308"/>
                </a:cubicBezTo>
                <a:cubicBezTo>
                  <a:pt x="1175" y="917"/>
                  <a:pt x="1503" y="659"/>
                  <a:pt x="1844" y="659"/>
                </a:cubicBezTo>
                <a:close/>
                <a:moveTo>
                  <a:pt x="1844" y="6368"/>
                </a:moveTo>
                <a:cubicBezTo>
                  <a:pt x="2003" y="6368"/>
                  <a:pt x="2164" y="6424"/>
                  <a:pt x="2296" y="6549"/>
                </a:cubicBezTo>
                <a:cubicBezTo>
                  <a:pt x="2531" y="6809"/>
                  <a:pt x="2531" y="7226"/>
                  <a:pt x="2270" y="7487"/>
                </a:cubicBezTo>
                <a:lnTo>
                  <a:pt x="2296" y="7487"/>
                </a:lnTo>
                <a:cubicBezTo>
                  <a:pt x="2164" y="7611"/>
                  <a:pt x="2003" y="7667"/>
                  <a:pt x="1844" y="7667"/>
                </a:cubicBezTo>
                <a:cubicBezTo>
                  <a:pt x="1503" y="7667"/>
                  <a:pt x="1175" y="7409"/>
                  <a:pt x="1175" y="7018"/>
                </a:cubicBezTo>
                <a:cubicBezTo>
                  <a:pt x="1175" y="6626"/>
                  <a:pt x="1503" y="6368"/>
                  <a:pt x="1844" y="6368"/>
                </a:cubicBezTo>
                <a:close/>
                <a:moveTo>
                  <a:pt x="1818" y="0"/>
                </a:moveTo>
                <a:cubicBezTo>
                  <a:pt x="1600" y="0"/>
                  <a:pt x="1373" y="58"/>
                  <a:pt x="1149" y="187"/>
                </a:cubicBezTo>
                <a:cubicBezTo>
                  <a:pt x="10" y="860"/>
                  <a:pt x="490" y="2612"/>
                  <a:pt x="1798" y="2612"/>
                </a:cubicBezTo>
                <a:cubicBezTo>
                  <a:pt x="1808" y="2612"/>
                  <a:pt x="1817" y="2612"/>
                  <a:pt x="1827" y="2612"/>
                </a:cubicBezTo>
                <a:cubicBezTo>
                  <a:pt x="2062" y="2612"/>
                  <a:pt x="2270" y="2559"/>
                  <a:pt x="2479" y="2429"/>
                </a:cubicBezTo>
                <a:lnTo>
                  <a:pt x="4200" y="4176"/>
                </a:lnTo>
                <a:lnTo>
                  <a:pt x="2479" y="5897"/>
                </a:lnTo>
                <a:cubicBezTo>
                  <a:pt x="2254" y="5769"/>
                  <a:pt x="2029" y="5712"/>
                  <a:pt x="1815" y="5712"/>
                </a:cubicBezTo>
                <a:cubicBezTo>
                  <a:pt x="768" y="5712"/>
                  <a:pt x="0" y="7068"/>
                  <a:pt x="888" y="7956"/>
                </a:cubicBezTo>
                <a:cubicBezTo>
                  <a:pt x="1168" y="8229"/>
                  <a:pt x="1490" y="8346"/>
                  <a:pt x="1802" y="8346"/>
                </a:cubicBezTo>
                <a:cubicBezTo>
                  <a:pt x="2711" y="8346"/>
                  <a:pt x="3531" y="7356"/>
                  <a:pt x="2948" y="6366"/>
                </a:cubicBezTo>
                <a:lnTo>
                  <a:pt x="4773" y="4515"/>
                </a:lnTo>
                <a:lnTo>
                  <a:pt x="33088" y="4515"/>
                </a:lnTo>
                <a:lnTo>
                  <a:pt x="33088" y="3863"/>
                </a:lnTo>
                <a:lnTo>
                  <a:pt x="24406" y="3863"/>
                </a:lnTo>
                <a:lnTo>
                  <a:pt x="24406" y="3811"/>
                </a:lnTo>
                <a:lnTo>
                  <a:pt x="4799" y="3811"/>
                </a:lnTo>
                <a:lnTo>
                  <a:pt x="2948" y="1960"/>
                </a:lnTo>
                <a:cubicBezTo>
                  <a:pt x="3476" y="1031"/>
                  <a:pt x="2739" y="0"/>
                  <a:pt x="18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22"/>
          <p:cNvSpPr/>
          <p:nvPr/>
        </p:nvSpPr>
        <p:spPr>
          <a:xfrm flipH="1">
            <a:off x="8699155" y="3037397"/>
            <a:ext cx="635880" cy="2189494"/>
          </a:xfrm>
          <a:custGeom>
            <a:avLst/>
            <a:gdLst/>
            <a:ahLst/>
            <a:cxnLst/>
            <a:rect l="l" t="t" r="r" b="b"/>
            <a:pathLst>
              <a:path w="13789" h="47479" extrusionOk="0">
                <a:moveTo>
                  <a:pt x="11994" y="1"/>
                </a:moveTo>
                <a:cubicBezTo>
                  <a:pt x="11998" y="1"/>
                  <a:pt x="12002" y="1"/>
                  <a:pt x="12007" y="1"/>
                </a:cubicBezTo>
                <a:lnTo>
                  <a:pt x="12007" y="1"/>
                </a:lnTo>
                <a:cubicBezTo>
                  <a:pt x="12011" y="1"/>
                  <a:pt x="12015" y="1"/>
                  <a:pt x="12020" y="1"/>
                </a:cubicBezTo>
                <a:close/>
                <a:moveTo>
                  <a:pt x="12015" y="638"/>
                </a:moveTo>
                <a:cubicBezTo>
                  <a:pt x="12351" y="638"/>
                  <a:pt x="12671" y="900"/>
                  <a:pt x="12671" y="1304"/>
                </a:cubicBezTo>
                <a:cubicBezTo>
                  <a:pt x="12671" y="1643"/>
                  <a:pt x="12359" y="1956"/>
                  <a:pt x="12020" y="1956"/>
                </a:cubicBezTo>
                <a:cubicBezTo>
                  <a:pt x="11420" y="1956"/>
                  <a:pt x="11133" y="1252"/>
                  <a:pt x="11550" y="835"/>
                </a:cubicBezTo>
                <a:cubicBezTo>
                  <a:pt x="11686" y="699"/>
                  <a:pt x="11853" y="638"/>
                  <a:pt x="12015" y="638"/>
                </a:cubicBezTo>
                <a:close/>
                <a:moveTo>
                  <a:pt x="1815" y="1504"/>
                </a:moveTo>
                <a:cubicBezTo>
                  <a:pt x="1974" y="1504"/>
                  <a:pt x="2136" y="1563"/>
                  <a:pt x="2269" y="1696"/>
                </a:cubicBezTo>
                <a:cubicBezTo>
                  <a:pt x="2660" y="2113"/>
                  <a:pt x="2373" y="2817"/>
                  <a:pt x="1799" y="2817"/>
                </a:cubicBezTo>
                <a:cubicBezTo>
                  <a:pt x="1434" y="2817"/>
                  <a:pt x="1148" y="2530"/>
                  <a:pt x="1148" y="2165"/>
                </a:cubicBezTo>
                <a:cubicBezTo>
                  <a:pt x="1148" y="1774"/>
                  <a:pt x="1475" y="1504"/>
                  <a:pt x="1815" y="1504"/>
                </a:cubicBezTo>
                <a:close/>
                <a:moveTo>
                  <a:pt x="12007" y="1"/>
                </a:moveTo>
                <a:cubicBezTo>
                  <a:pt x="10506" y="13"/>
                  <a:pt x="10225" y="2166"/>
                  <a:pt x="11681" y="2556"/>
                </a:cubicBezTo>
                <a:lnTo>
                  <a:pt x="11681" y="15123"/>
                </a:lnTo>
                <a:lnTo>
                  <a:pt x="5893" y="20937"/>
                </a:lnTo>
                <a:lnTo>
                  <a:pt x="2138" y="17182"/>
                </a:lnTo>
                <a:lnTo>
                  <a:pt x="2138" y="3416"/>
                </a:lnTo>
                <a:cubicBezTo>
                  <a:pt x="3624" y="3025"/>
                  <a:pt x="3338" y="861"/>
                  <a:pt x="1825" y="861"/>
                </a:cubicBezTo>
                <a:cubicBezTo>
                  <a:pt x="287" y="861"/>
                  <a:pt x="0" y="3025"/>
                  <a:pt x="1486" y="3416"/>
                </a:cubicBezTo>
                <a:lnTo>
                  <a:pt x="1486" y="17261"/>
                </a:lnTo>
                <a:cubicBezTo>
                  <a:pt x="1460" y="17365"/>
                  <a:pt x="1513" y="17495"/>
                  <a:pt x="1591" y="17573"/>
                </a:cubicBezTo>
                <a:lnTo>
                  <a:pt x="5841" y="21823"/>
                </a:lnTo>
                <a:lnTo>
                  <a:pt x="9595" y="25578"/>
                </a:lnTo>
                <a:lnTo>
                  <a:pt x="9621" y="25604"/>
                </a:lnTo>
                <a:lnTo>
                  <a:pt x="9621" y="47478"/>
                </a:lnTo>
                <a:lnTo>
                  <a:pt x="10273" y="47478"/>
                </a:lnTo>
                <a:lnTo>
                  <a:pt x="10273" y="25421"/>
                </a:lnTo>
                <a:lnTo>
                  <a:pt x="10247" y="25343"/>
                </a:lnTo>
                <a:cubicBezTo>
                  <a:pt x="10221" y="25265"/>
                  <a:pt x="10168" y="25213"/>
                  <a:pt x="10116" y="25160"/>
                </a:cubicBezTo>
                <a:lnTo>
                  <a:pt x="6336" y="21406"/>
                </a:lnTo>
                <a:lnTo>
                  <a:pt x="12332" y="15409"/>
                </a:lnTo>
                <a:lnTo>
                  <a:pt x="12332" y="2556"/>
                </a:lnTo>
                <a:cubicBezTo>
                  <a:pt x="13788" y="2166"/>
                  <a:pt x="13533" y="13"/>
                  <a:pt x="120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22"/>
          <p:cNvSpPr/>
          <p:nvPr/>
        </p:nvSpPr>
        <p:spPr>
          <a:xfrm rot="-5400000">
            <a:off x="7729769" y="3602571"/>
            <a:ext cx="1010386" cy="1818051"/>
          </a:xfrm>
          <a:custGeom>
            <a:avLst/>
            <a:gdLst/>
            <a:ahLst/>
            <a:cxnLst/>
            <a:rect l="l" t="t" r="r" b="b"/>
            <a:pathLst>
              <a:path w="26386" h="47478" extrusionOk="0">
                <a:moveTo>
                  <a:pt x="4776" y="664"/>
                </a:moveTo>
                <a:cubicBezTo>
                  <a:pt x="4938" y="664"/>
                  <a:pt x="5105" y="725"/>
                  <a:pt x="5241" y="861"/>
                </a:cubicBezTo>
                <a:cubicBezTo>
                  <a:pt x="5658" y="1278"/>
                  <a:pt x="5371" y="1982"/>
                  <a:pt x="4771" y="1982"/>
                </a:cubicBezTo>
                <a:cubicBezTo>
                  <a:pt x="4406" y="1982"/>
                  <a:pt x="4120" y="1669"/>
                  <a:pt x="4120" y="1330"/>
                </a:cubicBezTo>
                <a:cubicBezTo>
                  <a:pt x="4120" y="926"/>
                  <a:pt x="4440" y="664"/>
                  <a:pt x="4776" y="664"/>
                </a:cubicBezTo>
                <a:close/>
                <a:moveTo>
                  <a:pt x="24977" y="29671"/>
                </a:moveTo>
                <a:cubicBezTo>
                  <a:pt x="25551" y="29671"/>
                  <a:pt x="25838" y="30375"/>
                  <a:pt x="25420" y="30792"/>
                </a:cubicBezTo>
                <a:cubicBezTo>
                  <a:pt x="25283" y="30930"/>
                  <a:pt x="25127" y="30988"/>
                  <a:pt x="24977" y="30988"/>
                </a:cubicBezTo>
                <a:cubicBezTo>
                  <a:pt x="24472" y="30988"/>
                  <a:pt x="24026" y="30335"/>
                  <a:pt x="24508" y="29853"/>
                </a:cubicBezTo>
                <a:cubicBezTo>
                  <a:pt x="24612" y="29749"/>
                  <a:pt x="24795" y="29671"/>
                  <a:pt x="24977" y="29671"/>
                </a:cubicBezTo>
                <a:close/>
                <a:moveTo>
                  <a:pt x="4771" y="1"/>
                </a:moveTo>
                <a:cubicBezTo>
                  <a:pt x="3259" y="1"/>
                  <a:pt x="2972" y="2191"/>
                  <a:pt x="4459" y="2582"/>
                </a:cubicBezTo>
                <a:lnTo>
                  <a:pt x="4459" y="13897"/>
                </a:lnTo>
                <a:lnTo>
                  <a:pt x="131" y="18199"/>
                </a:lnTo>
                <a:cubicBezTo>
                  <a:pt x="78" y="18251"/>
                  <a:pt x="52" y="18303"/>
                  <a:pt x="26" y="18382"/>
                </a:cubicBezTo>
                <a:lnTo>
                  <a:pt x="0" y="18434"/>
                </a:lnTo>
                <a:lnTo>
                  <a:pt x="0" y="47478"/>
                </a:lnTo>
                <a:lnTo>
                  <a:pt x="652" y="47478"/>
                </a:lnTo>
                <a:lnTo>
                  <a:pt x="652" y="33790"/>
                </a:lnTo>
                <a:lnTo>
                  <a:pt x="21953" y="33790"/>
                </a:lnTo>
                <a:lnTo>
                  <a:pt x="24299" y="31444"/>
                </a:lnTo>
                <a:cubicBezTo>
                  <a:pt x="24507" y="31558"/>
                  <a:pt x="24736" y="31614"/>
                  <a:pt x="24962" y="31614"/>
                </a:cubicBezTo>
                <a:cubicBezTo>
                  <a:pt x="25303" y="31614"/>
                  <a:pt x="25639" y="31486"/>
                  <a:pt x="25890" y="31235"/>
                </a:cubicBezTo>
                <a:cubicBezTo>
                  <a:pt x="26385" y="30740"/>
                  <a:pt x="26385" y="29905"/>
                  <a:pt x="25890" y="29410"/>
                </a:cubicBezTo>
                <a:cubicBezTo>
                  <a:pt x="25610" y="29136"/>
                  <a:pt x="25288" y="29020"/>
                  <a:pt x="24978" y="29020"/>
                </a:cubicBezTo>
                <a:cubicBezTo>
                  <a:pt x="24078" y="29020"/>
                  <a:pt x="23274" y="30004"/>
                  <a:pt x="23856" y="30974"/>
                </a:cubicBezTo>
                <a:lnTo>
                  <a:pt x="21666" y="33138"/>
                </a:lnTo>
                <a:lnTo>
                  <a:pt x="652" y="33138"/>
                </a:lnTo>
                <a:lnTo>
                  <a:pt x="652" y="18616"/>
                </a:lnTo>
                <a:lnTo>
                  <a:pt x="5058" y="14210"/>
                </a:lnTo>
                <a:lnTo>
                  <a:pt x="5084" y="14158"/>
                </a:lnTo>
                <a:cubicBezTo>
                  <a:pt x="5110" y="14106"/>
                  <a:pt x="5110" y="14028"/>
                  <a:pt x="5110" y="13949"/>
                </a:cubicBezTo>
                <a:lnTo>
                  <a:pt x="5110" y="2582"/>
                </a:lnTo>
                <a:cubicBezTo>
                  <a:pt x="6596" y="2191"/>
                  <a:pt x="6310" y="1"/>
                  <a:pt x="47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22"/>
          <p:cNvSpPr/>
          <p:nvPr/>
        </p:nvSpPr>
        <p:spPr>
          <a:xfrm rot="5400000" flipH="1">
            <a:off x="7681275" y="479128"/>
            <a:ext cx="1281498" cy="323261"/>
          </a:xfrm>
          <a:custGeom>
            <a:avLst/>
            <a:gdLst/>
            <a:ahLst/>
            <a:cxnLst/>
            <a:rect l="l" t="t" r="r" b="b"/>
            <a:pathLst>
              <a:path w="33088" h="8346" extrusionOk="0">
                <a:moveTo>
                  <a:pt x="1844" y="659"/>
                </a:moveTo>
                <a:cubicBezTo>
                  <a:pt x="2003" y="659"/>
                  <a:pt x="2164" y="715"/>
                  <a:pt x="2296" y="839"/>
                </a:cubicBezTo>
                <a:cubicBezTo>
                  <a:pt x="2531" y="1099"/>
                  <a:pt x="2531" y="1517"/>
                  <a:pt x="2270" y="1777"/>
                </a:cubicBezTo>
                <a:lnTo>
                  <a:pt x="2296" y="1777"/>
                </a:lnTo>
                <a:cubicBezTo>
                  <a:pt x="2164" y="1902"/>
                  <a:pt x="2003" y="1957"/>
                  <a:pt x="1844" y="1957"/>
                </a:cubicBezTo>
                <a:cubicBezTo>
                  <a:pt x="1503" y="1957"/>
                  <a:pt x="1175" y="1699"/>
                  <a:pt x="1175" y="1308"/>
                </a:cubicBezTo>
                <a:cubicBezTo>
                  <a:pt x="1175" y="917"/>
                  <a:pt x="1503" y="659"/>
                  <a:pt x="1844" y="659"/>
                </a:cubicBezTo>
                <a:close/>
                <a:moveTo>
                  <a:pt x="1844" y="6368"/>
                </a:moveTo>
                <a:cubicBezTo>
                  <a:pt x="2003" y="6368"/>
                  <a:pt x="2164" y="6424"/>
                  <a:pt x="2296" y="6549"/>
                </a:cubicBezTo>
                <a:cubicBezTo>
                  <a:pt x="2531" y="6809"/>
                  <a:pt x="2531" y="7226"/>
                  <a:pt x="2270" y="7487"/>
                </a:cubicBezTo>
                <a:lnTo>
                  <a:pt x="2296" y="7487"/>
                </a:lnTo>
                <a:cubicBezTo>
                  <a:pt x="2164" y="7611"/>
                  <a:pt x="2003" y="7667"/>
                  <a:pt x="1844" y="7667"/>
                </a:cubicBezTo>
                <a:cubicBezTo>
                  <a:pt x="1503" y="7667"/>
                  <a:pt x="1175" y="7409"/>
                  <a:pt x="1175" y="7018"/>
                </a:cubicBezTo>
                <a:cubicBezTo>
                  <a:pt x="1175" y="6626"/>
                  <a:pt x="1503" y="6368"/>
                  <a:pt x="1844" y="6368"/>
                </a:cubicBezTo>
                <a:close/>
                <a:moveTo>
                  <a:pt x="1818" y="0"/>
                </a:moveTo>
                <a:cubicBezTo>
                  <a:pt x="1600" y="0"/>
                  <a:pt x="1373" y="58"/>
                  <a:pt x="1149" y="187"/>
                </a:cubicBezTo>
                <a:cubicBezTo>
                  <a:pt x="10" y="860"/>
                  <a:pt x="490" y="2612"/>
                  <a:pt x="1798" y="2612"/>
                </a:cubicBezTo>
                <a:cubicBezTo>
                  <a:pt x="1808" y="2612"/>
                  <a:pt x="1817" y="2612"/>
                  <a:pt x="1827" y="2612"/>
                </a:cubicBezTo>
                <a:cubicBezTo>
                  <a:pt x="2062" y="2612"/>
                  <a:pt x="2270" y="2559"/>
                  <a:pt x="2479" y="2429"/>
                </a:cubicBezTo>
                <a:lnTo>
                  <a:pt x="4200" y="4176"/>
                </a:lnTo>
                <a:lnTo>
                  <a:pt x="2479" y="5897"/>
                </a:lnTo>
                <a:cubicBezTo>
                  <a:pt x="2254" y="5769"/>
                  <a:pt x="2029" y="5712"/>
                  <a:pt x="1815" y="5712"/>
                </a:cubicBezTo>
                <a:cubicBezTo>
                  <a:pt x="768" y="5712"/>
                  <a:pt x="0" y="7068"/>
                  <a:pt x="888" y="7956"/>
                </a:cubicBezTo>
                <a:cubicBezTo>
                  <a:pt x="1168" y="8229"/>
                  <a:pt x="1490" y="8346"/>
                  <a:pt x="1802" y="8346"/>
                </a:cubicBezTo>
                <a:cubicBezTo>
                  <a:pt x="2711" y="8346"/>
                  <a:pt x="3531" y="7356"/>
                  <a:pt x="2948" y="6366"/>
                </a:cubicBezTo>
                <a:lnTo>
                  <a:pt x="4773" y="4515"/>
                </a:lnTo>
                <a:lnTo>
                  <a:pt x="33088" y="4515"/>
                </a:lnTo>
                <a:lnTo>
                  <a:pt x="33088" y="3863"/>
                </a:lnTo>
                <a:lnTo>
                  <a:pt x="24406" y="3863"/>
                </a:lnTo>
                <a:lnTo>
                  <a:pt x="24406" y="3811"/>
                </a:lnTo>
                <a:lnTo>
                  <a:pt x="4799" y="3811"/>
                </a:lnTo>
                <a:lnTo>
                  <a:pt x="2948" y="1960"/>
                </a:lnTo>
                <a:cubicBezTo>
                  <a:pt x="3476" y="1031"/>
                  <a:pt x="2739" y="0"/>
                  <a:pt x="18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22"/>
          <p:cNvSpPr/>
          <p:nvPr/>
        </p:nvSpPr>
        <p:spPr>
          <a:xfrm rot="5400000" flipH="1">
            <a:off x="7890638" y="767820"/>
            <a:ext cx="1915586" cy="379966"/>
          </a:xfrm>
          <a:custGeom>
            <a:avLst/>
            <a:gdLst/>
            <a:ahLst/>
            <a:cxnLst/>
            <a:rect l="l" t="t" r="r" b="b"/>
            <a:pathLst>
              <a:path w="49460" h="9810" extrusionOk="0">
                <a:moveTo>
                  <a:pt x="1300" y="676"/>
                </a:moveTo>
                <a:cubicBezTo>
                  <a:pt x="1636" y="676"/>
                  <a:pt x="1956" y="938"/>
                  <a:pt x="1956" y="1343"/>
                </a:cubicBezTo>
                <a:cubicBezTo>
                  <a:pt x="1956" y="1682"/>
                  <a:pt x="1669" y="1994"/>
                  <a:pt x="1304" y="1994"/>
                </a:cubicBezTo>
                <a:cubicBezTo>
                  <a:pt x="731" y="1994"/>
                  <a:pt x="444" y="1291"/>
                  <a:pt x="835" y="873"/>
                </a:cubicBezTo>
                <a:cubicBezTo>
                  <a:pt x="971" y="737"/>
                  <a:pt x="1137" y="676"/>
                  <a:pt x="1300" y="676"/>
                </a:cubicBezTo>
                <a:close/>
                <a:moveTo>
                  <a:pt x="1288" y="6195"/>
                </a:moveTo>
                <a:cubicBezTo>
                  <a:pt x="1628" y="6195"/>
                  <a:pt x="1956" y="6452"/>
                  <a:pt x="1956" y="6844"/>
                </a:cubicBezTo>
                <a:cubicBezTo>
                  <a:pt x="1956" y="7209"/>
                  <a:pt x="1669" y="7470"/>
                  <a:pt x="1304" y="7470"/>
                </a:cubicBezTo>
                <a:lnTo>
                  <a:pt x="1304" y="7496"/>
                </a:lnTo>
                <a:cubicBezTo>
                  <a:pt x="731" y="7496"/>
                  <a:pt x="444" y="6792"/>
                  <a:pt x="835" y="6375"/>
                </a:cubicBezTo>
                <a:cubicBezTo>
                  <a:pt x="968" y="6250"/>
                  <a:pt x="1129" y="6195"/>
                  <a:pt x="1288" y="6195"/>
                </a:cubicBezTo>
                <a:close/>
                <a:moveTo>
                  <a:pt x="1325" y="1"/>
                </a:moveTo>
                <a:cubicBezTo>
                  <a:pt x="666" y="1"/>
                  <a:pt x="1" y="469"/>
                  <a:pt x="1" y="1317"/>
                </a:cubicBezTo>
                <a:cubicBezTo>
                  <a:pt x="1" y="2158"/>
                  <a:pt x="656" y="2617"/>
                  <a:pt x="1310" y="2617"/>
                </a:cubicBezTo>
                <a:cubicBezTo>
                  <a:pt x="1851" y="2617"/>
                  <a:pt x="2391" y="2303"/>
                  <a:pt x="2556" y="1629"/>
                </a:cubicBezTo>
                <a:lnTo>
                  <a:pt x="16348" y="1629"/>
                </a:lnTo>
                <a:lnTo>
                  <a:pt x="18199" y="3481"/>
                </a:lnTo>
                <a:lnTo>
                  <a:pt x="15175" y="6505"/>
                </a:lnTo>
                <a:lnTo>
                  <a:pt x="2556" y="6505"/>
                </a:lnTo>
                <a:cubicBezTo>
                  <a:pt x="2391" y="5836"/>
                  <a:pt x="1857" y="5526"/>
                  <a:pt x="1319" y="5526"/>
                </a:cubicBezTo>
                <a:cubicBezTo>
                  <a:pt x="662" y="5526"/>
                  <a:pt x="1" y="5987"/>
                  <a:pt x="1" y="6818"/>
                </a:cubicBezTo>
                <a:cubicBezTo>
                  <a:pt x="1" y="7666"/>
                  <a:pt x="666" y="8133"/>
                  <a:pt x="1325" y="8133"/>
                </a:cubicBezTo>
                <a:cubicBezTo>
                  <a:pt x="1861" y="8133"/>
                  <a:pt x="2392" y="7824"/>
                  <a:pt x="2556" y="7157"/>
                </a:cubicBezTo>
                <a:lnTo>
                  <a:pt x="15435" y="7157"/>
                </a:lnTo>
                <a:lnTo>
                  <a:pt x="18642" y="3950"/>
                </a:lnTo>
                <a:lnTo>
                  <a:pt x="24091" y="9373"/>
                </a:lnTo>
                <a:cubicBezTo>
                  <a:pt x="24144" y="9399"/>
                  <a:pt x="24170" y="9425"/>
                  <a:pt x="24196" y="9477"/>
                </a:cubicBezTo>
                <a:cubicBezTo>
                  <a:pt x="24326" y="9660"/>
                  <a:pt x="24561" y="9790"/>
                  <a:pt x="24769" y="9790"/>
                </a:cubicBezTo>
                <a:cubicBezTo>
                  <a:pt x="24795" y="9803"/>
                  <a:pt x="24821" y="9810"/>
                  <a:pt x="24844" y="9810"/>
                </a:cubicBezTo>
                <a:cubicBezTo>
                  <a:pt x="24867" y="9810"/>
                  <a:pt x="24887" y="9803"/>
                  <a:pt x="24900" y="9790"/>
                </a:cubicBezTo>
                <a:lnTo>
                  <a:pt x="49460" y="9790"/>
                </a:lnTo>
                <a:lnTo>
                  <a:pt x="49460" y="9138"/>
                </a:lnTo>
                <a:lnTo>
                  <a:pt x="24874" y="9138"/>
                </a:lnTo>
                <a:lnTo>
                  <a:pt x="24795" y="9164"/>
                </a:lnTo>
                <a:cubicBezTo>
                  <a:pt x="24743" y="9112"/>
                  <a:pt x="24717" y="9086"/>
                  <a:pt x="24665" y="9034"/>
                </a:cubicBezTo>
                <a:cubicBezTo>
                  <a:pt x="24639" y="8982"/>
                  <a:pt x="24587" y="8930"/>
                  <a:pt x="24535" y="8904"/>
                </a:cubicBezTo>
                <a:lnTo>
                  <a:pt x="16661" y="1030"/>
                </a:lnTo>
                <a:lnTo>
                  <a:pt x="16609" y="1004"/>
                </a:lnTo>
                <a:cubicBezTo>
                  <a:pt x="16557" y="1004"/>
                  <a:pt x="16478" y="978"/>
                  <a:pt x="16426" y="978"/>
                </a:cubicBezTo>
                <a:lnTo>
                  <a:pt x="2556" y="978"/>
                </a:lnTo>
                <a:cubicBezTo>
                  <a:pt x="2392" y="311"/>
                  <a:pt x="1861" y="1"/>
                  <a:pt x="13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22"/>
          <p:cNvSpPr/>
          <p:nvPr/>
        </p:nvSpPr>
        <p:spPr>
          <a:xfrm rot="-5400000">
            <a:off x="7234855" y="199784"/>
            <a:ext cx="1414458" cy="100511"/>
          </a:xfrm>
          <a:custGeom>
            <a:avLst/>
            <a:gdLst/>
            <a:ahLst/>
            <a:cxnLst/>
            <a:rect l="l" t="t" r="r" b="b"/>
            <a:pathLst>
              <a:path w="36521" h="2595" extrusionOk="0">
                <a:moveTo>
                  <a:pt x="1684" y="639"/>
                </a:moveTo>
                <a:cubicBezTo>
                  <a:pt x="2020" y="639"/>
                  <a:pt x="2340" y="901"/>
                  <a:pt x="2340" y="1305"/>
                </a:cubicBezTo>
                <a:cubicBezTo>
                  <a:pt x="2340" y="1644"/>
                  <a:pt x="2053" y="1957"/>
                  <a:pt x="1688" y="1957"/>
                </a:cubicBezTo>
                <a:cubicBezTo>
                  <a:pt x="1089" y="1957"/>
                  <a:pt x="802" y="1253"/>
                  <a:pt x="1219" y="836"/>
                </a:cubicBezTo>
                <a:cubicBezTo>
                  <a:pt x="1355" y="700"/>
                  <a:pt x="1521" y="639"/>
                  <a:pt x="1684" y="639"/>
                </a:cubicBezTo>
                <a:close/>
                <a:moveTo>
                  <a:pt x="1741" y="1"/>
                </a:moveTo>
                <a:cubicBezTo>
                  <a:pt x="1724" y="1"/>
                  <a:pt x="1706" y="1"/>
                  <a:pt x="1688" y="2"/>
                </a:cubicBezTo>
                <a:cubicBezTo>
                  <a:pt x="1677" y="2"/>
                  <a:pt x="1666" y="1"/>
                  <a:pt x="1655" y="1"/>
                </a:cubicBezTo>
                <a:cubicBezTo>
                  <a:pt x="581" y="1"/>
                  <a:pt x="0" y="1236"/>
                  <a:pt x="645" y="2088"/>
                </a:cubicBezTo>
                <a:cubicBezTo>
                  <a:pt x="908" y="2434"/>
                  <a:pt x="1289" y="2595"/>
                  <a:pt x="1667" y="2595"/>
                </a:cubicBezTo>
                <a:cubicBezTo>
                  <a:pt x="2228" y="2595"/>
                  <a:pt x="2784" y="2241"/>
                  <a:pt x="2940" y="1618"/>
                </a:cubicBezTo>
                <a:lnTo>
                  <a:pt x="36520" y="1618"/>
                </a:lnTo>
                <a:lnTo>
                  <a:pt x="36520" y="967"/>
                </a:lnTo>
                <a:lnTo>
                  <a:pt x="2966" y="967"/>
                </a:lnTo>
                <a:cubicBezTo>
                  <a:pt x="2814" y="410"/>
                  <a:pt x="2318" y="1"/>
                  <a:pt x="17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wo columns 2">
  <p:cSld name="CUSTOM_3_1">
    <p:spTree>
      <p:nvGrpSpPr>
        <p:cNvPr id="1" name="Shape 526"/>
        <p:cNvGrpSpPr/>
        <p:nvPr/>
      </p:nvGrpSpPr>
      <p:grpSpPr>
        <a:xfrm>
          <a:off x="0" y="0"/>
          <a:ext cx="0" cy="0"/>
          <a:chOff x="0" y="0"/>
          <a:chExt cx="0" cy="0"/>
        </a:xfrm>
      </p:grpSpPr>
      <p:sp>
        <p:nvSpPr>
          <p:cNvPr id="527" name="Google Shape;527;p26"/>
          <p:cNvSpPr txBox="1">
            <a:spLocks noGrp="1"/>
          </p:cNvSpPr>
          <p:nvPr>
            <p:ph type="body" idx="1"/>
          </p:nvPr>
        </p:nvSpPr>
        <p:spPr>
          <a:xfrm>
            <a:off x="1002075" y="2806756"/>
            <a:ext cx="3281100" cy="1485000"/>
          </a:xfrm>
          <a:prstGeom prst="rect">
            <a:avLst/>
          </a:prstGeom>
        </p:spPr>
        <p:txBody>
          <a:bodyPr spcFirstLastPara="1" wrap="square" lIns="91425" tIns="91425" rIns="91425" bIns="91425" anchor="t" anchorCtr="0">
            <a:noAutofit/>
          </a:bodyPr>
          <a:lstStyle>
            <a:lvl1pPr marL="457200" lvl="0" indent="-317500" algn="ctr" rtl="0">
              <a:lnSpc>
                <a:spcPct val="100000"/>
              </a:lnSpc>
              <a:spcBef>
                <a:spcPts val="0"/>
              </a:spcBef>
              <a:spcAft>
                <a:spcPts val="0"/>
              </a:spcAft>
              <a:buSzPts val="1400"/>
              <a:buFont typeface="Lato"/>
              <a:buChar char="●"/>
              <a:defRPr/>
            </a:lvl1pPr>
            <a:lvl2pPr marL="914400" lvl="1" indent="-317500" rtl="0">
              <a:lnSpc>
                <a:spcPct val="100000"/>
              </a:lnSpc>
              <a:spcBef>
                <a:spcPts val="1600"/>
              </a:spcBef>
              <a:spcAft>
                <a:spcPts val="0"/>
              </a:spcAft>
              <a:buSzPts val="1400"/>
              <a:buFont typeface="Lato"/>
              <a:buChar char="○"/>
              <a:defRPr/>
            </a:lvl2pPr>
            <a:lvl3pPr marL="1371600" lvl="2" indent="-317500" rtl="0">
              <a:lnSpc>
                <a:spcPct val="100000"/>
              </a:lnSpc>
              <a:spcBef>
                <a:spcPts val="1600"/>
              </a:spcBef>
              <a:spcAft>
                <a:spcPts val="0"/>
              </a:spcAft>
              <a:buSzPts val="1400"/>
              <a:buFont typeface="Lato"/>
              <a:buChar char="■"/>
              <a:defRPr/>
            </a:lvl3pPr>
            <a:lvl4pPr marL="1828800" lvl="3" indent="-317500" rtl="0">
              <a:lnSpc>
                <a:spcPct val="100000"/>
              </a:lnSpc>
              <a:spcBef>
                <a:spcPts val="1600"/>
              </a:spcBef>
              <a:spcAft>
                <a:spcPts val="0"/>
              </a:spcAft>
              <a:buSzPts val="1400"/>
              <a:buFont typeface="Lato"/>
              <a:buChar char="●"/>
              <a:defRPr/>
            </a:lvl4pPr>
            <a:lvl5pPr marL="2286000" lvl="4" indent="-317500" rtl="0">
              <a:lnSpc>
                <a:spcPct val="100000"/>
              </a:lnSpc>
              <a:spcBef>
                <a:spcPts val="1600"/>
              </a:spcBef>
              <a:spcAft>
                <a:spcPts val="0"/>
              </a:spcAft>
              <a:buSzPts val="1400"/>
              <a:buFont typeface="Lato"/>
              <a:buChar char="○"/>
              <a:defRPr/>
            </a:lvl5pPr>
            <a:lvl6pPr marL="2743200" lvl="5" indent="-317500" rtl="0">
              <a:lnSpc>
                <a:spcPct val="100000"/>
              </a:lnSpc>
              <a:spcBef>
                <a:spcPts val="1600"/>
              </a:spcBef>
              <a:spcAft>
                <a:spcPts val="0"/>
              </a:spcAft>
              <a:buSzPts val="1400"/>
              <a:buFont typeface="Lato"/>
              <a:buChar char="■"/>
              <a:defRPr/>
            </a:lvl6pPr>
            <a:lvl7pPr marL="3200400" lvl="6" indent="-317500" rtl="0">
              <a:lnSpc>
                <a:spcPct val="100000"/>
              </a:lnSpc>
              <a:spcBef>
                <a:spcPts val="1600"/>
              </a:spcBef>
              <a:spcAft>
                <a:spcPts val="0"/>
              </a:spcAft>
              <a:buSzPts val="1400"/>
              <a:buFont typeface="Lato"/>
              <a:buChar char="●"/>
              <a:defRPr/>
            </a:lvl7pPr>
            <a:lvl8pPr marL="3657600" lvl="7" indent="-317500" rtl="0">
              <a:lnSpc>
                <a:spcPct val="100000"/>
              </a:lnSpc>
              <a:spcBef>
                <a:spcPts val="1600"/>
              </a:spcBef>
              <a:spcAft>
                <a:spcPts val="0"/>
              </a:spcAft>
              <a:buSzPts val="1400"/>
              <a:buFont typeface="Lato"/>
              <a:buChar char="○"/>
              <a:defRPr/>
            </a:lvl8pPr>
            <a:lvl9pPr marL="4114800" lvl="8" indent="-317500" rtl="0">
              <a:lnSpc>
                <a:spcPct val="100000"/>
              </a:lnSpc>
              <a:spcBef>
                <a:spcPts val="1600"/>
              </a:spcBef>
              <a:spcAft>
                <a:spcPts val="1600"/>
              </a:spcAft>
              <a:buSzPts val="1400"/>
              <a:buFont typeface="Lato"/>
              <a:buChar char="■"/>
              <a:defRPr/>
            </a:lvl9pPr>
          </a:lstStyle>
          <a:p>
            <a:endParaRPr/>
          </a:p>
        </p:txBody>
      </p:sp>
      <p:sp>
        <p:nvSpPr>
          <p:cNvPr id="528" name="Google Shape;528;p26"/>
          <p:cNvSpPr txBox="1">
            <a:spLocks noGrp="1"/>
          </p:cNvSpPr>
          <p:nvPr>
            <p:ph type="body" idx="2"/>
          </p:nvPr>
        </p:nvSpPr>
        <p:spPr>
          <a:xfrm>
            <a:off x="4860826" y="2806756"/>
            <a:ext cx="3281100" cy="1485000"/>
          </a:xfrm>
          <a:prstGeom prst="rect">
            <a:avLst/>
          </a:prstGeom>
        </p:spPr>
        <p:txBody>
          <a:bodyPr spcFirstLastPara="1" wrap="square" lIns="91425" tIns="91425" rIns="91425" bIns="91425" anchor="t" anchorCtr="0">
            <a:noAutofit/>
          </a:bodyPr>
          <a:lstStyle>
            <a:lvl1pPr marL="457200" lvl="0" indent="-317500" algn="ctr" rtl="0">
              <a:lnSpc>
                <a:spcPct val="100000"/>
              </a:lnSpc>
              <a:spcBef>
                <a:spcPts val="0"/>
              </a:spcBef>
              <a:spcAft>
                <a:spcPts val="0"/>
              </a:spcAft>
              <a:buSzPts val="1400"/>
              <a:buFont typeface="Lato"/>
              <a:buChar char="●"/>
              <a:defRPr/>
            </a:lvl1pPr>
            <a:lvl2pPr marL="914400" lvl="1" indent="-317500" rtl="0">
              <a:lnSpc>
                <a:spcPct val="100000"/>
              </a:lnSpc>
              <a:spcBef>
                <a:spcPts val="1600"/>
              </a:spcBef>
              <a:spcAft>
                <a:spcPts val="0"/>
              </a:spcAft>
              <a:buSzPts val="1400"/>
              <a:buFont typeface="Lato"/>
              <a:buChar char="○"/>
              <a:defRPr/>
            </a:lvl2pPr>
            <a:lvl3pPr marL="1371600" lvl="2" indent="-317500" rtl="0">
              <a:lnSpc>
                <a:spcPct val="100000"/>
              </a:lnSpc>
              <a:spcBef>
                <a:spcPts val="1600"/>
              </a:spcBef>
              <a:spcAft>
                <a:spcPts val="0"/>
              </a:spcAft>
              <a:buSzPts val="1400"/>
              <a:buFont typeface="Lato"/>
              <a:buChar char="■"/>
              <a:defRPr/>
            </a:lvl3pPr>
            <a:lvl4pPr marL="1828800" lvl="3" indent="-317500" rtl="0">
              <a:lnSpc>
                <a:spcPct val="100000"/>
              </a:lnSpc>
              <a:spcBef>
                <a:spcPts val="1600"/>
              </a:spcBef>
              <a:spcAft>
                <a:spcPts val="0"/>
              </a:spcAft>
              <a:buSzPts val="1400"/>
              <a:buFont typeface="Lato"/>
              <a:buChar char="●"/>
              <a:defRPr/>
            </a:lvl4pPr>
            <a:lvl5pPr marL="2286000" lvl="4" indent="-317500" rtl="0">
              <a:lnSpc>
                <a:spcPct val="100000"/>
              </a:lnSpc>
              <a:spcBef>
                <a:spcPts val="1600"/>
              </a:spcBef>
              <a:spcAft>
                <a:spcPts val="0"/>
              </a:spcAft>
              <a:buSzPts val="1400"/>
              <a:buFont typeface="Lato"/>
              <a:buChar char="○"/>
              <a:defRPr/>
            </a:lvl5pPr>
            <a:lvl6pPr marL="2743200" lvl="5" indent="-317500" rtl="0">
              <a:lnSpc>
                <a:spcPct val="100000"/>
              </a:lnSpc>
              <a:spcBef>
                <a:spcPts val="1600"/>
              </a:spcBef>
              <a:spcAft>
                <a:spcPts val="0"/>
              </a:spcAft>
              <a:buSzPts val="1400"/>
              <a:buFont typeface="Lato"/>
              <a:buChar char="■"/>
              <a:defRPr/>
            </a:lvl6pPr>
            <a:lvl7pPr marL="3200400" lvl="6" indent="-317500" rtl="0">
              <a:lnSpc>
                <a:spcPct val="100000"/>
              </a:lnSpc>
              <a:spcBef>
                <a:spcPts val="1600"/>
              </a:spcBef>
              <a:spcAft>
                <a:spcPts val="0"/>
              </a:spcAft>
              <a:buSzPts val="1400"/>
              <a:buFont typeface="Lato"/>
              <a:buChar char="●"/>
              <a:defRPr/>
            </a:lvl7pPr>
            <a:lvl8pPr marL="3657600" lvl="7" indent="-317500" rtl="0">
              <a:lnSpc>
                <a:spcPct val="100000"/>
              </a:lnSpc>
              <a:spcBef>
                <a:spcPts val="1600"/>
              </a:spcBef>
              <a:spcAft>
                <a:spcPts val="0"/>
              </a:spcAft>
              <a:buSzPts val="1400"/>
              <a:buFont typeface="Lato"/>
              <a:buChar char="○"/>
              <a:defRPr/>
            </a:lvl8pPr>
            <a:lvl9pPr marL="4114800" lvl="8" indent="-317500" rtl="0">
              <a:lnSpc>
                <a:spcPct val="100000"/>
              </a:lnSpc>
              <a:spcBef>
                <a:spcPts val="1600"/>
              </a:spcBef>
              <a:spcAft>
                <a:spcPts val="1600"/>
              </a:spcAft>
              <a:buSzPts val="1400"/>
              <a:buFont typeface="Lato"/>
              <a:buChar char="■"/>
              <a:defRPr/>
            </a:lvl9pPr>
          </a:lstStyle>
          <a:p>
            <a:endParaRPr/>
          </a:p>
        </p:txBody>
      </p:sp>
      <p:sp>
        <p:nvSpPr>
          <p:cNvPr id="529" name="Google Shape;529;p26"/>
          <p:cNvSpPr txBox="1">
            <a:spLocks noGrp="1"/>
          </p:cNvSpPr>
          <p:nvPr>
            <p:ph type="title"/>
          </p:nvPr>
        </p:nvSpPr>
        <p:spPr>
          <a:xfrm>
            <a:off x="722375" y="539700"/>
            <a:ext cx="7699200" cy="477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700"/>
              <a:buNone/>
              <a:defRPr/>
            </a:lvl1pPr>
            <a:lvl2pPr lvl="1" algn="ctr" rtl="0">
              <a:spcBef>
                <a:spcPts val="0"/>
              </a:spcBef>
              <a:spcAft>
                <a:spcPts val="0"/>
              </a:spcAft>
              <a:buSzPts val="2500"/>
              <a:buNone/>
              <a:defRPr/>
            </a:lvl2pPr>
            <a:lvl3pPr lvl="2" algn="ctr" rtl="0">
              <a:spcBef>
                <a:spcPts val="0"/>
              </a:spcBef>
              <a:spcAft>
                <a:spcPts val="0"/>
              </a:spcAft>
              <a:buSzPts val="2500"/>
              <a:buNone/>
              <a:defRPr/>
            </a:lvl3pPr>
            <a:lvl4pPr lvl="3" algn="ctr" rtl="0">
              <a:spcBef>
                <a:spcPts val="0"/>
              </a:spcBef>
              <a:spcAft>
                <a:spcPts val="0"/>
              </a:spcAft>
              <a:buSzPts val="2500"/>
              <a:buNone/>
              <a:defRPr/>
            </a:lvl4pPr>
            <a:lvl5pPr lvl="4" algn="ctr" rtl="0">
              <a:spcBef>
                <a:spcPts val="0"/>
              </a:spcBef>
              <a:spcAft>
                <a:spcPts val="0"/>
              </a:spcAft>
              <a:buSzPts val="2500"/>
              <a:buNone/>
              <a:defRPr/>
            </a:lvl5pPr>
            <a:lvl6pPr lvl="5" algn="ctr" rtl="0">
              <a:spcBef>
                <a:spcPts val="0"/>
              </a:spcBef>
              <a:spcAft>
                <a:spcPts val="0"/>
              </a:spcAft>
              <a:buSzPts val="2500"/>
              <a:buNone/>
              <a:defRPr/>
            </a:lvl6pPr>
            <a:lvl7pPr lvl="6" algn="ctr" rtl="0">
              <a:spcBef>
                <a:spcPts val="0"/>
              </a:spcBef>
              <a:spcAft>
                <a:spcPts val="0"/>
              </a:spcAft>
              <a:buSzPts val="2500"/>
              <a:buNone/>
              <a:defRPr/>
            </a:lvl7pPr>
            <a:lvl8pPr lvl="7" algn="ctr" rtl="0">
              <a:spcBef>
                <a:spcPts val="0"/>
              </a:spcBef>
              <a:spcAft>
                <a:spcPts val="0"/>
              </a:spcAft>
              <a:buSzPts val="2500"/>
              <a:buNone/>
              <a:defRPr/>
            </a:lvl8pPr>
            <a:lvl9pPr lvl="8" algn="ctr" rtl="0">
              <a:spcBef>
                <a:spcPts val="0"/>
              </a:spcBef>
              <a:spcAft>
                <a:spcPts val="0"/>
              </a:spcAft>
              <a:buSzPts val="2500"/>
              <a:buNone/>
              <a:defRPr/>
            </a:lvl9pPr>
          </a:lstStyle>
          <a:p>
            <a:endParaRPr/>
          </a:p>
        </p:txBody>
      </p:sp>
      <p:sp>
        <p:nvSpPr>
          <p:cNvPr id="530" name="Google Shape;530;p26"/>
          <p:cNvSpPr txBox="1">
            <a:spLocks noGrp="1"/>
          </p:cNvSpPr>
          <p:nvPr>
            <p:ph type="subTitle" idx="3"/>
          </p:nvPr>
        </p:nvSpPr>
        <p:spPr>
          <a:xfrm>
            <a:off x="1002075" y="2406476"/>
            <a:ext cx="3281100" cy="350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000"/>
              <a:buFont typeface="Bebas Neue"/>
              <a:buNone/>
              <a:defRPr sz="2000" b="1">
                <a:solidFill>
                  <a:schemeClr val="dk1"/>
                </a:solidFill>
                <a:latin typeface="Montserrat"/>
                <a:ea typeface="Montserrat"/>
                <a:cs typeface="Montserrat"/>
                <a:sym typeface="Montserrat"/>
              </a:defRPr>
            </a:lvl1pPr>
            <a:lvl2pPr lvl="1"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2pPr>
            <a:lvl3pPr lvl="2" algn="ctr" rtl="0">
              <a:lnSpc>
                <a:spcPct val="100000"/>
              </a:lnSpc>
              <a:spcBef>
                <a:spcPts val="160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3pPr>
            <a:lvl4pPr lvl="3" algn="ctr" rtl="0">
              <a:lnSpc>
                <a:spcPct val="100000"/>
              </a:lnSpc>
              <a:spcBef>
                <a:spcPts val="160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4pPr>
            <a:lvl5pPr lvl="4" algn="ctr" rtl="0">
              <a:lnSpc>
                <a:spcPct val="100000"/>
              </a:lnSpc>
              <a:spcBef>
                <a:spcPts val="160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5pPr>
            <a:lvl6pPr lvl="5" algn="ctr" rtl="0">
              <a:lnSpc>
                <a:spcPct val="100000"/>
              </a:lnSpc>
              <a:spcBef>
                <a:spcPts val="160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6pPr>
            <a:lvl7pPr lvl="6" algn="ctr" rtl="0">
              <a:lnSpc>
                <a:spcPct val="100000"/>
              </a:lnSpc>
              <a:spcBef>
                <a:spcPts val="160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7pPr>
            <a:lvl8pPr lvl="7" algn="ctr" rtl="0">
              <a:lnSpc>
                <a:spcPct val="100000"/>
              </a:lnSpc>
              <a:spcBef>
                <a:spcPts val="160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8pPr>
            <a:lvl9pPr lvl="8" algn="ctr" rtl="0">
              <a:lnSpc>
                <a:spcPct val="100000"/>
              </a:lnSpc>
              <a:spcBef>
                <a:spcPts val="1600"/>
              </a:spcBef>
              <a:spcAft>
                <a:spcPts val="1600"/>
              </a:spcAft>
              <a:buClr>
                <a:schemeClr val="dk1"/>
              </a:buClr>
              <a:buSzPts val="2000"/>
              <a:buFont typeface="Bebas Neue"/>
              <a:buNone/>
              <a:defRPr sz="2000">
                <a:solidFill>
                  <a:schemeClr val="dk1"/>
                </a:solidFill>
                <a:latin typeface="Bebas Neue"/>
                <a:ea typeface="Bebas Neue"/>
                <a:cs typeface="Bebas Neue"/>
                <a:sym typeface="Bebas Neue"/>
              </a:defRPr>
            </a:lvl9pPr>
          </a:lstStyle>
          <a:p>
            <a:endParaRPr/>
          </a:p>
        </p:txBody>
      </p:sp>
      <p:sp>
        <p:nvSpPr>
          <p:cNvPr id="531" name="Google Shape;531;p26"/>
          <p:cNvSpPr txBox="1">
            <a:spLocks noGrp="1"/>
          </p:cNvSpPr>
          <p:nvPr>
            <p:ph type="subTitle" idx="4"/>
          </p:nvPr>
        </p:nvSpPr>
        <p:spPr>
          <a:xfrm>
            <a:off x="4860823" y="2406476"/>
            <a:ext cx="3281100" cy="350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000"/>
              <a:buFont typeface="Bebas Neue"/>
              <a:buNone/>
              <a:defRPr sz="2000" b="1">
                <a:solidFill>
                  <a:schemeClr val="dk1"/>
                </a:solidFill>
                <a:latin typeface="Montserrat"/>
                <a:ea typeface="Montserrat"/>
                <a:cs typeface="Montserrat"/>
                <a:sym typeface="Montserrat"/>
              </a:defRPr>
            </a:lvl1pPr>
            <a:lvl2pPr lvl="1"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2pPr>
            <a:lvl3pPr lvl="2" algn="ctr" rtl="0">
              <a:lnSpc>
                <a:spcPct val="100000"/>
              </a:lnSpc>
              <a:spcBef>
                <a:spcPts val="160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3pPr>
            <a:lvl4pPr lvl="3" algn="ctr" rtl="0">
              <a:lnSpc>
                <a:spcPct val="100000"/>
              </a:lnSpc>
              <a:spcBef>
                <a:spcPts val="160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4pPr>
            <a:lvl5pPr lvl="4" algn="ctr" rtl="0">
              <a:lnSpc>
                <a:spcPct val="100000"/>
              </a:lnSpc>
              <a:spcBef>
                <a:spcPts val="160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5pPr>
            <a:lvl6pPr lvl="5" algn="ctr" rtl="0">
              <a:lnSpc>
                <a:spcPct val="100000"/>
              </a:lnSpc>
              <a:spcBef>
                <a:spcPts val="160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6pPr>
            <a:lvl7pPr lvl="6" algn="ctr" rtl="0">
              <a:lnSpc>
                <a:spcPct val="100000"/>
              </a:lnSpc>
              <a:spcBef>
                <a:spcPts val="160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7pPr>
            <a:lvl8pPr lvl="7" algn="ctr" rtl="0">
              <a:lnSpc>
                <a:spcPct val="100000"/>
              </a:lnSpc>
              <a:spcBef>
                <a:spcPts val="160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8pPr>
            <a:lvl9pPr lvl="8" algn="ctr" rtl="0">
              <a:lnSpc>
                <a:spcPct val="100000"/>
              </a:lnSpc>
              <a:spcBef>
                <a:spcPts val="1600"/>
              </a:spcBef>
              <a:spcAft>
                <a:spcPts val="1600"/>
              </a:spcAft>
              <a:buClr>
                <a:schemeClr val="dk1"/>
              </a:buClr>
              <a:buSzPts val="2000"/>
              <a:buFont typeface="Bebas Neue"/>
              <a:buNone/>
              <a:defRPr sz="2000">
                <a:solidFill>
                  <a:schemeClr val="dk1"/>
                </a:solidFill>
                <a:latin typeface="Bebas Neue"/>
                <a:ea typeface="Bebas Neue"/>
                <a:cs typeface="Bebas Neue"/>
                <a:sym typeface="Bebas Neue"/>
              </a:defRPr>
            </a:lvl9pPr>
          </a:lstStyle>
          <a:p>
            <a:endParaRPr/>
          </a:p>
        </p:txBody>
      </p:sp>
      <p:grpSp>
        <p:nvGrpSpPr>
          <p:cNvPr id="532" name="Google Shape;532;p26"/>
          <p:cNvGrpSpPr/>
          <p:nvPr/>
        </p:nvGrpSpPr>
        <p:grpSpPr>
          <a:xfrm>
            <a:off x="4" y="4401360"/>
            <a:ext cx="1973907" cy="612564"/>
            <a:chOff x="1491250" y="1770000"/>
            <a:chExt cx="1267600" cy="393375"/>
          </a:xfrm>
        </p:grpSpPr>
        <p:sp>
          <p:nvSpPr>
            <p:cNvPr id="533" name="Google Shape;533;p26"/>
            <p:cNvSpPr/>
            <p:nvPr/>
          </p:nvSpPr>
          <p:spPr>
            <a:xfrm>
              <a:off x="1491250" y="1770000"/>
              <a:ext cx="1267600" cy="319800"/>
            </a:xfrm>
            <a:custGeom>
              <a:avLst/>
              <a:gdLst/>
              <a:ahLst/>
              <a:cxnLst/>
              <a:rect l="l" t="t" r="r" b="b"/>
              <a:pathLst>
                <a:path w="50704" h="12792" extrusionOk="0">
                  <a:moveTo>
                    <a:pt x="48993" y="639"/>
                  </a:moveTo>
                  <a:cubicBezTo>
                    <a:pt x="49321" y="639"/>
                    <a:pt x="49641" y="901"/>
                    <a:pt x="49641" y="1305"/>
                  </a:cubicBezTo>
                  <a:cubicBezTo>
                    <a:pt x="49641" y="1644"/>
                    <a:pt x="49355" y="1957"/>
                    <a:pt x="48989" y="1957"/>
                  </a:cubicBezTo>
                  <a:cubicBezTo>
                    <a:pt x="48416" y="1957"/>
                    <a:pt x="48129" y="1253"/>
                    <a:pt x="48546" y="836"/>
                  </a:cubicBezTo>
                  <a:cubicBezTo>
                    <a:pt x="48674" y="700"/>
                    <a:pt x="48834" y="639"/>
                    <a:pt x="48993" y="639"/>
                  </a:cubicBezTo>
                  <a:close/>
                  <a:moveTo>
                    <a:pt x="48129" y="10847"/>
                  </a:moveTo>
                  <a:cubicBezTo>
                    <a:pt x="48703" y="10847"/>
                    <a:pt x="48989" y="11551"/>
                    <a:pt x="48598" y="11942"/>
                  </a:cubicBezTo>
                  <a:cubicBezTo>
                    <a:pt x="48461" y="12079"/>
                    <a:pt x="48294" y="12140"/>
                    <a:pt x="48130" y="12140"/>
                  </a:cubicBezTo>
                  <a:cubicBezTo>
                    <a:pt x="47795" y="12140"/>
                    <a:pt x="47477" y="11884"/>
                    <a:pt x="47477" y="11499"/>
                  </a:cubicBezTo>
                  <a:cubicBezTo>
                    <a:pt x="47477" y="11134"/>
                    <a:pt x="47764" y="10847"/>
                    <a:pt x="48129" y="10847"/>
                  </a:cubicBezTo>
                  <a:close/>
                  <a:moveTo>
                    <a:pt x="49023" y="1"/>
                  </a:moveTo>
                  <a:cubicBezTo>
                    <a:pt x="49012" y="1"/>
                    <a:pt x="49001" y="1"/>
                    <a:pt x="48989" y="1"/>
                  </a:cubicBezTo>
                  <a:cubicBezTo>
                    <a:pt x="48416" y="1"/>
                    <a:pt x="47894" y="392"/>
                    <a:pt x="47738" y="966"/>
                  </a:cubicBezTo>
                  <a:lnTo>
                    <a:pt x="34884" y="966"/>
                  </a:lnTo>
                  <a:lnTo>
                    <a:pt x="28862" y="6963"/>
                  </a:lnTo>
                  <a:lnTo>
                    <a:pt x="25342" y="3417"/>
                  </a:lnTo>
                  <a:cubicBezTo>
                    <a:pt x="25316" y="3391"/>
                    <a:pt x="25264" y="3365"/>
                    <a:pt x="25238" y="3339"/>
                  </a:cubicBezTo>
                  <a:cubicBezTo>
                    <a:pt x="25095" y="3124"/>
                    <a:pt x="24842" y="2996"/>
                    <a:pt x="24580" y="2996"/>
                  </a:cubicBezTo>
                  <a:cubicBezTo>
                    <a:pt x="24556" y="2996"/>
                    <a:pt x="24532" y="2997"/>
                    <a:pt x="24508" y="3000"/>
                  </a:cubicBezTo>
                  <a:lnTo>
                    <a:pt x="0" y="3000"/>
                  </a:lnTo>
                  <a:lnTo>
                    <a:pt x="0" y="3651"/>
                  </a:lnTo>
                  <a:lnTo>
                    <a:pt x="24638" y="3651"/>
                  </a:lnTo>
                  <a:cubicBezTo>
                    <a:pt x="24690" y="3678"/>
                    <a:pt x="24716" y="3730"/>
                    <a:pt x="24769" y="3782"/>
                  </a:cubicBezTo>
                  <a:cubicBezTo>
                    <a:pt x="24795" y="3834"/>
                    <a:pt x="24847" y="3860"/>
                    <a:pt x="24899" y="3912"/>
                  </a:cubicBezTo>
                  <a:lnTo>
                    <a:pt x="32773" y="11760"/>
                  </a:lnTo>
                  <a:lnTo>
                    <a:pt x="32825" y="11786"/>
                  </a:lnTo>
                  <a:cubicBezTo>
                    <a:pt x="32877" y="11812"/>
                    <a:pt x="32929" y="11812"/>
                    <a:pt x="32981" y="11812"/>
                  </a:cubicBezTo>
                  <a:lnTo>
                    <a:pt x="46878" y="11812"/>
                  </a:lnTo>
                  <a:cubicBezTo>
                    <a:pt x="47042" y="12481"/>
                    <a:pt x="47577" y="12791"/>
                    <a:pt x="48115" y="12791"/>
                  </a:cubicBezTo>
                  <a:cubicBezTo>
                    <a:pt x="48771" y="12791"/>
                    <a:pt x="49433" y="12330"/>
                    <a:pt x="49433" y="11499"/>
                  </a:cubicBezTo>
                  <a:cubicBezTo>
                    <a:pt x="49433" y="10651"/>
                    <a:pt x="48767" y="10183"/>
                    <a:pt x="48109" y="10183"/>
                  </a:cubicBezTo>
                  <a:cubicBezTo>
                    <a:pt x="47573" y="10183"/>
                    <a:pt x="47041" y="10493"/>
                    <a:pt x="46878" y="11160"/>
                  </a:cubicBezTo>
                  <a:lnTo>
                    <a:pt x="33086" y="11160"/>
                  </a:lnTo>
                  <a:lnTo>
                    <a:pt x="29331" y="7432"/>
                  </a:lnTo>
                  <a:lnTo>
                    <a:pt x="35145" y="1618"/>
                  </a:lnTo>
                  <a:lnTo>
                    <a:pt x="47738" y="1618"/>
                  </a:lnTo>
                  <a:cubicBezTo>
                    <a:pt x="47909" y="2241"/>
                    <a:pt x="48462" y="2594"/>
                    <a:pt x="49018" y="2594"/>
                  </a:cubicBezTo>
                  <a:cubicBezTo>
                    <a:pt x="49393" y="2594"/>
                    <a:pt x="49770" y="2434"/>
                    <a:pt x="50032" y="2087"/>
                  </a:cubicBezTo>
                  <a:cubicBezTo>
                    <a:pt x="50703" y="1236"/>
                    <a:pt x="50097" y="1"/>
                    <a:pt x="490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26"/>
            <p:cNvSpPr/>
            <p:nvPr/>
          </p:nvSpPr>
          <p:spPr>
            <a:xfrm>
              <a:off x="1491250" y="1922550"/>
              <a:ext cx="1052675" cy="240825"/>
            </a:xfrm>
            <a:custGeom>
              <a:avLst/>
              <a:gdLst/>
              <a:ahLst/>
              <a:cxnLst/>
              <a:rect l="l" t="t" r="r" b="b"/>
              <a:pathLst>
                <a:path w="42107" h="9633" extrusionOk="0">
                  <a:moveTo>
                    <a:pt x="40777" y="7665"/>
                  </a:moveTo>
                  <a:cubicBezTo>
                    <a:pt x="41376" y="7665"/>
                    <a:pt x="41663" y="8369"/>
                    <a:pt x="41246" y="8786"/>
                  </a:cubicBezTo>
                  <a:cubicBezTo>
                    <a:pt x="41113" y="8919"/>
                    <a:pt x="40951" y="8978"/>
                    <a:pt x="40793" y="8978"/>
                  </a:cubicBezTo>
                  <a:cubicBezTo>
                    <a:pt x="40452" y="8978"/>
                    <a:pt x="40125" y="8708"/>
                    <a:pt x="40125" y="8317"/>
                  </a:cubicBezTo>
                  <a:cubicBezTo>
                    <a:pt x="40125" y="7952"/>
                    <a:pt x="40412" y="7665"/>
                    <a:pt x="40777" y="7665"/>
                  </a:cubicBezTo>
                  <a:close/>
                  <a:moveTo>
                    <a:pt x="0" y="0"/>
                  </a:moveTo>
                  <a:lnTo>
                    <a:pt x="0" y="652"/>
                  </a:lnTo>
                  <a:lnTo>
                    <a:pt x="23022" y="652"/>
                  </a:lnTo>
                  <a:lnTo>
                    <a:pt x="30922" y="8526"/>
                  </a:lnTo>
                  <a:cubicBezTo>
                    <a:pt x="30922" y="8552"/>
                    <a:pt x="30948" y="8578"/>
                    <a:pt x="30948" y="8578"/>
                  </a:cubicBezTo>
                  <a:lnTo>
                    <a:pt x="31078" y="8656"/>
                  </a:lnTo>
                  <a:lnTo>
                    <a:pt x="39525" y="8656"/>
                  </a:lnTo>
                  <a:cubicBezTo>
                    <a:pt x="39701" y="9323"/>
                    <a:pt x="40239" y="9633"/>
                    <a:pt x="40778" y="9633"/>
                  </a:cubicBezTo>
                  <a:cubicBezTo>
                    <a:pt x="41441" y="9633"/>
                    <a:pt x="42106" y="9165"/>
                    <a:pt x="42106" y="8317"/>
                  </a:cubicBezTo>
                  <a:cubicBezTo>
                    <a:pt x="42106" y="7476"/>
                    <a:pt x="41451" y="7016"/>
                    <a:pt x="40793" y="7016"/>
                  </a:cubicBezTo>
                  <a:cubicBezTo>
                    <a:pt x="40249" y="7016"/>
                    <a:pt x="39702" y="7331"/>
                    <a:pt x="39525" y="8004"/>
                  </a:cubicBezTo>
                  <a:lnTo>
                    <a:pt x="31287" y="8004"/>
                  </a:lnTo>
                  <a:lnTo>
                    <a:pt x="23439" y="157"/>
                  </a:lnTo>
                  <a:cubicBezTo>
                    <a:pt x="23361" y="52"/>
                    <a:pt x="23230" y="0"/>
                    <a:pt x="2310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5" name="Google Shape;535;p26"/>
          <p:cNvSpPr/>
          <p:nvPr/>
        </p:nvSpPr>
        <p:spPr>
          <a:xfrm>
            <a:off x="-382707" y="1311525"/>
            <a:ext cx="1503283" cy="109726"/>
          </a:xfrm>
          <a:custGeom>
            <a:avLst/>
            <a:gdLst/>
            <a:ahLst/>
            <a:cxnLst/>
            <a:rect l="l" t="t" r="r" b="b"/>
            <a:pathLst>
              <a:path w="36554" h="2606" extrusionOk="0">
                <a:moveTo>
                  <a:pt x="34832" y="650"/>
                </a:moveTo>
                <a:cubicBezTo>
                  <a:pt x="35432" y="650"/>
                  <a:pt x="35719" y="1354"/>
                  <a:pt x="35302" y="1771"/>
                </a:cubicBezTo>
                <a:cubicBezTo>
                  <a:pt x="35169" y="1896"/>
                  <a:pt x="35008" y="1951"/>
                  <a:pt x="34849" y="1951"/>
                </a:cubicBezTo>
                <a:cubicBezTo>
                  <a:pt x="34508" y="1951"/>
                  <a:pt x="34180" y="1694"/>
                  <a:pt x="34180" y="1302"/>
                </a:cubicBezTo>
                <a:cubicBezTo>
                  <a:pt x="34180" y="937"/>
                  <a:pt x="34493" y="650"/>
                  <a:pt x="34832" y="650"/>
                </a:cubicBezTo>
                <a:close/>
                <a:moveTo>
                  <a:pt x="34863" y="0"/>
                </a:moveTo>
                <a:cubicBezTo>
                  <a:pt x="34306" y="0"/>
                  <a:pt x="33752" y="350"/>
                  <a:pt x="33581" y="989"/>
                </a:cubicBezTo>
                <a:lnTo>
                  <a:pt x="0" y="989"/>
                </a:lnTo>
                <a:lnTo>
                  <a:pt x="0" y="1641"/>
                </a:lnTo>
                <a:lnTo>
                  <a:pt x="33581" y="1641"/>
                </a:lnTo>
                <a:cubicBezTo>
                  <a:pt x="33737" y="2215"/>
                  <a:pt x="34259" y="2606"/>
                  <a:pt x="34832" y="2606"/>
                </a:cubicBezTo>
                <a:cubicBezTo>
                  <a:pt x="35927" y="2606"/>
                  <a:pt x="36553" y="1354"/>
                  <a:pt x="35875" y="494"/>
                </a:cubicBezTo>
                <a:cubicBezTo>
                  <a:pt x="35613" y="158"/>
                  <a:pt x="35237" y="0"/>
                  <a:pt x="348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26"/>
          <p:cNvSpPr/>
          <p:nvPr/>
        </p:nvSpPr>
        <p:spPr>
          <a:xfrm rot="10800000">
            <a:off x="8135690" y="1206525"/>
            <a:ext cx="1391017" cy="350697"/>
          </a:xfrm>
          <a:custGeom>
            <a:avLst/>
            <a:gdLst/>
            <a:ahLst/>
            <a:cxnLst/>
            <a:rect l="l" t="t" r="r" b="b"/>
            <a:pathLst>
              <a:path w="33084" h="8341" extrusionOk="0">
                <a:moveTo>
                  <a:pt x="31280" y="661"/>
                </a:moveTo>
                <a:cubicBezTo>
                  <a:pt x="31607" y="661"/>
                  <a:pt x="31913" y="917"/>
                  <a:pt x="31913" y="1303"/>
                </a:cubicBezTo>
                <a:cubicBezTo>
                  <a:pt x="31913" y="1707"/>
                  <a:pt x="31605" y="1969"/>
                  <a:pt x="31276" y="1969"/>
                </a:cubicBezTo>
                <a:cubicBezTo>
                  <a:pt x="31118" y="1969"/>
                  <a:pt x="30954" y="1908"/>
                  <a:pt x="30818" y="1772"/>
                </a:cubicBezTo>
                <a:cubicBezTo>
                  <a:pt x="30557" y="1511"/>
                  <a:pt x="30557" y="1120"/>
                  <a:pt x="30818" y="859"/>
                </a:cubicBezTo>
                <a:cubicBezTo>
                  <a:pt x="30955" y="723"/>
                  <a:pt x="31120" y="661"/>
                  <a:pt x="31280" y="661"/>
                </a:cubicBezTo>
                <a:close/>
                <a:moveTo>
                  <a:pt x="31276" y="6359"/>
                </a:moveTo>
                <a:cubicBezTo>
                  <a:pt x="31774" y="6359"/>
                  <a:pt x="32208" y="7004"/>
                  <a:pt x="31731" y="7482"/>
                </a:cubicBezTo>
                <a:cubicBezTo>
                  <a:pt x="31600" y="7612"/>
                  <a:pt x="31437" y="7677"/>
                  <a:pt x="31274" y="7677"/>
                </a:cubicBezTo>
                <a:cubicBezTo>
                  <a:pt x="31111" y="7677"/>
                  <a:pt x="30949" y="7612"/>
                  <a:pt x="30818" y="7482"/>
                </a:cubicBezTo>
                <a:cubicBezTo>
                  <a:pt x="30557" y="7221"/>
                  <a:pt x="30557" y="6804"/>
                  <a:pt x="30818" y="6569"/>
                </a:cubicBezTo>
                <a:cubicBezTo>
                  <a:pt x="30960" y="6421"/>
                  <a:pt x="31121" y="6359"/>
                  <a:pt x="31276" y="6359"/>
                </a:cubicBezTo>
                <a:close/>
                <a:moveTo>
                  <a:pt x="31286" y="1"/>
                </a:moveTo>
                <a:cubicBezTo>
                  <a:pt x="30378" y="1"/>
                  <a:pt x="29558" y="991"/>
                  <a:pt x="30140" y="1981"/>
                </a:cubicBezTo>
                <a:lnTo>
                  <a:pt x="28315" y="3806"/>
                </a:lnTo>
                <a:lnTo>
                  <a:pt x="8709" y="3806"/>
                </a:lnTo>
                <a:lnTo>
                  <a:pt x="8709" y="3884"/>
                </a:lnTo>
                <a:lnTo>
                  <a:pt x="1" y="3884"/>
                </a:lnTo>
                <a:lnTo>
                  <a:pt x="1" y="4536"/>
                </a:lnTo>
                <a:lnTo>
                  <a:pt x="28315" y="4536"/>
                </a:lnTo>
                <a:lnTo>
                  <a:pt x="30140" y="6361"/>
                </a:lnTo>
                <a:cubicBezTo>
                  <a:pt x="29577" y="7351"/>
                  <a:pt x="30402" y="8341"/>
                  <a:pt x="31301" y="8341"/>
                </a:cubicBezTo>
                <a:cubicBezTo>
                  <a:pt x="31610" y="8341"/>
                  <a:pt x="31927" y="8224"/>
                  <a:pt x="32200" y="7951"/>
                </a:cubicBezTo>
                <a:cubicBezTo>
                  <a:pt x="33083" y="7046"/>
                  <a:pt x="32311" y="5696"/>
                  <a:pt x="31280" y="5696"/>
                </a:cubicBezTo>
                <a:cubicBezTo>
                  <a:pt x="31064" y="5696"/>
                  <a:pt x="30836" y="5756"/>
                  <a:pt x="30610" y="5891"/>
                </a:cubicBezTo>
                <a:lnTo>
                  <a:pt x="28863" y="4171"/>
                </a:lnTo>
                <a:lnTo>
                  <a:pt x="30610" y="2424"/>
                </a:lnTo>
                <a:cubicBezTo>
                  <a:pt x="30841" y="2560"/>
                  <a:pt x="31072" y="2619"/>
                  <a:pt x="31290" y="2619"/>
                </a:cubicBezTo>
                <a:cubicBezTo>
                  <a:pt x="32329" y="2619"/>
                  <a:pt x="33083" y="1273"/>
                  <a:pt x="32200" y="390"/>
                </a:cubicBezTo>
                <a:cubicBezTo>
                  <a:pt x="31920" y="117"/>
                  <a:pt x="31598" y="1"/>
                  <a:pt x="312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26"/>
          <p:cNvSpPr/>
          <p:nvPr/>
        </p:nvSpPr>
        <p:spPr>
          <a:xfrm>
            <a:off x="8035724" y="4904193"/>
            <a:ext cx="1108280" cy="109730"/>
          </a:xfrm>
          <a:custGeom>
            <a:avLst/>
            <a:gdLst/>
            <a:ahLst/>
            <a:cxnLst/>
            <a:rect l="l" t="t" r="r" b="b"/>
            <a:pathLst>
              <a:path w="26856" h="2601" extrusionOk="0">
                <a:moveTo>
                  <a:pt x="1688" y="643"/>
                </a:moveTo>
                <a:cubicBezTo>
                  <a:pt x="2020" y="643"/>
                  <a:pt x="2347" y="913"/>
                  <a:pt x="2347" y="1304"/>
                </a:cubicBezTo>
                <a:cubicBezTo>
                  <a:pt x="2347" y="1669"/>
                  <a:pt x="2061" y="1956"/>
                  <a:pt x="1696" y="1956"/>
                </a:cubicBezTo>
                <a:cubicBezTo>
                  <a:pt x="1122" y="1956"/>
                  <a:pt x="835" y="1252"/>
                  <a:pt x="1252" y="834"/>
                </a:cubicBezTo>
                <a:cubicBezTo>
                  <a:pt x="1377" y="702"/>
                  <a:pt x="1533" y="643"/>
                  <a:pt x="1688" y="643"/>
                </a:cubicBezTo>
                <a:close/>
                <a:moveTo>
                  <a:pt x="1696" y="0"/>
                </a:moveTo>
                <a:cubicBezTo>
                  <a:pt x="627" y="0"/>
                  <a:pt x="1" y="1252"/>
                  <a:pt x="679" y="2086"/>
                </a:cubicBezTo>
                <a:cubicBezTo>
                  <a:pt x="944" y="2436"/>
                  <a:pt x="1326" y="2600"/>
                  <a:pt x="1704" y="2600"/>
                </a:cubicBezTo>
                <a:cubicBezTo>
                  <a:pt x="2257" y="2600"/>
                  <a:pt x="2803" y="2251"/>
                  <a:pt x="2973" y="1617"/>
                </a:cubicBezTo>
                <a:lnTo>
                  <a:pt x="26855" y="1617"/>
                </a:lnTo>
                <a:lnTo>
                  <a:pt x="26855" y="965"/>
                </a:lnTo>
                <a:lnTo>
                  <a:pt x="2973" y="965"/>
                </a:lnTo>
                <a:cubicBezTo>
                  <a:pt x="2817" y="391"/>
                  <a:pt x="2295" y="0"/>
                  <a:pt x="16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26"/>
          <p:cNvSpPr/>
          <p:nvPr/>
        </p:nvSpPr>
        <p:spPr>
          <a:xfrm rot="-5400000">
            <a:off x="7936385" y="3420256"/>
            <a:ext cx="970477" cy="1746122"/>
          </a:xfrm>
          <a:custGeom>
            <a:avLst/>
            <a:gdLst/>
            <a:ahLst/>
            <a:cxnLst/>
            <a:rect l="l" t="t" r="r" b="b"/>
            <a:pathLst>
              <a:path w="26386" h="47478" extrusionOk="0">
                <a:moveTo>
                  <a:pt x="4776" y="664"/>
                </a:moveTo>
                <a:cubicBezTo>
                  <a:pt x="4938" y="664"/>
                  <a:pt x="5105" y="725"/>
                  <a:pt x="5241" y="861"/>
                </a:cubicBezTo>
                <a:cubicBezTo>
                  <a:pt x="5658" y="1278"/>
                  <a:pt x="5371" y="1982"/>
                  <a:pt x="4771" y="1982"/>
                </a:cubicBezTo>
                <a:cubicBezTo>
                  <a:pt x="4406" y="1982"/>
                  <a:pt x="4120" y="1669"/>
                  <a:pt x="4120" y="1330"/>
                </a:cubicBezTo>
                <a:cubicBezTo>
                  <a:pt x="4120" y="926"/>
                  <a:pt x="4440" y="664"/>
                  <a:pt x="4776" y="664"/>
                </a:cubicBezTo>
                <a:close/>
                <a:moveTo>
                  <a:pt x="24977" y="29671"/>
                </a:moveTo>
                <a:cubicBezTo>
                  <a:pt x="25551" y="29671"/>
                  <a:pt x="25838" y="30375"/>
                  <a:pt x="25420" y="30792"/>
                </a:cubicBezTo>
                <a:cubicBezTo>
                  <a:pt x="25283" y="30930"/>
                  <a:pt x="25127" y="30988"/>
                  <a:pt x="24977" y="30988"/>
                </a:cubicBezTo>
                <a:cubicBezTo>
                  <a:pt x="24472" y="30988"/>
                  <a:pt x="24026" y="30335"/>
                  <a:pt x="24508" y="29853"/>
                </a:cubicBezTo>
                <a:cubicBezTo>
                  <a:pt x="24612" y="29749"/>
                  <a:pt x="24795" y="29671"/>
                  <a:pt x="24977" y="29671"/>
                </a:cubicBezTo>
                <a:close/>
                <a:moveTo>
                  <a:pt x="4771" y="1"/>
                </a:moveTo>
                <a:cubicBezTo>
                  <a:pt x="3259" y="1"/>
                  <a:pt x="2972" y="2191"/>
                  <a:pt x="4459" y="2582"/>
                </a:cubicBezTo>
                <a:lnTo>
                  <a:pt x="4459" y="13897"/>
                </a:lnTo>
                <a:lnTo>
                  <a:pt x="131" y="18199"/>
                </a:lnTo>
                <a:cubicBezTo>
                  <a:pt x="78" y="18251"/>
                  <a:pt x="52" y="18303"/>
                  <a:pt x="26" y="18382"/>
                </a:cubicBezTo>
                <a:lnTo>
                  <a:pt x="0" y="18434"/>
                </a:lnTo>
                <a:lnTo>
                  <a:pt x="0" y="47478"/>
                </a:lnTo>
                <a:lnTo>
                  <a:pt x="652" y="47478"/>
                </a:lnTo>
                <a:lnTo>
                  <a:pt x="652" y="33790"/>
                </a:lnTo>
                <a:lnTo>
                  <a:pt x="21953" y="33790"/>
                </a:lnTo>
                <a:lnTo>
                  <a:pt x="24299" y="31444"/>
                </a:lnTo>
                <a:cubicBezTo>
                  <a:pt x="24507" y="31558"/>
                  <a:pt x="24736" y="31614"/>
                  <a:pt x="24962" y="31614"/>
                </a:cubicBezTo>
                <a:cubicBezTo>
                  <a:pt x="25303" y="31614"/>
                  <a:pt x="25639" y="31486"/>
                  <a:pt x="25890" y="31235"/>
                </a:cubicBezTo>
                <a:cubicBezTo>
                  <a:pt x="26385" y="30740"/>
                  <a:pt x="26385" y="29905"/>
                  <a:pt x="25890" y="29410"/>
                </a:cubicBezTo>
                <a:cubicBezTo>
                  <a:pt x="25610" y="29136"/>
                  <a:pt x="25288" y="29020"/>
                  <a:pt x="24978" y="29020"/>
                </a:cubicBezTo>
                <a:cubicBezTo>
                  <a:pt x="24078" y="29020"/>
                  <a:pt x="23274" y="30004"/>
                  <a:pt x="23856" y="30974"/>
                </a:cubicBezTo>
                <a:lnTo>
                  <a:pt x="21666" y="33138"/>
                </a:lnTo>
                <a:lnTo>
                  <a:pt x="652" y="33138"/>
                </a:lnTo>
                <a:lnTo>
                  <a:pt x="652" y="18616"/>
                </a:lnTo>
                <a:lnTo>
                  <a:pt x="5058" y="14210"/>
                </a:lnTo>
                <a:lnTo>
                  <a:pt x="5084" y="14158"/>
                </a:lnTo>
                <a:cubicBezTo>
                  <a:pt x="5110" y="14106"/>
                  <a:pt x="5110" y="14028"/>
                  <a:pt x="5110" y="13949"/>
                </a:cubicBezTo>
                <a:lnTo>
                  <a:pt x="5110" y="2582"/>
                </a:lnTo>
                <a:cubicBezTo>
                  <a:pt x="6596" y="2191"/>
                  <a:pt x="6310" y="1"/>
                  <a:pt x="47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five columns">
  <p:cSld name="CUSTOM_7">
    <p:spTree>
      <p:nvGrpSpPr>
        <p:cNvPr id="1" name="Shape 683"/>
        <p:cNvGrpSpPr/>
        <p:nvPr/>
      </p:nvGrpSpPr>
      <p:grpSpPr>
        <a:xfrm>
          <a:off x="0" y="0"/>
          <a:ext cx="0" cy="0"/>
          <a:chOff x="0" y="0"/>
          <a:chExt cx="0" cy="0"/>
        </a:xfrm>
      </p:grpSpPr>
      <p:sp>
        <p:nvSpPr>
          <p:cNvPr id="684" name="Google Shape;684;p33"/>
          <p:cNvSpPr txBox="1">
            <a:spLocks noGrp="1"/>
          </p:cNvSpPr>
          <p:nvPr>
            <p:ph type="title"/>
          </p:nvPr>
        </p:nvSpPr>
        <p:spPr>
          <a:xfrm>
            <a:off x="719975" y="1957038"/>
            <a:ext cx="2118300" cy="347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0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685" name="Google Shape;685;p33"/>
          <p:cNvSpPr txBox="1">
            <a:spLocks noGrp="1"/>
          </p:cNvSpPr>
          <p:nvPr>
            <p:ph type="subTitle" idx="1"/>
          </p:nvPr>
        </p:nvSpPr>
        <p:spPr>
          <a:xfrm>
            <a:off x="719975" y="2380638"/>
            <a:ext cx="2118300" cy="462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686" name="Google Shape;686;p33"/>
          <p:cNvSpPr txBox="1">
            <a:spLocks noGrp="1"/>
          </p:cNvSpPr>
          <p:nvPr>
            <p:ph type="title" idx="2"/>
          </p:nvPr>
        </p:nvSpPr>
        <p:spPr>
          <a:xfrm>
            <a:off x="3512850" y="1957038"/>
            <a:ext cx="2118300" cy="347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0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687" name="Google Shape;687;p33"/>
          <p:cNvSpPr txBox="1">
            <a:spLocks noGrp="1"/>
          </p:cNvSpPr>
          <p:nvPr>
            <p:ph type="subTitle" idx="3"/>
          </p:nvPr>
        </p:nvSpPr>
        <p:spPr>
          <a:xfrm>
            <a:off x="3512850" y="2380638"/>
            <a:ext cx="2118300" cy="462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688" name="Google Shape;688;p33"/>
          <p:cNvSpPr txBox="1">
            <a:spLocks noGrp="1"/>
          </p:cNvSpPr>
          <p:nvPr>
            <p:ph type="title" idx="4"/>
          </p:nvPr>
        </p:nvSpPr>
        <p:spPr>
          <a:xfrm>
            <a:off x="719975" y="3677102"/>
            <a:ext cx="2118300" cy="347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0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689" name="Google Shape;689;p33"/>
          <p:cNvSpPr txBox="1">
            <a:spLocks noGrp="1"/>
          </p:cNvSpPr>
          <p:nvPr>
            <p:ph type="subTitle" idx="5"/>
          </p:nvPr>
        </p:nvSpPr>
        <p:spPr>
          <a:xfrm>
            <a:off x="719975" y="4100694"/>
            <a:ext cx="2118300" cy="462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690" name="Google Shape;690;p33"/>
          <p:cNvSpPr txBox="1">
            <a:spLocks noGrp="1"/>
          </p:cNvSpPr>
          <p:nvPr>
            <p:ph type="title" idx="6"/>
          </p:nvPr>
        </p:nvSpPr>
        <p:spPr>
          <a:xfrm>
            <a:off x="3512850" y="3677102"/>
            <a:ext cx="2118300" cy="347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0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691" name="Google Shape;691;p33"/>
          <p:cNvSpPr txBox="1">
            <a:spLocks noGrp="1"/>
          </p:cNvSpPr>
          <p:nvPr>
            <p:ph type="subTitle" idx="7"/>
          </p:nvPr>
        </p:nvSpPr>
        <p:spPr>
          <a:xfrm>
            <a:off x="3512850" y="4100694"/>
            <a:ext cx="2118300" cy="462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692" name="Google Shape;692;p33"/>
          <p:cNvSpPr txBox="1">
            <a:spLocks noGrp="1"/>
          </p:cNvSpPr>
          <p:nvPr>
            <p:ph type="title" idx="8"/>
          </p:nvPr>
        </p:nvSpPr>
        <p:spPr>
          <a:xfrm>
            <a:off x="6305725" y="1957038"/>
            <a:ext cx="2118300" cy="347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0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693" name="Google Shape;693;p33"/>
          <p:cNvSpPr txBox="1">
            <a:spLocks noGrp="1"/>
          </p:cNvSpPr>
          <p:nvPr>
            <p:ph type="subTitle" idx="9"/>
          </p:nvPr>
        </p:nvSpPr>
        <p:spPr>
          <a:xfrm>
            <a:off x="6305725" y="2380638"/>
            <a:ext cx="2118300" cy="462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694" name="Google Shape;694;p33"/>
          <p:cNvSpPr txBox="1">
            <a:spLocks noGrp="1"/>
          </p:cNvSpPr>
          <p:nvPr>
            <p:ph type="title" idx="13"/>
          </p:nvPr>
        </p:nvSpPr>
        <p:spPr>
          <a:xfrm>
            <a:off x="719975" y="539700"/>
            <a:ext cx="7704000" cy="477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700"/>
              <a:buNone/>
              <a:defRPr/>
            </a:lvl1pPr>
            <a:lvl2pPr lvl="1" algn="ctr" rtl="0">
              <a:spcBef>
                <a:spcPts val="0"/>
              </a:spcBef>
              <a:spcAft>
                <a:spcPts val="0"/>
              </a:spcAft>
              <a:buSzPts val="2500"/>
              <a:buNone/>
              <a:defRPr/>
            </a:lvl2pPr>
            <a:lvl3pPr lvl="2" algn="ctr" rtl="0">
              <a:spcBef>
                <a:spcPts val="0"/>
              </a:spcBef>
              <a:spcAft>
                <a:spcPts val="0"/>
              </a:spcAft>
              <a:buSzPts val="2500"/>
              <a:buNone/>
              <a:defRPr/>
            </a:lvl3pPr>
            <a:lvl4pPr lvl="3" algn="ctr" rtl="0">
              <a:spcBef>
                <a:spcPts val="0"/>
              </a:spcBef>
              <a:spcAft>
                <a:spcPts val="0"/>
              </a:spcAft>
              <a:buSzPts val="2500"/>
              <a:buNone/>
              <a:defRPr/>
            </a:lvl4pPr>
            <a:lvl5pPr lvl="4" algn="ctr" rtl="0">
              <a:spcBef>
                <a:spcPts val="0"/>
              </a:spcBef>
              <a:spcAft>
                <a:spcPts val="0"/>
              </a:spcAft>
              <a:buSzPts val="2500"/>
              <a:buNone/>
              <a:defRPr/>
            </a:lvl5pPr>
            <a:lvl6pPr lvl="5" algn="ctr" rtl="0">
              <a:spcBef>
                <a:spcPts val="0"/>
              </a:spcBef>
              <a:spcAft>
                <a:spcPts val="0"/>
              </a:spcAft>
              <a:buSzPts val="2500"/>
              <a:buNone/>
              <a:defRPr/>
            </a:lvl6pPr>
            <a:lvl7pPr lvl="6" algn="ctr" rtl="0">
              <a:spcBef>
                <a:spcPts val="0"/>
              </a:spcBef>
              <a:spcAft>
                <a:spcPts val="0"/>
              </a:spcAft>
              <a:buSzPts val="2500"/>
              <a:buNone/>
              <a:defRPr/>
            </a:lvl7pPr>
            <a:lvl8pPr lvl="7" algn="ctr" rtl="0">
              <a:spcBef>
                <a:spcPts val="0"/>
              </a:spcBef>
              <a:spcAft>
                <a:spcPts val="0"/>
              </a:spcAft>
              <a:buSzPts val="2500"/>
              <a:buNone/>
              <a:defRPr/>
            </a:lvl8pPr>
            <a:lvl9pPr lvl="8" algn="ctr" rtl="0">
              <a:spcBef>
                <a:spcPts val="0"/>
              </a:spcBef>
              <a:spcAft>
                <a:spcPts val="0"/>
              </a:spcAft>
              <a:buSzPts val="2500"/>
              <a:buNone/>
              <a:defRPr/>
            </a:lvl9pPr>
          </a:lstStyle>
          <a:p>
            <a:endParaRPr/>
          </a:p>
        </p:txBody>
      </p:sp>
      <p:sp>
        <p:nvSpPr>
          <p:cNvPr id="695" name="Google Shape;695;p33"/>
          <p:cNvSpPr/>
          <p:nvPr/>
        </p:nvSpPr>
        <p:spPr>
          <a:xfrm rot="5400000" flipH="1">
            <a:off x="403846" y="3602571"/>
            <a:ext cx="1010386" cy="1818051"/>
          </a:xfrm>
          <a:custGeom>
            <a:avLst/>
            <a:gdLst/>
            <a:ahLst/>
            <a:cxnLst/>
            <a:rect l="l" t="t" r="r" b="b"/>
            <a:pathLst>
              <a:path w="26386" h="47478" extrusionOk="0">
                <a:moveTo>
                  <a:pt x="4776" y="664"/>
                </a:moveTo>
                <a:cubicBezTo>
                  <a:pt x="4938" y="664"/>
                  <a:pt x="5105" y="725"/>
                  <a:pt x="5241" y="861"/>
                </a:cubicBezTo>
                <a:cubicBezTo>
                  <a:pt x="5658" y="1278"/>
                  <a:pt x="5371" y="1982"/>
                  <a:pt x="4771" y="1982"/>
                </a:cubicBezTo>
                <a:cubicBezTo>
                  <a:pt x="4406" y="1982"/>
                  <a:pt x="4120" y="1669"/>
                  <a:pt x="4120" y="1330"/>
                </a:cubicBezTo>
                <a:cubicBezTo>
                  <a:pt x="4120" y="926"/>
                  <a:pt x="4440" y="664"/>
                  <a:pt x="4776" y="664"/>
                </a:cubicBezTo>
                <a:close/>
                <a:moveTo>
                  <a:pt x="24977" y="29671"/>
                </a:moveTo>
                <a:cubicBezTo>
                  <a:pt x="25551" y="29671"/>
                  <a:pt x="25838" y="30375"/>
                  <a:pt x="25420" y="30792"/>
                </a:cubicBezTo>
                <a:cubicBezTo>
                  <a:pt x="25283" y="30930"/>
                  <a:pt x="25127" y="30988"/>
                  <a:pt x="24977" y="30988"/>
                </a:cubicBezTo>
                <a:cubicBezTo>
                  <a:pt x="24472" y="30988"/>
                  <a:pt x="24026" y="30335"/>
                  <a:pt x="24508" y="29853"/>
                </a:cubicBezTo>
                <a:cubicBezTo>
                  <a:pt x="24612" y="29749"/>
                  <a:pt x="24795" y="29671"/>
                  <a:pt x="24977" y="29671"/>
                </a:cubicBezTo>
                <a:close/>
                <a:moveTo>
                  <a:pt x="4771" y="1"/>
                </a:moveTo>
                <a:cubicBezTo>
                  <a:pt x="3259" y="1"/>
                  <a:pt x="2972" y="2191"/>
                  <a:pt x="4459" y="2582"/>
                </a:cubicBezTo>
                <a:lnTo>
                  <a:pt x="4459" y="13897"/>
                </a:lnTo>
                <a:lnTo>
                  <a:pt x="131" y="18199"/>
                </a:lnTo>
                <a:cubicBezTo>
                  <a:pt x="78" y="18251"/>
                  <a:pt x="52" y="18303"/>
                  <a:pt x="26" y="18382"/>
                </a:cubicBezTo>
                <a:lnTo>
                  <a:pt x="0" y="18434"/>
                </a:lnTo>
                <a:lnTo>
                  <a:pt x="0" y="47478"/>
                </a:lnTo>
                <a:lnTo>
                  <a:pt x="652" y="47478"/>
                </a:lnTo>
                <a:lnTo>
                  <a:pt x="652" y="33790"/>
                </a:lnTo>
                <a:lnTo>
                  <a:pt x="21953" y="33790"/>
                </a:lnTo>
                <a:lnTo>
                  <a:pt x="24299" y="31444"/>
                </a:lnTo>
                <a:cubicBezTo>
                  <a:pt x="24507" y="31558"/>
                  <a:pt x="24736" y="31614"/>
                  <a:pt x="24962" y="31614"/>
                </a:cubicBezTo>
                <a:cubicBezTo>
                  <a:pt x="25303" y="31614"/>
                  <a:pt x="25639" y="31486"/>
                  <a:pt x="25890" y="31235"/>
                </a:cubicBezTo>
                <a:cubicBezTo>
                  <a:pt x="26385" y="30740"/>
                  <a:pt x="26385" y="29905"/>
                  <a:pt x="25890" y="29410"/>
                </a:cubicBezTo>
                <a:cubicBezTo>
                  <a:pt x="25610" y="29136"/>
                  <a:pt x="25288" y="29020"/>
                  <a:pt x="24978" y="29020"/>
                </a:cubicBezTo>
                <a:cubicBezTo>
                  <a:pt x="24078" y="29020"/>
                  <a:pt x="23274" y="30004"/>
                  <a:pt x="23856" y="30974"/>
                </a:cubicBezTo>
                <a:lnTo>
                  <a:pt x="21666" y="33138"/>
                </a:lnTo>
                <a:lnTo>
                  <a:pt x="652" y="33138"/>
                </a:lnTo>
                <a:lnTo>
                  <a:pt x="652" y="18616"/>
                </a:lnTo>
                <a:lnTo>
                  <a:pt x="5058" y="14210"/>
                </a:lnTo>
                <a:lnTo>
                  <a:pt x="5084" y="14158"/>
                </a:lnTo>
                <a:cubicBezTo>
                  <a:pt x="5110" y="14106"/>
                  <a:pt x="5110" y="14028"/>
                  <a:pt x="5110" y="13949"/>
                </a:cubicBezTo>
                <a:lnTo>
                  <a:pt x="5110" y="2582"/>
                </a:lnTo>
                <a:cubicBezTo>
                  <a:pt x="6596" y="2191"/>
                  <a:pt x="6310" y="1"/>
                  <a:pt x="47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96" name="Google Shape;696;p33"/>
          <p:cNvGrpSpPr/>
          <p:nvPr/>
        </p:nvGrpSpPr>
        <p:grpSpPr>
          <a:xfrm>
            <a:off x="-107778" y="157336"/>
            <a:ext cx="1522265" cy="671576"/>
            <a:chOff x="-107778" y="157336"/>
            <a:chExt cx="1522265" cy="671576"/>
          </a:xfrm>
        </p:grpSpPr>
        <p:sp>
          <p:nvSpPr>
            <p:cNvPr id="697" name="Google Shape;697;p33"/>
            <p:cNvSpPr/>
            <p:nvPr/>
          </p:nvSpPr>
          <p:spPr>
            <a:xfrm rot="10800000">
              <a:off x="-107778" y="157336"/>
              <a:ext cx="1522265" cy="347137"/>
            </a:xfrm>
            <a:custGeom>
              <a:avLst/>
              <a:gdLst/>
              <a:ahLst/>
              <a:cxnLst/>
              <a:rect l="l" t="t" r="r" b="b"/>
              <a:pathLst>
                <a:path w="42133" h="9608" extrusionOk="0">
                  <a:moveTo>
                    <a:pt x="1325" y="7651"/>
                  </a:moveTo>
                  <a:cubicBezTo>
                    <a:pt x="1662" y="7651"/>
                    <a:pt x="1982" y="7913"/>
                    <a:pt x="1982" y="8318"/>
                  </a:cubicBezTo>
                  <a:cubicBezTo>
                    <a:pt x="1982" y="8683"/>
                    <a:pt x="1695" y="8969"/>
                    <a:pt x="1330" y="8969"/>
                  </a:cubicBezTo>
                  <a:cubicBezTo>
                    <a:pt x="756" y="8969"/>
                    <a:pt x="469" y="8265"/>
                    <a:pt x="860" y="7848"/>
                  </a:cubicBezTo>
                  <a:cubicBezTo>
                    <a:pt x="996" y="7712"/>
                    <a:pt x="1163" y="7651"/>
                    <a:pt x="1325" y="7651"/>
                  </a:cubicBezTo>
                  <a:close/>
                  <a:moveTo>
                    <a:pt x="19007" y="1"/>
                  </a:moveTo>
                  <a:cubicBezTo>
                    <a:pt x="18876" y="1"/>
                    <a:pt x="18746" y="27"/>
                    <a:pt x="18668" y="131"/>
                  </a:cubicBezTo>
                  <a:lnTo>
                    <a:pt x="10820" y="7979"/>
                  </a:lnTo>
                  <a:lnTo>
                    <a:pt x="2581" y="7979"/>
                  </a:lnTo>
                  <a:cubicBezTo>
                    <a:pt x="2405" y="7309"/>
                    <a:pt x="1864" y="6999"/>
                    <a:pt x="1322" y="6999"/>
                  </a:cubicBezTo>
                  <a:cubicBezTo>
                    <a:pt x="661" y="6999"/>
                    <a:pt x="0" y="7460"/>
                    <a:pt x="0" y="8291"/>
                  </a:cubicBezTo>
                  <a:cubicBezTo>
                    <a:pt x="0" y="9139"/>
                    <a:pt x="666" y="9607"/>
                    <a:pt x="1328" y="9607"/>
                  </a:cubicBezTo>
                  <a:cubicBezTo>
                    <a:pt x="1868" y="9607"/>
                    <a:pt x="2406" y="9297"/>
                    <a:pt x="2581" y="8630"/>
                  </a:cubicBezTo>
                  <a:lnTo>
                    <a:pt x="11055" y="8630"/>
                  </a:lnTo>
                  <a:lnTo>
                    <a:pt x="19085" y="652"/>
                  </a:lnTo>
                  <a:lnTo>
                    <a:pt x="42106" y="652"/>
                  </a:lnTo>
                  <a:lnTo>
                    <a:pt x="4213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33"/>
            <p:cNvSpPr/>
            <p:nvPr/>
          </p:nvSpPr>
          <p:spPr>
            <a:xfrm flipH="1">
              <a:off x="28" y="728401"/>
              <a:ext cx="1414458" cy="100511"/>
            </a:xfrm>
            <a:custGeom>
              <a:avLst/>
              <a:gdLst/>
              <a:ahLst/>
              <a:cxnLst/>
              <a:rect l="l" t="t" r="r" b="b"/>
              <a:pathLst>
                <a:path w="36521" h="2595" extrusionOk="0">
                  <a:moveTo>
                    <a:pt x="1684" y="639"/>
                  </a:moveTo>
                  <a:cubicBezTo>
                    <a:pt x="2020" y="639"/>
                    <a:pt x="2340" y="901"/>
                    <a:pt x="2340" y="1305"/>
                  </a:cubicBezTo>
                  <a:cubicBezTo>
                    <a:pt x="2340" y="1644"/>
                    <a:pt x="2053" y="1957"/>
                    <a:pt x="1688" y="1957"/>
                  </a:cubicBezTo>
                  <a:cubicBezTo>
                    <a:pt x="1089" y="1957"/>
                    <a:pt x="802" y="1253"/>
                    <a:pt x="1219" y="836"/>
                  </a:cubicBezTo>
                  <a:cubicBezTo>
                    <a:pt x="1355" y="700"/>
                    <a:pt x="1521" y="639"/>
                    <a:pt x="1684" y="639"/>
                  </a:cubicBezTo>
                  <a:close/>
                  <a:moveTo>
                    <a:pt x="1741" y="1"/>
                  </a:moveTo>
                  <a:cubicBezTo>
                    <a:pt x="1724" y="1"/>
                    <a:pt x="1706" y="1"/>
                    <a:pt x="1688" y="2"/>
                  </a:cubicBezTo>
                  <a:cubicBezTo>
                    <a:pt x="1677" y="2"/>
                    <a:pt x="1666" y="1"/>
                    <a:pt x="1655" y="1"/>
                  </a:cubicBezTo>
                  <a:cubicBezTo>
                    <a:pt x="581" y="1"/>
                    <a:pt x="0" y="1236"/>
                    <a:pt x="645" y="2088"/>
                  </a:cubicBezTo>
                  <a:cubicBezTo>
                    <a:pt x="908" y="2434"/>
                    <a:pt x="1289" y="2595"/>
                    <a:pt x="1667" y="2595"/>
                  </a:cubicBezTo>
                  <a:cubicBezTo>
                    <a:pt x="2228" y="2595"/>
                    <a:pt x="2784" y="2241"/>
                    <a:pt x="2940" y="1618"/>
                  </a:cubicBezTo>
                  <a:lnTo>
                    <a:pt x="36520" y="1618"/>
                  </a:lnTo>
                  <a:lnTo>
                    <a:pt x="36520" y="967"/>
                  </a:lnTo>
                  <a:lnTo>
                    <a:pt x="2966" y="967"/>
                  </a:lnTo>
                  <a:cubicBezTo>
                    <a:pt x="2814" y="410"/>
                    <a:pt x="2318" y="1"/>
                    <a:pt x="17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2">
  <p:cSld name="CUSTOM_1">
    <p:spTree>
      <p:nvGrpSpPr>
        <p:cNvPr id="1" name="Shape 777"/>
        <p:cNvGrpSpPr/>
        <p:nvPr/>
      </p:nvGrpSpPr>
      <p:grpSpPr>
        <a:xfrm>
          <a:off x="0" y="0"/>
          <a:ext cx="0" cy="0"/>
          <a:chOff x="0" y="0"/>
          <a:chExt cx="0" cy="0"/>
        </a:xfrm>
      </p:grpSpPr>
      <p:sp>
        <p:nvSpPr>
          <p:cNvPr id="778" name="Google Shape;778;p37"/>
          <p:cNvSpPr txBox="1">
            <a:spLocks noGrp="1"/>
          </p:cNvSpPr>
          <p:nvPr>
            <p:ph type="title"/>
          </p:nvPr>
        </p:nvSpPr>
        <p:spPr>
          <a:xfrm>
            <a:off x="713325" y="539700"/>
            <a:ext cx="3524700" cy="477900"/>
          </a:xfrm>
          <a:prstGeom prst="rect">
            <a:avLst/>
          </a:prstGeom>
        </p:spPr>
        <p:txBody>
          <a:bodyPr spcFirstLastPara="1" wrap="square" lIns="91425" tIns="91425" rIns="91425" bIns="91425" anchor="ctr" anchorCtr="0">
            <a:noAutofit/>
          </a:bodyPr>
          <a:lstStyle>
            <a:lvl1pPr lvl="0" rtl="0">
              <a:spcBef>
                <a:spcPts val="0"/>
              </a:spcBef>
              <a:spcAft>
                <a:spcPts val="0"/>
              </a:spcAft>
              <a:buSzPts val="2700"/>
              <a:buNone/>
              <a:defRPr/>
            </a:lvl1pPr>
            <a:lvl2pPr lvl="1" algn="ctr" rtl="0">
              <a:spcBef>
                <a:spcPts val="0"/>
              </a:spcBef>
              <a:spcAft>
                <a:spcPts val="0"/>
              </a:spcAft>
              <a:buSzPts val="2500"/>
              <a:buNone/>
              <a:defRPr/>
            </a:lvl2pPr>
            <a:lvl3pPr lvl="2" algn="ctr" rtl="0">
              <a:spcBef>
                <a:spcPts val="0"/>
              </a:spcBef>
              <a:spcAft>
                <a:spcPts val="0"/>
              </a:spcAft>
              <a:buSzPts val="2500"/>
              <a:buNone/>
              <a:defRPr/>
            </a:lvl3pPr>
            <a:lvl4pPr lvl="3" algn="ctr" rtl="0">
              <a:spcBef>
                <a:spcPts val="0"/>
              </a:spcBef>
              <a:spcAft>
                <a:spcPts val="0"/>
              </a:spcAft>
              <a:buSzPts val="2500"/>
              <a:buNone/>
              <a:defRPr/>
            </a:lvl4pPr>
            <a:lvl5pPr lvl="4" algn="ctr" rtl="0">
              <a:spcBef>
                <a:spcPts val="0"/>
              </a:spcBef>
              <a:spcAft>
                <a:spcPts val="0"/>
              </a:spcAft>
              <a:buSzPts val="2500"/>
              <a:buNone/>
              <a:defRPr/>
            </a:lvl5pPr>
            <a:lvl6pPr lvl="5" algn="ctr" rtl="0">
              <a:spcBef>
                <a:spcPts val="0"/>
              </a:spcBef>
              <a:spcAft>
                <a:spcPts val="0"/>
              </a:spcAft>
              <a:buSzPts val="2500"/>
              <a:buNone/>
              <a:defRPr/>
            </a:lvl6pPr>
            <a:lvl7pPr lvl="6" algn="ctr" rtl="0">
              <a:spcBef>
                <a:spcPts val="0"/>
              </a:spcBef>
              <a:spcAft>
                <a:spcPts val="0"/>
              </a:spcAft>
              <a:buSzPts val="2500"/>
              <a:buNone/>
              <a:defRPr/>
            </a:lvl7pPr>
            <a:lvl8pPr lvl="7" algn="ctr" rtl="0">
              <a:spcBef>
                <a:spcPts val="0"/>
              </a:spcBef>
              <a:spcAft>
                <a:spcPts val="0"/>
              </a:spcAft>
              <a:buSzPts val="2500"/>
              <a:buNone/>
              <a:defRPr/>
            </a:lvl8pPr>
            <a:lvl9pPr lvl="8" algn="ctr" rtl="0">
              <a:spcBef>
                <a:spcPts val="0"/>
              </a:spcBef>
              <a:spcAft>
                <a:spcPts val="0"/>
              </a:spcAft>
              <a:buSzPts val="2500"/>
              <a:buNone/>
              <a:defRPr/>
            </a:lvl9pPr>
          </a:lstStyle>
          <a:p>
            <a:endParaRPr/>
          </a:p>
        </p:txBody>
      </p:sp>
      <p:grpSp>
        <p:nvGrpSpPr>
          <p:cNvPr id="779" name="Google Shape;779;p37"/>
          <p:cNvGrpSpPr/>
          <p:nvPr/>
        </p:nvGrpSpPr>
        <p:grpSpPr>
          <a:xfrm>
            <a:off x="6521425" y="-33816"/>
            <a:ext cx="2852632" cy="755873"/>
            <a:chOff x="6521425" y="153500"/>
            <a:chExt cx="2852632" cy="755873"/>
          </a:xfrm>
        </p:grpSpPr>
        <p:grpSp>
          <p:nvGrpSpPr>
            <p:cNvPr id="780" name="Google Shape;780;p37"/>
            <p:cNvGrpSpPr/>
            <p:nvPr/>
          </p:nvGrpSpPr>
          <p:grpSpPr>
            <a:xfrm>
              <a:off x="6521425" y="153500"/>
              <a:ext cx="2257381" cy="391400"/>
              <a:chOff x="6521425" y="153500"/>
              <a:chExt cx="2257381" cy="391400"/>
            </a:xfrm>
          </p:grpSpPr>
          <p:sp>
            <p:nvSpPr>
              <p:cNvPr id="781" name="Google Shape;781;p37"/>
              <p:cNvSpPr/>
              <p:nvPr/>
            </p:nvSpPr>
            <p:spPr>
              <a:xfrm>
                <a:off x="6623375" y="153500"/>
                <a:ext cx="2155431" cy="342293"/>
              </a:xfrm>
              <a:custGeom>
                <a:avLst/>
                <a:gdLst/>
                <a:ahLst/>
                <a:cxnLst/>
                <a:rect l="l" t="t" r="r" b="b"/>
                <a:pathLst>
                  <a:path w="49394" h="7844" extrusionOk="0">
                    <a:moveTo>
                      <a:pt x="41551" y="1"/>
                    </a:moveTo>
                    <a:lnTo>
                      <a:pt x="41369" y="31"/>
                    </a:lnTo>
                    <a:lnTo>
                      <a:pt x="34104" y="7235"/>
                    </a:lnTo>
                    <a:lnTo>
                      <a:pt x="0" y="7235"/>
                    </a:lnTo>
                    <a:lnTo>
                      <a:pt x="0" y="7843"/>
                    </a:lnTo>
                    <a:lnTo>
                      <a:pt x="34287" y="7843"/>
                    </a:lnTo>
                    <a:lnTo>
                      <a:pt x="34347" y="7813"/>
                    </a:lnTo>
                    <a:cubicBezTo>
                      <a:pt x="34378" y="7813"/>
                      <a:pt x="34439" y="7782"/>
                      <a:pt x="34469" y="7721"/>
                    </a:cubicBezTo>
                    <a:lnTo>
                      <a:pt x="41642" y="578"/>
                    </a:lnTo>
                    <a:lnTo>
                      <a:pt x="49393" y="578"/>
                    </a:lnTo>
                    <a:lnTo>
                      <a:pt x="4939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37"/>
              <p:cNvSpPr/>
              <p:nvPr/>
            </p:nvSpPr>
            <p:spPr>
              <a:xfrm>
                <a:off x="6521425" y="427100"/>
                <a:ext cx="118575" cy="117800"/>
              </a:xfrm>
              <a:custGeom>
                <a:avLst/>
                <a:gdLst/>
                <a:ahLst/>
                <a:cxnLst/>
                <a:rect l="l" t="t" r="r" b="b"/>
                <a:pathLst>
                  <a:path w="4743" h="4712" fill="none" extrusionOk="0">
                    <a:moveTo>
                      <a:pt x="1" y="2007"/>
                    </a:moveTo>
                    <a:cubicBezTo>
                      <a:pt x="1" y="3830"/>
                      <a:pt x="2189" y="4712"/>
                      <a:pt x="3466" y="3466"/>
                    </a:cubicBezTo>
                    <a:cubicBezTo>
                      <a:pt x="4742" y="2189"/>
                      <a:pt x="3830" y="1"/>
                      <a:pt x="2037" y="1"/>
                    </a:cubicBezTo>
                    <a:cubicBezTo>
                      <a:pt x="912" y="1"/>
                      <a:pt x="1" y="912"/>
                      <a:pt x="1" y="2007"/>
                    </a:cubicBezTo>
                    <a:close/>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3" name="Google Shape;783;p37"/>
            <p:cNvGrpSpPr/>
            <p:nvPr/>
          </p:nvGrpSpPr>
          <p:grpSpPr>
            <a:xfrm>
              <a:off x="6826225" y="326868"/>
              <a:ext cx="2547832" cy="405548"/>
              <a:chOff x="6826225" y="344423"/>
              <a:chExt cx="2547832" cy="405548"/>
            </a:xfrm>
          </p:grpSpPr>
          <p:sp>
            <p:nvSpPr>
              <p:cNvPr id="784" name="Google Shape;784;p37"/>
              <p:cNvSpPr/>
              <p:nvPr/>
            </p:nvSpPr>
            <p:spPr>
              <a:xfrm>
                <a:off x="6928175" y="344423"/>
                <a:ext cx="2445882" cy="350889"/>
              </a:xfrm>
              <a:custGeom>
                <a:avLst/>
                <a:gdLst/>
                <a:ahLst/>
                <a:cxnLst/>
                <a:rect l="l" t="t" r="r" b="b"/>
                <a:pathLst>
                  <a:path w="56050" h="8041" extrusionOk="0">
                    <a:moveTo>
                      <a:pt x="43369" y="1"/>
                    </a:moveTo>
                    <a:cubicBezTo>
                      <a:pt x="43113" y="1"/>
                      <a:pt x="42857" y="119"/>
                      <a:pt x="42706" y="320"/>
                    </a:cubicBezTo>
                    <a:lnTo>
                      <a:pt x="35837" y="7190"/>
                    </a:lnTo>
                    <a:cubicBezTo>
                      <a:pt x="35776" y="7220"/>
                      <a:pt x="35746" y="7281"/>
                      <a:pt x="35685" y="7342"/>
                    </a:cubicBezTo>
                    <a:cubicBezTo>
                      <a:pt x="35654" y="7372"/>
                      <a:pt x="35624" y="7403"/>
                      <a:pt x="35594" y="7433"/>
                    </a:cubicBezTo>
                    <a:lnTo>
                      <a:pt x="0" y="7433"/>
                    </a:lnTo>
                    <a:lnTo>
                      <a:pt x="0" y="8041"/>
                    </a:lnTo>
                    <a:lnTo>
                      <a:pt x="35624" y="8041"/>
                    </a:lnTo>
                    <a:cubicBezTo>
                      <a:pt x="35806" y="8041"/>
                      <a:pt x="35989" y="7919"/>
                      <a:pt x="36141" y="7767"/>
                    </a:cubicBezTo>
                    <a:cubicBezTo>
                      <a:pt x="36171" y="7706"/>
                      <a:pt x="36202" y="7676"/>
                      <a:pt x="36232" y="7646"/>
                    </a:cubicBezTo>
                    <a:lnTo>
                      <a:pt x="43162" y="715"/>
                    </a:lnTo>
                    <a:lnTo>
                      <a:pt x="43193" y="655"/>
                    </a:lnTo>
                    <a:cubicBezTo>
                      <a:pt x="43223" y="594"/>
                      <a:pt x="43253" y="594"/>
                      <a:pt x="43497" y="594"/>
                    </a:cubicBezTo>
                    <a:lnTo>
                      <a:pt x="56050" y="594"/>
                    </a:lnTo>
                    <a:lnTo>
                      <a:pt x="56050" y="16"/>
                    </a:lnTo>
                    <a:lnTo>
                      <a:pt x="43527" y="16"/>
                    </a:lnTo>
                    <a:cubicBezTo>
                      <a:pt x="43475" y="6"/>
                      <a:pt x="43422" y="1"/>
                      <a:pt x="433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37"/>
              <p:cNvSpPr/>
              <p:nvPr/>
            </p:nvSpPr>
            <p:spPr>
              <a:xfrm>
                <a:off x="6826225" y="632170"/>
                <a:ext cx="118575" cy="117800"/>
              </a:xfrm>
              <a:custGeom>
                <a:avLst/>
                <a:gdLst/>
                <a:ahLst/>
                <a:cxnLst/>
                <a:rect l="l" t="t" r="r" b="b"/>
                <a:pathLst>
                  <a:path w="4743" h="4712" fill="none" extrusionOk="0">
                    <a:moveTo>
                      <a:pt x="1" y="2007"/>
                    </a:moveTo>
                    <a:cubicBezTo>
                      <a:pt x="1" y="3830"/>
                      <a:pt x="2189" y="4712"/>
                      <a:pt x="3466" y="3466"/>
                    </a:cubicBezTo>
                    <a:cubicBezTo>
                      <a:pt x="4742" y="2189"/>
                      <a:pt x="3830" y="1"/>
                      <a:pt x="2037" y="1"/>
                    </a:cubicBezTo>
                    <a:cubicBezTo>
                      <a:pt x="912" y="1"/>
                      <a:pt x="1" y="912"/>
                      <a:pt x="1" y="2007"/>
                    </a:cubicBezTo>
                    <a:close/>
                  </a:path>
                </a:pathLst>
              </a:custGeom>
              <a:solidFill>
                <a:schemeClr val="accent2"/>
              </a:solidFill>
              <a:ln w="28575" cap="flat" cmpd="sng">
                <a:solidFill>
                  <a:schemeClr val="accen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86" name="Google Shape;786;p37"/>
            <p:cNvSpPr/>
            <p:nvPr/>
          </p:nvSpPr>
          <p:spPr>
            <a:xfrm>
              <a:off x="6775775" y="828445"/>
              <a:ext cx="2424560" cy="26575"/>
            </a:xfrm>
            <a:custGeom>
              <a:avLst/>
              <a:gdLst/>
              <a:ahLst/>
              <a:cxnLst/>
              <a:rect l="l" t="t" r="r" b="b"/>
              <a:pathLst>
                <a:path w="39150" h="609" extrusionOk="0">
                  <a:moveTo>
                    <a:pt x="0" y="0"/>
                  </a:moveTo>
                  <a:lnTo>
                    <a:pt x="0" y="608"/>
                  </a:lnTo>
                  <a:lnTo>
                    <a:pt x="39150" y="608"/>
                  </a:lnTo>
                  <a:lnTo>
                    <a:pt x="3915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37"/>
            <p:cNvSpPr/>
            <p:nvPr/>
          </p:nvSpPr>
          <p:spPr>
            <a:xfrm>
              <a:off x="6673825" y="791573"/>
              <a:ext cx="118575" cy="117800"/>
            </a:xfrm>
            <a:custGeom>
              <a:avLst/>
              <a:gdLst/>
              <a:ahLst/>
              <a:cxnLst/>
              <a:rect l="l" t="t" r="r" b="b"/>
              <a:pathLst>
                <a:path w="4743" h="4712" fill="none" extrusionOk="0">
                  <a:moveTo>
                    <a:pt x="1" y="2007"/>
                  </a:moveTo>
                  <a:cubicBezTo>
                    <a:pt x="1" y="3830"/>
                    <a:pt x="2189" y="4712"/>
                    <a:pt x="3466" y="3466"/>
                  </a:cubicBezTo>
                  <a:cubicBezTo>
                    <a:pt x="4742" y="2189"/>
                    <a:pt x="3830" y="1"/>
                    <a:pt x="2037" y="1"/>
                  </a:cubicBezTo>
                  <a:cubicBezTo>
                    <a:pt x="912" y="1"/>
                    <a:pt x="1" y="912"/>
                    <a:pt x="1" y="2007"/>
                  </a:cubicBezTo>
                  <a:close/>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3">
  <p:cSld name="CUSTOM_1_1">
    <p:spTree>
      <p:nvGrpSpPr>
        <p:cNvPr id="1" name="Shape 788"/>
        <p:cNvGrpSpPr/>
        <p:nvPr/>
      </p:nvGrpSpPr>
      <p:grpSpPr>
        <a:xfrm>
          <a:off x="0" y="0"/>
          <a:ext cx="0" cy="0"/>
          <a:chOff x="0" y="0"/>
          <a:chExt cx="0" cy="0"/>
        </a:xfrm>
      </p:grpSpPr>
      <p:sp>
        <p:nvSpPr>
          <p:cNvPr id="789" name="Google Shape;789;p38"/>
          <p:cNvSpPr txBox="1">
            <a:spLocks noGrp="1"/>
          </p:cNvSpPr>
          <p:nvPr>
            <p:ph type="title"/>
          </p:nvPr>
        </p:nvSpPr>
        <p:spPr>
          <a:xfrm>
            <a:off x="713325" y="539700"/>
            <a:ext cx="7717500" cy="477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700"/>
              <a:buNone/>
              <a:defRPr/>
            </a:lvl1pPr>
            <a:lvl2pPr lvl="1" algn="ctr" rtl="0">
              <a:spcBef>
                <a:spcPts val="0"/>
              </a:spcBef>
              <a:spcAft>
                <a:spcPts val="0"/>
              </a:spcAft>
              <a:buSzPts val="2500"/>
              <a:buNone/>
              <a:defRPr/>
            </a:lvl2pPr>
            <a:lvl3pPr lvl="2" algn="ctr" rtl="0">
              <a:spcBef>
                <a:spcPts val="0"/>
              </a:spcBef>
              <a:spcAft>
                <a:spcPts val="0"/>
              </a:spcAft>
              <a:buSzPts val="2500"/>
              <a:buNone/>
              <a:defRPr/>
            </a:lvl3pPr>
            <a:lvl4pPr lvl="3" algn="ctr" rtl="0">
              <a:spcBef>
                <a:spcPts val="0"/>
              </a:spcBef>
              <a:spcAft>
                <a:spcPts val="0"/>
              </a:spcAft>
              <a:buSzPts val="2500"/>
              <a:buNone/>
              <a:defRPr/>
            </a:lvl4pPr>
            <a:lvl5pPr lvl="4" algn="ctr" rtl="0">
              <a:spcBef>
                <a:spcPts val="0"/>
              </a:spcBef>
              <a:spcAft>
                <a:spcPts val="0"/>
              </a:spcAft>
              <a:buSzPts val="2500"/>
              <a:buNone/>
              <a:defRPr/>
            </a:lvl5pPr>
            <a:lvl6pPr lvl="5" algn="ctr" rtl="0">
              <a:spcBef>
                <a:spcPts val="0"/>
              </a:spcBef>
              <a:spcAft>
                <a:spcPts val="0"/>
              </a:spcAft>
              <a:buSzPts val="2500"/>
              <a:buNone/>
              <a:defRPr/>
            </a:lvl6pPr>
            <a:lvl7pPr lvl="6" algn="ctr" rtl="0">
              <a:spcBef>
                <a:spcPts val="0"/>
              </a:spcBef>
              <a:spcAft>
                <a:spcPts val="0"/>
              </a:spcAft>
              <a:buSzPts val="2500"/>
              <a:buNone/>
              <a:defRPr/>
            </a:lvl7pPr>
            <a:lvl8pPr lvl="7" algn="ctr" rtl="0">
              <a:spcBef>
                <a:spcPts val="0"/>
              </a:spcBef>
              <a:spcAft>
                <a:spcPts val="0"/>
              </a:spcAft>
              <a:buSzPts val="2500"/>
              <a:buNone/>
              <a:defRPr/>
            </a:lvl8pPr>
            <a:lvl9pPr lvl="8" algn="ctr" rtl="0">
              <a:spcBef>
                <a:spcPts val="0"/>
              </a:spcBef>
              <a:spcAft>
                <a:spcPts val="0"/>
              </a:spcAft>
              <a:buSzPts val="2500"/>
              <a:buNone/>
              <a:defRPr/>
            </a:lvl9pPr>
          </a:lstStyle>
          <a:p>
            <a:endParaRPr/>
          </a:p>
        </p:txBody>
      </p:sp>
      <p:grpSp>
        <p:nvGrpSpPr>
          <p:cNvPr id="790" name="Google Shape;790;p38"/>
          <p:cNvGrpSpPr/>
          <p:nvPr/>
        </p:nvGrpSpPr>
        <p:grpSpPr>
          <a:xfrm>
            <a:off x="-217866" y="4785686"/>
            <a:ext cx="2014791" cy="473128"/>
            <a:chOff x="-35118" y="4342063"/>
            <a:chExt cx="2014791" cy="473128"/>
          </a:xfrm>
        </p:grpSpPr>
        <p:sp>
          <p:nvSpPr>
            <p:cNvPr id="791" name="Google Shape;791;p38"/>
            <p:cNvSpPr/>
            <p:nvPr/>
          </p:nvSpPr>
          <p:spPr>
            <a:xfrm rot="-5400000">
              <a:off x="712889" y="3641646"/>
              <a:ext cx="425539" cy="1921552"/>
            </a:xfrm>
            <a:custGeom>
              <a:avLst/>
              <a:gdLst/>
              <a:ahLst/>
              <a:cxnLst/>
              <a:rect l="l" t="t" r="r" b="b"/>
              <a:pathLst>
                <a:path w="11430" h="51613" extrusionOk="0">
                  <a:moveTo>
                    <a:pt x="0" y="1"/>
                  </a:moveTo>
                  <a:lnTo>
                    <a:pt x="0" y="17995"/>
                  </a:lnTo>
                  <a:lnTo>
                    <a:pt x="31" y="18056"/>
                  </a:lnTo>
                  <a:cubicBezTo>
                    <a:pt x="61" y="18117"/>
                    <a:pt x="91" y="18147"/>
                    <a:pt x="122" y="18177"/>
                  </a:cubicBezTo>
                  <a:lnTo>
                    <a:pt x="10852" y="28877"/>
                  </a:lnTo>
                  <a:lnTo>
                    <a:pt x="10852" y="51612"/>
                  </a:lnTo>
                  <a:lnTo>
                    <a:pt x="11429" y="51612"/>
                  </a:lnTo>
                  <a:lnTo>
                    <a:pt x="11429" y="28633"/>
                  </a:lnTo>
                  <a:lnTo>
                    <a:pt x="669" y="17873"/>
                  </a:lnTo>
                  <a:lnTo>
                    <a:pt x="608" y="17813"/>
                  </a:lnTo>
                  <a:lnTo>
                    <a:pt x="608" y="1"/>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38"/>
            <p:cNvSpPr/>
            <p:nvPr/>
          </p:nvSpPr>
          <p:spPr>
            <a:xfrm>
              <a:off x="1861099" y="4342063"/>
              <a:ext cx="118575" cy="118575"/>
            </a:xfrm>
            <a:custGeom>
              <a:avLst/>
              <a:gdLst/>
              <a:ahLst/>
              <a:cxnLst/>
              <a:rect l="l" t="t" r="r" b="b"/>
              <a:pathLst>
                <a:path w="4743" h="4743" fill="none" extrusionOk="0">
                  <a:moveTo>
                    <a:pt x="4742" y="2037"/>
                  </a:moveTo>
                  <a:cubicBezTo>
                    <a:pt x="4742" y="3830"/>
                    <a:pt x="2554" y="4742"/>
                    <a:pt x="1277" y="3466"/>
                  </a:cubicBezTo>
                  <a:cubicBezTo>
                    <a:pt x="1" y="2189"/>
                    <a:pt x="912" y="31"/>
                    <a:pt x="2706" y="1"/>
                  </a:cubicBezTo>
                  <a:cubicBezTo>
                    <a:pt x="3830" y="1"/>
                    <a:pt x="4742" y="912"/>
                    <a:pt x="4742" y="2037"/>
                  </a:cubicBezTo>
                  <a:close/>
                </a:path>
              </a:pathLst>
            </a:custGeom>
            <a:noFill/>
            <a:ln w="28575" cap="flat" cmpd="sng">
              <a:solidFill>
                <a:schemeClr val="accen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3" name="Google Shape;793;p38"/>
          <p:cNvGrpSpPr/>
          <p:nvPr/>
        </p:nvGrpSpPr>
        <p:grpSpPr>
          <a:xfrm>
            <a:off x="-519445" y="4548261"/>
            <a:ext cx="2014791" cy="473128"/>
            <a:chOff x="-35118" y="4342063"/>
            <a:chExt cx="2014791" cy="473128"/>
          </a:xfrm>
        </p:grpSpPr>
        <p:sp>
          <p:nvSpPr>
            <p:cNvPr id="794" name="Google Shape;794;p38"/>
            <p:cNvSpPr/>
            <p:nvPr/>
          </p:nvSpPr>
          <p:spPr>
            <a:xfrm rot="-5400000">
              <a:off x="712889" y="3641646"/>
              <a:ext cx="425539" cy="1921552"/>
            </a:xfrm>
            <a:custGeom>
              <a:avLst/>
              <a:gdLst/>
              <a:ahLst/>
              <a:cxnLst/>
              <a:rect l="l" t="t" r="r" b="b"/>
              <a:pathLst>
                <a:path w="11430" h="51613" extrusionOk="0">
                  <a:moveTo>
                    <a:pt x="0" y="1"/>
                  </a:moveTo>
                  <a:lnTo>
                    <a:pt x="0" y="17995"/>
                  </a:lnTo>
                  <a:lnTo>
                    <a:pt x="31" y="18056"/>
                  </a:lnTo>
                  <a:cubicBezTo>
                    <a:pt x="61" y="18117"/>
                    <a:pt x="91" y="18147"/>
                    <a:pt x="122" y="18177"/>
                  </a:cubicBezTo>
                  <a:lnTo>
                    <a:pt x="10852" y="28877"/>
                  </a:lnTo>
                  <a:lnTo>
                    <a:pt x="10852" y="51612"/>
                  </a:lnTo>
                  <a:lnTo>
                    <a:pt x="11429" y="51612"/>
                  </a:lnTo>
                  <a:lnTo>
                    <a:pt x="11429" y="28633"/>
                  </a:lnTo>
                  <a:lnTo>
                    <a:pt x="669" y="17873"/>
                  </a:lnTo>
                  <a:lnTo>
                    <a:pt x="608" y="17813"/>
                  </a:lnTo>
                  <a:lnTo>
                    <a:pt x="608"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38"/>
            <p:cNvSpPr/>
            <p:nvPr/>
          </p:nvSpPr>
          <p:spPr>
            <a:xfrm>
              <a:off x="1861099" y="4342063"/>
              <a:ext cx="118575" cy="118575"/>
            </a:xfrm>
            <a:custGeom>
              <a:avLst/>
              <a:gdLst/>
              <a:ahLst/>
              <a:cxnLst/>
              <a:rect l="l" t="t" r="r" b="b"/>
              <a:pathLst>
                <a:path w="4743" h="4743" fill="none" extrusionOk="0">
                  <a:moveTo>
                    <a:pt x="4742" y="2037"/>
                  </a:moveTo>
                  <a:cubicBezTo>
                    <a:pt x="4742" y="3830"/>
                    <a:pt x="2554" y="4742"/>
                    <a:pt x="1277" y="3466"/>
                  </a:cubicBezTo>
                  <a:cubicBezTo>
                    <a:pt x="1" y="2189"/>
                    <a:pt x="912" y="31"/>
                    <a:pt x="2706" y="1"/>
                  </a:cubicBezTo>
                  <a:cubicBezTo>
                    <a:pt x="3830" y="1"/>
                    <a:pt x="4742" y="912"/>
                    <a:pt x="4742" y="2037"/>
                  </a:cubicBezTo>
                  <a:close/>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6" name="Google Shape;796;p38"/>
          <p:cNvGrpSpPr/>
          <p:nvPr/>
        </p:nvGrpSpPr>
        <p:grpSpPr>
          <a:xfrm>
            <a:off x="283349" y="-475160"/>
            <a:ext cx="482550" cy="1505350"/>
            <a:chOff x="3121150" y="-443725"/>
            <a:chExt cx="482550" cy="1505350"/>
          </a:xfrm>
        </p:grpSpPr>
        <p:sp>
          <p:nvSpPr>
            <p:cNvPr id="797" name="Google Shape;797;p38"/>
            <p:cNvSpPr/>
            <p:nvPr/>
          </p:nvSpPr>
          <p:spPr>
            <a:xfrm>
              <a:off x="3121150" y="-443725"/>
              <a:ext cx="427075" cy="1386800"/>
            </a:xfrm>
            <a:custGeom>
              <a:avLst/>
              <a:gdLst/>
              <a:ahLst/>
              <a:cxnLst/>
              <a:rect l="l" t="t" r="r" b="b"/>
              <a:pathLst>
                <a:path w="17083" h="55472" fill="none" extrusionOk="0">
                  <a:moveTo>
                    <a:pt x="17083" y="55472"/>
                  </a:moveTo>
                  <a:lnTo>
                    <a:pt x="17083" y="40669"/>
                  </a:lnTo>
                  <a:lnTo>
                    <a:pt x="0" y="40669"/>
                  </a:lnTo>
                  <a:lnTo>
                    <a:pt x="0" y="0"/>
                  </a:lnTo>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38"/>
            <p:cNvSpPr/>
            <p:nvPr/>
          </p:nvSpPr>
          <p:spPr>
            <a:xfrm>
              <a:off x="3485125" y="943825"/>
              <a:ext cx="118575" cy="117800"/>
            </a:xfrm>
            <a:custGeom>
              <a:avLst/>
              <a:gdLst/>
              <a:ahLst/>
              <a:cxnLst/>
              <a:rect l="l" t="t" r="r" b="b"/>
              <a:pathLst>
                <a:path w="4743" h="4712" fill="none" extrusionOk="0">
                  <a:moveTo>
                    <a:pt x="4743" y="2006"/>
                  </a:moveTo>
                  <a:cubicBezTo>
                    <a:pt x="4743" y="3830"/>
                    <a:pt x="2554" y="4712"/>
                    <a:pt x="1277" y="3465"/>
                  </a:cubicBezTo>
                  <a:cubicBezTo>
                    <a:pt x="1" y="2189"/>
                    <a:pt x="913" y="0"/>
                    <a:pt x="2706" y="0"/>
                  </a:cubicBezTo>
                  <a:cubicBezTo>
                    <a:pt x="3831" y="0"/>
                    <a:pt x="4743" y="912"/>
                    <a:pt x="4743" y="2006"/>
                  </a:cubicBezTo>
                  <a:close/>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9" name="Google Shape;799;p38"/>
          <p:cNvGrpSpPr/>
          <p:nvPr/>
        </p:nvGrpSpPr>
        <p:grpSpPr>
          <a:xfrm>
            <a:off x="87035" y="-122260"/>
            <a:ext cx="482550" cy="1505350"/>
            <a:chOff x="3121150" y="-443725"/>
            <a:chExt cx="482550" cy="1505350"/>
          </a:xfrm>
        </p:grpSpPr>
        <p:sp>
          <p:nvSpPr>
            <p:cNvPr id="800" name="Google Shape;800;p38"/>
            <p:cNvSpPr/>
            <p:nvPr/>
          </p:nvSpPr>
          <p:spPr>
            <a:xfrm>
              <a:off x="3121150" y="-443725"/>
              <a:ext cx="427075" cy="1386800"/>
            </a:xfrm>
            <a:custGeom>
              <a:avLst/>
              <a:gdLst/>
              <a:ahLst/>
              <a:cxnLst/>
              <a:rect l="l" t="t" r="r" b="b"/>
              <a:pathLst>
                <a:path w="17083" h="55472" fill="none" extrusionOk="0">
                  <a:moveTo>
                    <a:pt x="17083" y="55472"/>
                  </a:moveTo>
                  <a:lnTo>
                    <a:pt x="17083" y="40669"/>
                  </a:lnTo>
                  <a:lnTo>
                    <a:pt x="0" y="40669"/>
                  </a:lnTo>
                  <a:lnTo>
                    <a:pt x="0" y="0"/>
                  </a:lnTo>
                </a:path>
              </a:pathLst>
            </a:custGeom>
            <a:noFill/>
            <a:ln w="28575"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38"/>
            <p:cNvSpPr/>
            <p:nvPr/>
          </p:nvSpPr>
          <p:spPr>
            <a:xfrm>
              <a:off x="3485125" y="943825"/>
              <a:ext cx="118575" cy="117800"/>
            </a:xfrm>
            <a:custGeom>
              <a:avLst/>
              <a:gdLst/>
              <a:ahLst/>
              <a:cxnLst/>
              <a:rect l="l" t="t" r="r" b="b"/>
              <a:pathLst>
                <a:path w="4743" h="4712" fill="none" extrusionOk="0">
                  <a:moveTo>
                    <a:pt x="4743" y="2006"/>
                  </a:moveTo>
                  <a:cubicBezTo>
                    <a:pt x="4743" y="3830"/>
                    <a:pt x="2554" y="4712"/>
                    <a:pt x="1277" y="3465"/>
                  </a:cubicBezTo>
                  <a:cubicBezTo>
                    <a:pt x="1" y="2189"/>
                    <a:pt x="913" y="0"/>
                    <a:pt x="2706" y="0"/>
                  </a:cubicBezTo>
                  <a:cubicBezTo>
                    <a:pt x="3831" y="0"/>
                    <a:pt x="4743" y="912"/>
                    <a:pt x="4743" y="2006"/>
                  </a:cubicBezTo>
                  <a:close/>
                </a:path>
              </a:pathLst>
            </a:custGeom>
            <a:noFill/>
            <a:ln w="28575"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2" name="Google Shape;802;p38"/>
          <p:cNvGrpSpPr/>
          <p:nvPr/>
        </p:nvGrpSpPr>
        <p:grpSpPr>
          <a:xfrm flipH="1">
            <a:off x="8377659" y="-483877"/>
            <a:ext cx="482550" cy="1505350"/>
            <a:chOff x="3121150" y="-443725"/>
            <a:chExt cx="482550" cy="1505350"/>
          </a:xfrm>
        </p:grpSpPr>
        <p:sp>
          <p:nvSpPr>
            <p:cNvPr id="803" name="Google Shape;803;p38"/>
            <p:cNvSpPr/>
            <p:nvPr/>
          </p:nvSpPr>
          <p:spPr>
            <a:xfrm>
              <a:off x="3121150" y="-443725"/>
              <a:ext cx="427075" cy="1386800"/>
            </a:xfrm>
            <a:custGeom>
              <a:avLst/>
              <a:gdLst/>
              <a:ahLst/>
              <a:cxnLst/>
              <a:rect l="l" t="t" r="r" b="b"/>
              <a:pathLst>
                <a:path w="17083" h="55472" fill="none" extrusionOk="0">
                  <a:moveTo>
                    <a:pt x="17083" y="55472"/>
                  </a:moveTo>
                  <a:lnTo>
                    <a:pt x="17083" y="40669"/>
                  </a:lnTo>
                  <a:lnTo>
                    <a:pt x="0" y="40669"/>
                  </a:lnTo>
                  <a:lnTo>
                    <a:pt x="0" y="0"/>
                  </a:lnTo>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38"/>
            <p:cNvSpPr/>
            <p:nvPr/>
          </p:nvSpPr>
          <p:spPr>
            <a:xfrm>
              <a:off x="3485125" y="943825"/>
              <a:ext cx="118575" cy="117800"/>
            </a:xfrm>
            <a:custGeom>
              <a:avLst/>
              <a:gdLst/>
              <a:ahLst/>
              <a:cxnLst/>
              <a:rect l="l" t="t" r="r" b="b"/>
              <a:pathLst>
                <a:path w="4743" h="4712" fill="none" extrusionOk="0">
                  <a:moveTo>
                    <a:pt x="4743" y="2006"/>
                  </a:moveTo>
                  <a:cubicBezTo>
                    <a:pt x="4743" y="3830"/>
                    <a:pt x="2554" y="4712"/>
                    <a:pt x="1277" y="3465"/>
                  </a:cubicBezTo>
                  <a:cubicBezTo>
                    <a:pt x="1" y="2189"/>
                    <a:pt x="913" y="0"/>
                    <a:pt x="2706" y="0"/>
                  </a:cubicBezTo>
                  <a:cubicBezTo>
                    <a:pt x="3831" y="0"/>
                    <a:pt x="4743" y="912"/>
                    <a:pt x="4743" y="2006"/>
                  </a:cubicBezTo>
                  <a:close/>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5" name="Google Shape;805;p38"/>
          <p:cNvGrpSpPr/>
          <p:nvPr/>
        </p:nvGrpSpPr>
        <p:grpSpPr>
          <a:xfrm flipH="1">
            <a:off x="8573974" y="-130977"/>
            <a:ext cx="482550" cy="1505350"/>
            <a:chOff x="3121150" y="-443725"/>
            <a:chExt cx="482550" cy="1505350"/>
          </a:xfrm>
        </p:grpSpPr>
        <p:sp>
          <p:nvSpPr>
            <p:cNvPr id="806" name="Google Shape;806;p38"/>
            <p:cNvSpPr/>
            <p:nvPr/>
          </p:nvSpPr>
          <p:spPr>
            <a:xfrm>
              <a:off x="3121150" y="-443725"/>
              <a:ext cx="427075" cy="1386800"/>
            </a:xfrm>
            <a:custGeom>
              <a:avLst/>
              <a:gdLst/>
              <a:ahLst/>
              <a:cxnLst/>
              <a:rect l="l" t="t" r="r" b="b"/>
              <a:pathLst>
                <a:path w="17083" h="55472" fill="none" extrusionOk="0">
                  <a:moveTo>
                    <a:pt x="17083" y="55472"/>
                  </a:moveTo>
                  <a:lnTo>
                    <a:pt x="17083" y="40669"/>
                  </a:lnTo>
                  <a:lnTo>
                    <a:pt x="0" y="40669"/>
                  </a:lnTo>
                  <a:lnTo>
                    <a:pt x="0" y="0"/>
                  </a:lnTo>
                </a:path>
              </a:pathLst>
            </a:custGeom>
            <a:noFill/>
            <a:ln w="28575"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38"/>
            <p:cNvSpPr/>
            <p:nvPr/>
          </p:nvSpPr>
          <p:spPr>
            <a:xfrm>
              <a:off x="3485125" y="943825"/>
              <a:ext cx="118575" cy="117800"/>
            </a:xfrm>
            <a:custGeom>
              <a:avLst/>
              <a:gdLst/>
              <a:ahLst/>
              <a:cxnLst/>
              <a:rect l="l" t="t" r="r" b="b"/>
              <a:pathLst>
                <a:path w="4743" h="4712" fill="none" extrusionOk="0">
                  <a:moveTo>
                    <a:pt x="4743" y="2006"/>
                  </a:moveTo>
                  <a:cubicBezTo>
                    <a:pt x="4743" y="3830"/>
                    <a:pt x="2554" y="4712"/>
                    <a:pt x="1277" y="3465"/>
                  </a:cubicBezTo>
                  <a:cubicBezTo>
                    <a:pt x="1" y="2189"/>
                    <a:pt x="913" y="0"/>
                    <a:pt x="2706" y="0"/>
                  </a:cubicBezTo>
                  <a:cubicBezTo>
                    <a:pt x="3831" y="0"/>
                    <a:pt x="4743" y="912"/>
                    <a:pt x="4743" y="2006"/>
                  </a:cubicBezTo>
                  <a:close/>
                </a:path>
              </a:pathLst>
            </a:custGeom>
            <a:noFill/>
            <a:ln w="28575"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5">
  <p:cSld name="CUSTOM_1_1_1_1">
    <p:spTree>
      <p:nvGrpSpPr>
        <p:cNvPr id="1" name="Shape 832"/>
        <p:cNvGrpSpPr/>
        <p:nvPr/>
      </p:nvGrpSpPr>
      <p:grpSpPr>
        <a:xfrm>
          <a:off x="0" y="0"/>
          <a:ext cx="0" cy="0"/>
          <a:chOff x="0" y="0"/>
          <a:chExt cx="0" cy="0"/>
        </a:xfrm>
      </p:grpSpPr>
      <p:sp>
        <p:nvSpPr>
          <p:cNvPr id="833" name="Google Shape;833;p40"/>
          <p:cNvSpPr txBox="1">
            <a:spLocks noGrp="1"/>
          </p:cNvSpPr>
          <p:nvPr>
            <p:ph type="title"/>
          </p:nvPr>
        </p:nvSpPr>
        <p:spPr>
          <a:xfrm>
            <a:off x="713325" y="539700"/>
            <a:ext cx="7717500" cy="477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700"/>
              <a:buNone/>
              <a:defRPr/>
            </a:lvl1pPr>
            <a:lvl2pPr lvl="1" algn="ctr" rtl="0">
              <a:spcBef>
                <a:spcPts val="0"/>
              </a:spcBef>
              <a:spcAft>
                <a:spcPts val="0"/>
              </a:spcAft>
              <a:buSzPts val="2500"/>
              <a:buNone/>
              <a:defRPr/>
            </a:lvl2pPr>
            <a:lvl3pPr lvl="2" algn="ctr" rtl="0">
              <a:spcBef>
                <a:spcPts val="0"/>
              </a:spcBef>
              <a:spcAft>
                <a:spcPts val="0"/>
              </a:spcAft>
              <a:buSzPts val="2500"/>
              <a:buNone/>
              <a:defRPr/>
            </a:lvl3pPr>
            <a:lvl4pPr lvl="3" algn="ctr" rtl="0">
              <a:spcBef>
                <a:spcPts val="0"/>
              </a:spcBef>
              <a:spcAft>
                <a:spcPts val="0"/>
              </a:spcAft>
              <a:buSzPts val="2500"/>
              <a:buNone/>
              <a:defRPr/>
            </a:lvl4pPr>
            <a:lvl5pPr lvl="4" algn="ctr" rtl="0">
              <a:spcBef>
                <a:spcPts val="0"/>
              </a:spcBef>
              <a:spcAft>
                <a:spcPts val="0"/>
              </a:spcAft>
              <a:buSzPts val="2500"/>
              <a:buNone/>
              <a:defRPr/>
            </a:lvl5pPr>
            <a:lvl6pPr lvl="5" algn="ctr" rtl="0">
              <a:spcBef>
                <a:spcPts val="0"/>
              </a:spcBef>
              <a:spcAft>
                <a:spcPts val="0"/>
              </a:spcAft>
              <a:buSzPts val="2500"/>
              <a:buNone/>
              <a:defRPr/>
            </a:lvl6pPr>
            <a:lvl7pPr lvl="6" algn="ctr" rtl="0">
              <a:spcBef>
                <a:spcPts val="0"/>
              </a:spcBef>
              <a:spcAft>
                <a:spcPts val="0"/>
              </a:spcAft>
              <a:buSzPts val="2500"/>
              <a:buNone/>
              <a:defRPr/>
            </a:lvl7pPr>
            <a:lvl8pPr lvl="7" algn="ctr" rtl="0">
              <a:spcBef>
                <a:spcPts val="0"/>
              </a:spcBef>
              <a:spcAft>
                <a:spcPts val="0"/>
              </a:spcAft>
              <a:buSzPts val="2500"/>
              <a:buNone/>
              <a:defRPr/>
            </a:lvl8pPr>
            <a:lvl9pPr lvl="8" algn="ctr" rtl="0">
              <a:spcBef>
                <a:spcPts val="0"/>
              </a:spcBef>
              <a:spcAft>
                <a:spcPts val="0"/>
              </a:spcAft>
              <a:buSzPts val="2500"/>
              <a:buNone/>
              <a:defRPr/>
            </a:lvl9pPr>
          </a:lstStyle>
          <a:p>
            <a:endParaRPr/>
          </a:p>
        </p:txBody>
      </p:sp>
      <p:sp>
        <p:nvSpPr>
          <p:cNvPr id="834" name="Google Shape;834;p40"/>
          <p:cNvSpPr/>
          <p:nvPr/>
        </p:nvSpPr>
        <p:spPr>
          <a:xfrm>
            <a:off x="-960675" y="214926"/>
            <a:ext cx="2093735" cy="415824"/>
          </a:xfrm>
          <a:custGeom>
            <a:avLst/>
            <a:gdLst/>
            <a:ahLst/>
            <a:cxnLst/>
            <a:rect l="l" t="t" r="r" b="b"/>
            <a:pathLst>
              <a:path w="49433" h="9817" extrusionOk="0">
                <a:moveTo>
                  <a:pt x="48129" y="665"/>
                </a:moveTo>
                <a:cubicBezTo>
                  <a:pt x="48703" y="665"/>
                  <a:pt x="48989" y="1369"/>
                  <a:pt x="48572" y="1786"/>
                </a:cubicBezTo>
                <a:cubicBezTo>
                  <a:pt x="48440" y="1910"/>
                  <a:pt x="48281" y="1966"/>
                  <a:pt x="48126" y="1966"/>
                </a:cubicBezTo>
                <a:cubicBezTo>
                  <a:pt x="47793" y="1966"/>
                  <a:pt x="47477" y="1708"/>
                  <a:pt x="47477" y="1317"/>
                </a:cubicBezTo>
                <a:cubicBezTo>
                  <a:pt x="47477" y="967"/>
                  <a:pt x="47740" y="689"/>
                  <a:pt x="48083" y="689"/>
                </a:cubicBezTo>
                <a:cubicBezTo>
                  <a:pt x="48098" y="689"/>
                  <a:pt x="48114" y="690"/>
                  <a:pt x="48129" y="691"/>
                </a:cubicBezTo>
                <a:lnTo>
                  <a:pt x="48129" y="665"/>
                </a:lnTo>
                <a:close/>
                <a:moveTo>
                  <a:pt x="48129" y="6166"/>
                </a:moveTo>
                <a:lnTo>
                  <a:pt x="48129" y="6192"/>
                </a:lnTo>
                <a:cubicBezTo>
                  <a:pt x="48703" y="6192"/>
                  <a:pt x="48989" y="6870"/>
                  <a:pt x="48572" y="7287"/>
                </a:cubicBezTo>
                <a:cubicBezTo>
                  <a:pt x="48435" y="7424"/>
                  <a:pt x="48270" y="7485"/>
                  <a:pt x="48111" y="7485"/>
                </a:cubicBezTo>
                <a:cubicBezTo>
                  <a:pt x="47783" y="7485"/>
                  <a:pt x="47477" y="7229"/>
                  <a:pt x="47477" y="6844"/>
                </a:cubicBezTo>
                <a:cubicBezTo>
                  <a:pt x="47451" y="6453"/>
                  <a:pt x="47764" y="6166"/>
                  <a:pt x="48129" y="6166"/>
                </a:cubicBezTo>
                <a:close/>
                <a:moveTo>
                  <a:pt x="48109" y="1"/>
                </a:moveTo>
                <a:cubicBezTo>
                  <a:pt x="47573" y="1"/>
                  <a:pt x="47041" y="311"/>
                  <a:pt x="46878" y="978"/>
                </a:cubicBezTo>
                <a:lnTo>
                  <a:pt x="33007" y="978"/>
                </a:lnTo>
                <a:cubicBezTo>
                  <a:pt x="32929" y="978"/>
                  <a:pt x="32877" y="978"/>
                  <a:pt x="32825" y="1004"/>
                </a:cubicBezTo>
                <a:lnTo>
                  <a:pt x="32773" y="1030"/>
                </a:lnTo>
                <a:lnTo>
                  <a:pt x="24925" y="8851"/>
                </a:lnTo>
                <a:cubicBezTo>
                  <a:pt x="24873" y="8904"/>
                  <a:pt x="24821" y="8956"/>
                  <a:pt x="24769" y="9008"/>
                </a:cubicBezTo>
                <a:lnTo>
                  <a:pt x="24638" y="9138"/>
                </a:lnTo>
                <a:lnTo>
                  <a:pt x="0" y="9138"/>
                </a:lnTo>
                <a:lnTo>
                  <a:pt x="0" y="9790"/>
                </a:lnTo>
                <a:lnTo>
                  <a:pt x="24534" y="9790"/>
                </a:lnTo>
                <a:cubicBezTo>
                  <a:pt x="24560" y="9790"/>
                  <a:pt x="24612" y="9790"/>
                  <a:pt x="24664" y="9816"/>
                </a:cubicBezTo>
                <a:cubicBezTo>
                  <a:pt x="24873" y="9790"/>
                  <a:pt x="25107" y="9660"/>
                  <a:pt x="25238" y="9477"/>
                </a:cubicBezTo>
                <a:cubicBezTo>
                  <a:pt x="25290" y="9425"/>
                  <a:pt x="25316" y="9399"/>
                  <a:pt x="25368" y="9347"/>
                </a:cubicBezTo>
                <a:lnTo>
                  <a:pt x="30791" y="3950"/>
                </a:lnTo>
                <a:lnTo>
                  <a:pt x="33998" y="7157"/>
                </a:lnTo>
                <a:lnTo>
                  <a:pt x="46878" y="7157"/>
                </a:lnTo>
                <a:cubicBezTo>
                  <a:pt x="47041" y="7824"/>
                  <a:pt x="47573" y="8133"/>
                  <a:pt x="48109" y="8133"/>
                </a:cubicBezTo>
                <a:cubicBezTo>
                  <a:pt x="48767" y="8133"/>
                  <a:pt x="49433" y="7666"/>
                  <a:pt x="49433" y="6818"/>
                </a:cubicBezTo>
                <a:cubicBezTo>
                  <a:pt x="49433" y="5987"/>
                  <a:pt x="48771" y="5526"/>
                  <a:pt x="48115" y="5526"/>
                </a:cubicBezTo>
                <a:cubicBezTo>
                  <a:pt x="47577" y="5526"/>
                  <a:pt x="47042" y="5836"/>
                  <a:pt x="46878" y="6505"/>
                </a:cubicBezTo>
                <a:lnTo>
                  <a:pt x="34259" y="6505"/>
                </a:lnTo>
                <a:lnTo>
                  <a:pt x="31234" y="3481"/>
                </a:lnTo>
                <a:lnTo>
                  <a:pt x="33086" y="1629"/>
                </a:lnTo>
                <a:lnTo>
                  <a:pt x="46878" y="1629"/>
                </a:lnTo>
                <a:cubicBezTo>
                  <a:pt x="47042" y="2299"/>
                  <a:pt x="47577" y="2609"/>
                  <a:pt x="48115" y="2609"/>
                </a:cubicBezTo>
                <a:cubicBezTo>
                  <a:pt x="48771" y="2609"/>
                  <a:pt x="49433" y="2148"/>
                  <a:pt x="49433" y="1317"/>
                </a:cubicBezTo>
                <a:cubicBezTo>
                  <a:pt x="49433" y="469"/>
                  <a:pt x="48767" y="1"/>
                  <a:pt x="48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35" name="Google Shape;835;p40"/>
          <p:cNvGrpSpPr/>
          <p:nvPr/>
        </p:nvGrpSpPr>
        <p:grpSpPr>
          <a:xfrm>
            <a:off x="7956411" y="4606118"/>
            <a:ext cx="1616864" cy="455618"/>
            <a:chOff x="7956411" y="4606118"/>
            <a:chExt cx="1616864" cy="455618"/>
          </a:xfrm>
        </p:grpSpPr>
        <p:sp>
          <p:nvSpPr>
            <p:cNvPr id="836" name="Google Shape;836;p40"/>
            <p:cNvSpPr/>
            <p:nvPr/>
          </p:nvSpPr>
          <p:spPr>
            <a:xfrm>
              <a:off x="7956411" y="4673105"/>
              <a:ext cx="1540660" cy="388631"/>
            </a:xfrm>
            <a:custGeom>
              <a:avLst/>
              <a:gdLst/>
              <a:ahLst/>
              <a:cxnLst/>
              <a:rect l="l" t="t" r="r" b="b"/>
              <a:pathLst>
                <a:path w="33088" h="8346" extrusionOk="0">
                  <a:moveTo>
                    <a:pt x="1844" y="659"/>
                  </a:moveTo>
                  <a:cubicBezTo>
                    <a:pt x="2003" y="659"/>
                    <a:pt x="2164" y="715"/>
                    <a:pt x="2296" y="839"/>
                  </a:cubicBezTo>
                  <a:cubicBezTo>
                    <a:pt x="2531" y="1099"/>
                    <a:pt x="2531" y="1517"/>
                    <a:pt x="2270" y="1777"/>
                  </a:cubicBezTo>
                  <a:lnTo>
                    <a:pt x="2296" y="1777"/>
                  </a:lnTo>
                  <a:cubicBezTo>
                    <a:pt x="2164" y="1902"/>
                    <a:pt x="2003" y="1957"/>
                    <a:pt x="1844" y="1957"/>
                  </a:cubicBezTo>
                  <a:cubicBezTo>
                    <a:pt x="1503" y="1957"/>
                    <a:pt x="1175" y="1699"/>
                    <a:pt x="1175" y="1308"/>
                  </a:cubicBezTo>
                  <a:cubicBezTo>
                    <a:pt x="1175" y="917"/>
                    <a:pt x="1503" y="659"/>
                    <a:pt x="1844" y="659"/>
                  </a:cubicBezTo>
                  <a:close/>
                  <a:moveTo>
                    <a:pt x="1844" y="6368"/>
                  </a:moveTo>
                  <a:cubicBezTo>
                    <a:pt x="2003" y="6368"/>
                    <a:pt x="2164" y="6424"/>
                    <a:pt x="2296" y="6549"/>
                  </a:cubicBezTo>
                  <a:cubicBezTo>
                    <a:pt x="2531" y="6809"/>
                    <a:pt x="2531" y="7226"/>
                    <a:pt x="2270" y="7487"/>
                  </a:cubicBezTo>
                  <a:lnTo>
                    <a:pt x="2296" y="7487"/>
                  </a:lnTo>
                  <a:cubicBezTo>
                    <a:pt x="2164" y="7611"/>
                    <a:pt x="2003" y="7667"/>
                    <a:pt x="1844" y="7667"/>
                  </a:cubicBezTo>
                  <a:cubicBezTo>
                    <a:pt x="1503" y="7667"/>
                    <a:pt x="1175" y="7409"/>
                    <a:pt x="1175" y="7018"/>
                  </a:cubicBezTo>
                  <a:cubicBezTo>
                    <a:pt x="1175" y="6626"/>
                    <a:pt x="1503" y="6368"/>
                    <a:pt x="1844" y="6368"/>
                  </a:cubicBezTo>
                  <a:close/>
                  <a:moveTo>
                    <a:pt x="1818" y="0"/>
                  </a:moveTo>
                  <a:cubicBezTo>
                    <a:pt x="1600" y="0"/>
                    <a:pt x="1373" y="58"/>
                    <a:pt x="1149" y="187"/>
                  </a:cubicBezTo>
                  <a:cubicBezTo>
                    <a:pt x="10" y="860"/>
                    <a:pt x="490" y="2612"/>
                    <a:pt x="1798" y="2612"/>
                  </a:cubicBezTo>
                  <a:cubicBezTo>
                    <a:pt x="1808" y="2612"/>
                    <a:pt x="1817" y="2612"/>
                    <a:pt x="1827" y="2612"/>
                  </a:cubicBezTo>
                  <a:cubicBezTo>
                    <a:pt x="2062" y="2612"/>
                    <a:pt x="2270" y="2559"/>
                    <a:pt x="2479" y="2429"/>
                  </a:cubicBezTo>
                  <a:lnTo>
                    <a:pt x="4200" y="4176"/>
                  </a:lnTo>
                  <a:lnTo>
                    <a:pt x="2479" y="5897"/>
                  </a:lnTo>
                  <a:cubicBezTo>
                    <a:pt x="2254" y="5769"/>
                    <a:pt x="2029" y="5712"/>
                    <a:pt x="1815" y="5712"/>
                  </a:cubicBezTo>
                  <a:cubicBezTo>
                    <a:pt x="768" y="5712"/>
                    <a:pt x="0" y="7068"/>
                    <a:pt x="888" y="7956"/>
                  </a:cubicBezTo>
                  <a:cubicBezTo>
                    <a:pt x="1168" y="8229"/>
                    <a:pt x="1490" y="8346"/>
                    <a:pt x="1802" y="8346"/>
                  </a:cubicBezTo>
                  <a:cubicBezTo>
                    <a:pt x="2711" y="8346"/>
                    <a:pt x="3531" y="7356"/>
                    <a:pt x="2948" y="6366"/>
                  </a:cubicBezTo>
                  <a:lnTo>
                    <a:pt x="4773" y="4515"/>
                  </a:lnTo>
                  <a:lnTo>
                    <a:pt x="33088" y="4515"/>
                  </a:lnTo>
                  <a:lnTo>
                    <a:pt x="33088" y="3863"/>
                  </a:lnTo>
                  <a:lnTo>
                    <a:pt x="24406" y="3863"/>
                  </a:lnTo>
                  <a:lnTo>
                    <a:pt x="24406" y="3811"/>
                  </a:lnTo>
                  <a:lnTo>
                    <a:pt x="4799" y="3811"/>
                  </a:lnTo>
                  <a:lnTo>
                    <a:pt x="2948" y="1960"/>
                  </a:lnTo>
                  <a:cubicBezTo>
                    <a:pt x="3476" y="1031"/>
                    <a:pt x="2739" y="0"/>
                    <a:pt x="18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40"/>
            <p:cNvSpPr/>
            <p:nvPr/>
          </p:nvSpPr>
          <p:spPr>
            <a:xfrm flipH="1">
              <a:off x="8334924" y="4606118"/>
              <a:ext cx="1238351" cy="120775"/>
            </a:xfrm>
            <a:custGeom>
              <a:avLst/>
              <a:gdLst/>
              <a:ahLst/>
              <a:cxnLst/>
              <a:rect l="l" t="t" r="r" b="b"/>
              <a:pathLst>
                <a:path w="26855" h="2619" extrusionOk="0">
                  <a:moveTo>
                    <a:pt x="25160" y="663"/>
                  </a:moveTo>
                  <a:cubicBezTo>
                    <a:pt x="25734" y="663"/>
                    <a:pt x="26020" y="1367"/>
                    <a:pt x="25603" y="1784"/>
                  </a:cubicBezTo>
                  <a:cubicBezTo>
                    <a:pt x="25479" y="1909"/>
                    <a:pt x="25323" y="1964"/>
                    <a:pt x="25168" y="1964"/>
                  </a:cubicBezTo>
                  <a:cubicBezTo>
                    <a:pt x="24836" y="1964"/>
                    <a:pt x="24508" y="1707"/>
                    <a:pt x="24508" y="1315"/>
                  </a:cubicBezTo>
                  <a:cubicBezTo>
                    <a:pt x="24508" y="950"/>
                    <a:pt x="24795" y="663"/>
                    <a:pt x="25160" y="663"/>
                  </a:cubicBezTo>
                  <a:close/>
                  <a:moveTo>
                    <a:pt x="25163" y="0"/>
                  </a:moveTo>
                  <a:cubicBezTo>
                    <a:pt x="24606" y="0"/>
                    <a:pt x="24054" y="353"/>
                    <a:pt x="23882" y="976"/>
                  </a:cubicBezTo>
                  <a:lnTo>
                    <a:pt x="0" y="976"/>
                  </a:lnTo>
                  <a:lnTo>
                    <a:pt x="0" y="1628"/>
                  </a:lnTo>
                  <a:lnTo>
                    <a:pt x="23882" y="1628"/>
                  </a:lnTo>
                  <a:cubicBezTo>
                    <a:pt x="24039" y="2202"/>
                    <a:pt x="24560" y="2619"/>
                    <a:pt x="25160" y="2619"/>
                  </a:cubicBezTo>
                  <a:cubicBezTo>
                    <a:pt x="26229" y="2619"/>
                    <a:pt x="26855" y="1367"/>
                    <a:pt x="26177" y="507"/>
                  </a:cubicBezTo>
                  <a:cubicBezTo>
                    <a:pt x="25914" y="161"/>
                    <a:pt x="25538" y="0"/>
                    <a:pt x="251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ext 4">
  <p:cSld name="CUSTOM_2_1_1_1_1">
    <p:spTree>
      <p:nvGrpSpPr>
        <p:cNvPr id="1" name="Shape 1056"/>
        <p:cNvGrpSpPr/>
        <p:nvPr/>
      </p:nvGrpSpPr>
      <p:grpSpPr>
        <a:xfrm>
          <a:off x="0" y="0"/>
          <a:ext cx="0" cy="0"/>
          <a:chOff x="0" y="0"/>
          <a:chExt cx="0" cy="0"/>
        </a:xfrm>
      </p:grpSpPr>
      <p:sp>
        <p:nvSpPr>
          <p:cNvPr id="1057" name="Google Shape;1057;p50"/>
          <p:cNvSpPr/>
          <p:nvPr/>
        </p:nvSpPr>
        <p:spPr>
          <a:xfrm>
            <a:off x="0" y="539650"/>
            <a:ext cx="1708725" cy="431090"/>
          </a:xfrm>
          <a:custGeom>
            <a:avLst/>
            <a:gdLst/>
            <a:ahLst/>
            <a:cxnLst/>
            <a:rect l="l" t="t" r="r" b="b"/>
            <a:pathLst>
              <a:path w="50704" h="12792" extrusionOk="0">
                <a:moveTo>
                  <a:pt x="48993" y="639"/>
                </a:moveTo>
                <a:cubicBezTo>
                  <a:pt x="49321" y="639"/>
                  <a:pt x="49641" y="901"/>
                  <a:pt x="49641" y="1305"/>
                </a:cubicBezTo>
                <a:cubicBezTo>
                  <a:pt x="49641" y="1644"/>
                  <a:pt x="49355" y="1957"/>
                  <a:pt x="48989" y="1957"/>
                </a:cubicBezTo>
                <a:cubicBezTo>
                  <a:pt x="48416" y="1957"/>
                  <a:pt x="48129" y="1253"/>
                  <a:pt x="48546" y="836"/>
                </a:cubicBezTo>
                <a:cubicBezTo>
                  <a:pt x="48674" y="700"/>
                  <a:pt x="48834" y="639"/>
                  <a:pt x="48993" y="639"/>
                </a:cubicBezTo>
                <a:close/>
                <a:moveTo>
                  <a:pt x="48129" y="10847"/>
                </a:moveTo>
                <a:cubicBezTo>
                  <a:pt x="48703" y="10847"/>
                  <a:pt x="48989" y="11551"/>
                  <a:pt x="48598" y="11942"/>
                </a:cubicBezTo>
                <a:cubicBezTo>
                  <a:pt x="48461" y="12079"/>
                  <a:pt x="48294" y="12140"/>
                  <a:pt x="48130" y="12140"/>
                </a:cubicBezTo>
                <a:cubicBezTo>
                  <a:pt x="47795" y="12140"/>
                  <a:pt x="47477" y="11884"/>
                  <a:pt x="47477" y="11499"/>
                </a:cubicBezTo>
                <a:cubicBezTo>
                  <a:pt x="47477" y="11134"/>
                  <a:pt x="47764" y="10847"/>
                  <a:pt x="48129" y="10847"/>
                </a:cubicBezTo>
                <a:close/>
                <a:moveTo>
                  <a:pt x="49023" y="1"/>
                </a:moveTo>
                <a:cubicBezTo>
                  <a:pt x="49012" y="1"/>
                  <a:pt x="49001" y="1"/>
                  <a:pt x="48989" y="1"/>
                </a:cubicBezTo>
                <a:cubicBezTo>
                  <a:pt x="48416" y="1"/>
                  <a:pt x="47894" y="392"/>
                  <a:pt x="47738" y="966"/>
                </a:cubicBezTo>
                <a:lnTo>
                  <a:pt x="34884" y="966"/>
                </a:lnTo>
                <a:lnTo>
                  <a:pt x="28862" y="6963"/>
                </a:lnTo>
                <a:lnTo>
                  <a:pt x="25342" y="3417"/>
                </a:lnTo>
                <a:cubicBezTo>
                  <a:pt x="25316" y="3391"/>
                  <a:pt x="25264" y="3365"/>
                  <a:pt x="25238" y="3339"/>
                </a:cubicBezTo>
                <a:cubicBezTo>
                  <a:pt x="25095" y="3124"/>
                  <a:pt x="24842" y="2996"/>
                  <a:pt x="24580" y="2996"/>
                </a:cubicBezTo>
                <a:cubicBezTo>
                  <a:pt x="24556" y="2996"/>
                  <a:pt x="24532" y="2997"/>
                  <a:pt x="24508" y="3000"/>
                </a:cubicBezTo>
                <a:lnTo>
                  <a:pt x="0" y="3000"/>
                </a:lnTo>
                <a:lnTo>
                  <a:pt x="0" y="3651"/>
                </a:lnTo>
                <a:lnTo>
                  <a:pt x="24638" y="3651"/>
                </a:lnTo>
                <a:cubicBezTo>
                  <a:pt x="24690" y="3678"/>
                  <a:pt x="24716" y="3730"/>
                  <a:pt x="24769" y="3782"/>
                </a:cubicBezTo>
                <a:cubicBezTo>
                  <a:pt x="24795" y="3834"/>
                  <a:pt x="24847" y="3860"/>
                  <a:pt x="24899" y="3912"/>
                </a:cubicBezTo>
                <a:lnTo>
                  <a:pt x="32773" y="11760"/>
                </a:lnTo>
                <a:lnTo>
                  <a:pt x="32825" y="11786"/>
                </a:lnTo>
                <a:cubicBezTo>
                  <a:pt x="32877" y="11812"/>
                  <a:pt x="32929" y="11812"/>
                  <a:pt x="32981" y="11812"/>
                </a:cubicBezTo>
                <a:lnTo>
                  <a:pt x="46878" y="11812"/>
                </a:lnTo>
                <a:cubicBezTo>
                  <a:pt x="47042" y="12481"/>
                  <a:pt x="47577" y="12791"/>
                  <a:pt x="48115" y="12791"/>
                </a:cubicBezTo>
                <a:cubicBezTo>
                  <a:pt x="48771" y="12791"/>
                  <a:pt x="49433" y="12330"/>
                  <a:pt x="49433" y="11499"/>
                </a:cubicBezTo>
                <a:cubicBezTo>
                  <a:pt x="49433" y="10651"/>
                  <a:pt x="48767" y="10183"/>
                  <a:pt x="48109" y="10183"/>
                </a:cubicBezTo>
                <a:cubicBezTo>
                  <a:pt x="47573" y="10183"/>
                  <a:pt x="47041" y="10493"/>
                  <a:pt x="46878" y="11160"/>
                </a:cubicBezTo>
                <a:lnTo>
                  <a:pt x="33086" y="11160"/>
                </a:lnTo>
                <a:lnTo>
                  <a:pt x="29331" y="7432"/>
                </a:lnTo>
                <a:lnTo>
                  <a:pt x="35145" y="1618"/>
                </a:lnTo>
                <a:lnTo>
                  <a:pt x="47738" y="1618"/>
                </a:lnTo>
                <a:cubicBezTo>
                  <a:pt x="47909" y="2241"/>
                  <a:pt x="48462" y="2594"/>
                  <a:pt x="49018" y="2594"/>
                </a:cubicBezTo>
                <a:cubicBezTo>
                  <a:pt x="49393" y="2594"/>
                  <a:pt x="49770" y="2434"/>
                  <a:pt x="50032" y="2087"/>
                </a:cubicBezTo>
                <a:cubicBezTo>
                  <a:pt x="50703" y="1236"/>
                  <a:pt x="50097" y="1"/>
                  <a:pt x="490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50"/>
          <p:cNvSpPr/>
          <p:nvPr/>
        </p:nvSpPr>
        <p:spPr>
          <a:xfrm rot="10800000" flipH="1">
            <a:off x="776049" y="4754447"/>
            <a:ext cx="1799127" cy="411594"/>
          </a:xfrm>
          <a:custGeom>
            <a:avLst/>
            <a:gdLst/>
            <a:ahLst/>
            <a:cxnLst/>
            <a:rect l="l" t="t" r="r" b="b"/>
            <a:pathLst>
              <a:path w="42107" h="9633" extrusionOk="0">
                <a:moveTo>
                  <a:pt x="40777" y="7665"/>
                </a:moveTo>
                <a:cubicBezTo>
                  <a:pt x="41376" y="7665"/>
                  <a:pt x="41663" y="8369"/>
                  <a:pt x="41246" y="8786"/>
                </a:cubicBezTo>
                <a:cubicBezTo>
                  <a:pt x="41113" y="8919"/>
                  <a:pt x="40951" y="8978"/>
                  <a:pt x="40793" y="8978"/>
                </a:cubicBezTo>
                <a:cubicBezTo>
                  <a:pt x="40452" y="8978"/>
                  <a:pt x="40125" y="8708"/>
                  <a:pt x="40125" y="8317"/>
                </a:cubicBezTo>
                <a:cubicBezTo>
                  <a:pt x="40125" y="7952"/>
                  <a:pt x="40412" y="7665"/>
                  <a:pt x="40777" y="7665"/>
                </a:cubicBezTo>
                <a:close/>
                <a:moveTo>
                  <a:pt x="0" y="0"/>
                </a:moveTo>
                <a:lnTo>
                  <a:pt x="0" y="652"/>
                </a:lnTo>
                <a:lnTo>
                  <a:pt x="23022" y="652"/>
                </a:lnTo>
                <a:lnTo>
                  <a:pt x="30922" y="8526"/>
                </a:lnTo>
                <a:cubicBezTo>
                  <a:pt x="30922" y="8552"/>
                  <a:pt x="30948" y="8578"/>
                  <a:pt x="30948" y="8578"/>
                </a:cubicBezTo>
                <a:lnTo>
                  <a:pt x="31078" y="8656"/>
                </a:lnTo>
                <a:lnTo>
                  <a:pt x="39525" y="8656"/>
                </a:lnTo>
                <a:cubicBezTo>
                  <a:pt x="39701" y="9323"/>
                  <a:pt x="40239" y="9633"/>
                  <a:pt x="40778" y="9633"/>
                </a:cubicBezTo>
                <a:cubicBezTo>
                  <a:pt x="41441" y="9633"/>
                  <a:pt x="42106" y="9165"/>
                  <a:pt x="42106" y="8317"/>
                </a:cubicBezTo>
                <a:cubicBezTo>
                  <a:pt x="42106" y="7476"/>
                  <a:pt x="41451" y="7016"/>
                  <a:pt x="40793" y="7016"/>
                </a:cubicBezTo>
                <a:cubicBezTo>
                  <a:pt x="40249" y="7016"/>
                  <a:pt x="39702" y="7331"/>
                  <a:pt x="39525" y="8004"/>
                </a:cubicBezTo>
                <a:lnTo>
                  <a:pt x="31287" y="8004"/>
                </a:lnTo>
                <a:lnTo>
                  <a:pt x="23439" y="157"/>
                </a:lnTo>
                <a:cubicBezTo>
                  <a:pt x="23361" y="52"/>
                  <a:pt x="23230" y="0"/>
                  <a:pt x="231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50"/>
          <p:cNvSpPr/>
          <p:nvPr/>
        </p:nvSpPr>
        <p:spPr>
          <a:xfrm>
            <a:off x="-339216" y="1063602"/>
            <a:ext cx="1115262" cy="281175"/>
          </a:xfrm>
          <a:custGeom>
            <a:avLst/>
            <a:gdLst/>
            <a:ahLst/>
            <a:cxnLst/>
            <a:rect l="l" t="t" r="r" b="b"/>
            <a:pathLst>
              <a:path w="33084" h="8341" extrusionOk="0">
                <a:moveTo>
                  <a:pt x="31280" y="661"/>
                </a:moveTo>
                <a:cubicBezTo>
                  <a:pt x="31607" y="661"/>
                  <a:pt x="31913" y="917"/>
                  <a:pt x="31913" y="1303"/>
                </a:cubicBezTo>
                <a:cubicBezTo>
                  <a:pt x="31913" y="1707"/>
                  <a:pt x="31605" y="1969"/>
                  <a:pt x="31276" y="1969"/>
                </a:cubicBezTo>
                <a:cubicBezTo>
                  <a:pt x="31118" y="1969"/>
                  <a:pt x="30954" y="1908"/>
                  <a:pt x="30818" y="1772"/>
                </a:cubicBezTo>
                <a:cubicBezTo>
                  <a:pt x="30557" y="1511"/>
                  <a:pt x="30557" y="1120"/>
                  <a:pt x="30818" y="859"/>
                </a:cubicBezTo>
                <a:cubicBezTo>
                  <a:pt x="30955" y="723"/>
                  <a:pt x="31120" y="661"/>
                  <a:pt x="31280" y="661"/>
                </a:cubicBezTo>
                <a:close/>
                <a:moveTo>
                  <a:pt x="31276" y="6359"/>
                </a:moveTo>
                <a:cubicBezTo>
                  <a:pt x="31774" y="6359"/>
                  <a:pt x="32208" y="7004"/>
                  <a:pt x="31731" y="7482"/>
                </a:cubicBezTo>
                <a:cubicBezTo>
                  <a:pt x="31600" y="7612"/>
                  <a:pt x="31437" y="7677"/>
                  <a:pt x="31274" y="7677"/>
                </a:cubicBezTo>
                <a:cubicBezTo>
                  <a:pt x="31111" y="7677"/>
                  <a:pt x="30949" y="7612"/>
                  <a:pt x="30818" y="7482"/>
                </a:cubicBezTo>
                <a:cubicBezTo>
                  <a:pt x="30557" y="7221"/>
                  <a:pt x="30557" y="6804"/>
                  <a:pt x="30818" y="6569"/>
                </a:cubicBezTo>
                <a:cubicBezTo>
                  <a:pt x="30960" y="6421"/>
                  <a:pt x="31121" y="6359"/>
                  <a:pt x="31276" y="6359"/>
                </a:cubicBezTo>
                <a:close/>
                <a:moveTo>
                  <a:pt x="31286" y="1"/>
                </a:moveTo>
                <a:cubicBezTo>
                  <a:pt x="30378" y="1"/>
                  <a:pt x="29558" y="991"/>
                  <a:pt x="30140" y="1981"/>
                </a:cubicBezTo>
                <a:lnTo>
                  <a:pt x="28315" y="3806"/>
                </a:lnTo>
                <a:lnTo>
                  <a:pt x="8709" y="3806"/>
                </a:lnTo>
                <a:lnTo>
                  <a:pt x="8709" y="3884"/>
                </a:lnTo>
                <a:lnTo>
                  <a:pt x="1" y="3884"/>
                </a:lnTo>
                <a:lnTo>
                  <a:pt x="1" y="4536"/>
                </a:lnTo>
                <a:lnTo>
                  <a:pt x="28315" y="4536"/>
                </a:lnTo>
                <a:lnTo>
                  <a:pt x="30140" y="6361"/>
                </a:lnTo>
                <a:cubicBezTo>
                  <a:pt x="29577" y="7351"/>
                  <a:pt x="30402" y="8341"/>
                  <a:pt x="31301" y="8341"/>
                </a:cubicBezTo>
                <a:cubicBezTo>
                  <a:pt x="31610" y="8341"/>
                  <a:pt x="31927" y="8224"/>
                  <a:pt x="32200" y="7951"/>
                </a:cubicBezTo>
                <a:cubicBezTo>
                  <a:pt x="33083" y="7046"/>
                  <a:pt x="32311" y="5696"/>
                  <a:pt x="31280" y="5696"/>
                </a:cubicBezTo>
                <a:cubicBezTo>
                  <a:pt x="31064" y="5696"/>
                  <a:pt x="30836" y="5756"/>
                  <a:pt x="30610" y="5891"/>
                </a:cubicBezTo>
                <a:lnTo>
                  <a:pt x="28863" y="4171"/>
                </a:lnTo>
                <a:lnTo>
                  <a:pt x="30610" y="2424"/>
                </a:lnTo>
                <a:cubicBezTo>
                  <a:pt x="30841" y="2560"/>
                  <a:pt x="31072" y="2619"/>
                  <a:pt x="31290" y="2619"/>
                </a:cubicBezTo>
                <a:cubicBezTo>
                  <a:pt x="32329" y="2619"/>
                  <a:pt x="33083" y="1273"/>
                  <a:pt x="32200" y="390"/>
                </a:cubicBezTo>
                <a:cubicBezTo>
                  <a:pt x="31920" y="117"/>
                  <a:pt x="31598" y="1"/>
                  <a:pt x="3128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50"/>
          <p:cNvSpPr/>
          <p:nvPr/>
        </p:nvSpPr>
        <p:spPr>
          <a:xfrm>
            <a:off x="-509650" y="3163715"/>
            <a:ext cx="1232235" cy="88320"/>
          </a:xfrm>
          <a:custGeom>
            <a:avLst/>
            <a:gdLst/>
            <a:ahLst/>
            <a:cxnLst/>
            <a:rect l="l" t="t" r="r" b="b"/>
            <a:pathLst>
              <a:path w="36554" h="2620" extrusionOk="0">
                <a:moveTo>
                  <a:pt x="34832" y="664"/>
                </a:moveTo>
                <a:cubicBezTo>
                  <a:pt x="35432" y="664"/>
                  <a:pt x="35719" y="1368"/>
                  <a:pt x="35302" y="1759"/>
                </a:cubicBezTo>
                <a:cubicBezTo>
                  <a:pt x="35165" y="1896"/>
                  <a:pt x="34997" y="1957"/>
                  <a:pt x="34833" y="1957"/>
                </a:cubicBezTo>
                <a:cubicBezTo>
                  <a:pt x="34498" y="1957"/>
                  <a:pt x="34180" y="1701"/>
                  <a:pt x="34180" y="1315"/>
                </a:cubicBezTo>
                <a:cubicBezTo>
                  <a:pt x="34180" y="950"/>
                  <a:pt x="34493" y="664"/>
                  <a:pt x="34832" y="664"/>
                </a:cubicBezTo>
                <a:close/>
                <a:moveTo>
                  <a:pt x="34861" y="0"/>
                </a:moveTo>
                <a:cubicBezTo>
                  <a:pt x="34305" y="0"/>
                  <a:pt x="33752" y="354"/>
                  <a:pt x="33581" y="977"/>
                </a:cubicBezTo>
                <a:lnTo>
                  <a:pt x="0" y="977"/>
                </a:lnTo>
                <a:lnTo>
                  <a:pt x="0" y="1628"/>
                </a:lnTo>
                <a:lnTo>
                  <a:pt x="33581" y="1628"/>
                </a:lnTo>
                <a:cubicBezTo>
                  <a:pt x="33737" y="2202"/>
                  <a:pt x="34259" y="2619"/>
                  <a:pt x="34832" y="2619"/>
                </a:cubicBezTo>
                <a:cubicBezTo>
                  <a:pt x="35927" y="2619"/>
                  <a:pt x="36553" y="1368"/>
                  <a:pt x="35875" y="507"/>
                </a:cubicBezTo>
                <a:cubicBezTo>
                  <a:pt x="35613" y="161"/>
                  <a:pt x="35236" y="0"/>
                  <a:pt x="348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50"/>
          <p:cNvSpPr/>
          <p:nvPr/>
        </p:nvSpPr>
        <p:spPr>
          <a:xfrm>
            <a:off x="0" y="4595469"/>
            <a:ext cx="1666634" cy="330980"/>
          </a:xfrm>
          <a:custGeom>
            <a:avLst/>
            <a:gdLst/>
            <a:ahLst/>
            <a:cxnLst/>
            <a:rect l="l" t="t" r="r" b="b"/>
            <a:pathLst>
              <a:path w="49433" h="9817" extrusionOk="0">
                <a:moveTo>
                  <a:pt x="48129" y="665"/>
                </a:moveTo>
                <a:cubicBezTo>
                  <a:pt x="48703" y="665"/>
                  <a:pt x="48989" y="1369"/>
                  <a:pt x="48572" y="1786"/>
                </a:cubicBezTo>
                <a:cubicBezTo>
                  <a:pt x="48440" y="1910"/>
                  <a:pt x="48281" y="1966"/>
                  <a:pt x="48126" y="1966"/>
                </a:cubicBezTo>
                <a:cubicBezTo>
                  <a:pt x="47793" y="1966"/>
                  <a:pt x="47477" y="1708"/>
                  <a:pt x="47477" y="1317"/>
                </a:cubicBezTo>
                <a:cubicBezTo>
                  <a:pt x="47477" y="967"/>
                  <a:pt x="47740" y="689"/>
                  <a:pt x="48083" y="689"/>
                </a:cubicBezTo>
                <a:cubicBezTo>
                  <a:pt x="48098" y="689"/>
                  <a:pt x="48114" y="690"/>
                  <a:pt x="48129" y="691"/>
                </a:cubicBezTo>
                <a:lnTo>
                  <a:pt x="48129" y="665"/>
                </a:lnTo>
                <a:close/>
                <a:moveTo>
                  <a:pt x="48129" y="6166"/>
                </a:moveTo>
                <a:lnTo>
                  <a:pt x="48129" y="6192"/>
                </a:lnTo>
                <a:cubicBezTo>
                  <a:pt x="48703" y="6192"/>
                  <a:pt x="48989" y="6870"/>
                  <a:pt x="48572" y="7287"/>
                </a:cubicBezTo>
                <a:cubicBezTo>
                  <a:pt x="48435" y="7424"/>
                  <a:pt x="48270" y="7485"/>
                  <a:pt x="48111" y="7485"/>
                </a:cubicBezTo>
                <a:cubicBezTo>
                  <a:pt x="47783" y="7485"/>
                  <a:pt x="47477" y="7229"/>
                  <a:pt x="47477" y="6844"/>
                </a:cubicBezTo>
                <a:cubicBezTo>
                  <a:pt x="47451" y="6453"/>
                  <a:pt x="47764" y="6166"/>
                  <a:pt x="48129" y="6166"/>
                </a:cubicBezTo>
                <a:close/>
                <a:moveTo>
                  <a:pt x="48109" y="1"/>
                </a:moveTo>
                <a:cubicBezTo>
                  <a:pt x="47573" y="1"/>
                  <a:pt x="47041" y="311"/>
                  <a:pt x="46878" y="978"/>
                </a:cubicBezTo>
                <a:lnTo>
                  <a:pt x="33007" y="978"/>
                </a:lnTo>
                <a:cubicBezTo>
                  <a:pt x="32929" y="978"/>
                  <a:pt x="32877" y="978"/>
                  <a:pt x="32825" y="1004"/>
                </a:cubicBezTo>
                <a:lnTo>
                  <a:pt x="32773" y="1030"/>
                </a:lnTo>
                <a:lnTo>
                  <a:pt x="24925" y="8851"/>
                </a:lnTo>
                <a:cubicBezTo>
                  <a:pt x="24873" y="8904"/>
                  <a:pt x="24821" y="8956"/>
                  <a:pt x="24769" y="9008"/>
                </a:cubicBezTo>
                <a:lnTo>
                  <a:pt x="24638" y="9138"/>
                </a:lnTo>
                <a:lnTo>
                  <a:pt x="0" y="9138"/>
                </a:lnTo>
                <a:lnTo>
                  <a:pt x="0" y="9790"/>
                </a:lnTo>
                <a:lnTo>
                  <a:pt x="24534" y="9790"/>
                </a:lnTo>
                <a:cubicBezTo>
                  <a:pt x="24560" y="9790"/>
                  <a:pt x="24612" y="9790"/>
                  <a:pt x="24664" y="9816"/>
                </a:cubicBezTo>
                <a:cubicBezTo>
                  <a:pt x="24873" y="9790"/>
                  <a:pt x="25107" y="9660"/>
                  <a:pt x="25238" y="9477"/>
                </a:cubicBezTo>
                <a:cubicBezTo>
                  <a:pt x="25290" y="9425"/>
                  <a:pt x="25316" y="9399"/>
                  <a:pt x="25368" y="9347"/>
                </a:cubicBezTo>
                <a:lnTo>
                  <a:pt x="30791" y="3950"/>
                </a:lnTo>
                <a:lnTo>
                  <a:pt x="33998" y="7157"/>
                </a:lnTo>
                <a:lnTo>
                  <a:pt x="46878" y="7157"/>
                </a:lnTo>
                <a:cubicBezTo>
                  <a:pt x="47041" y="7824"/>
                  <a:pt x="47573" y="8133"/>
                  <a:pt x="48109" y="8133"/>
                </a:cubicBezTo>
                <a:cubicBezTo>
                  <a:pt x="48767" y="8133"/>
                  <a:pt x="49433" y="7666"/>
                  <a:pt x="49433" y="6818"/>
                </a:cubicBezTo>
                <a:cubicBezTo>
                  <a:pt x="49433" y="5987"/>
                  <a:pt x="48771" y="5526"/>
                  <a:pt x="48115" y="5526"/>
                </a:cubicBezTo>
                <a:cubicBezTo>
                  <a:pt x="47577" y="5526"/>
                  <a:pt x="47042" y="5836"/>
                  <a:pt x="46878" y="6505"/>
                </a:cubicBezTo>
                <a:lnTo>
                  <a:pt x="34259" y="6505"/>
                </a:lnTo>
                <a:lnTo>
                  <a:pt x="31234" y="3481"/>
                </a:lnTo>
                <a:lnTo>
                  <a:pt x="33086" y="1629"/>
                </a:lnTo>
                <a:lnTo>
                  <a:pt x="46878" y="1629"/>
                </a:lnTo>
                <a:cubicBezTo>
                  <a:pt x="47042" y="2299"/>
                  <a:pt x="47577" y="2609"/>
                  <a:pt x="48115" y="2609"/>
                </a:cubicBezTo>
                <a:cubicBezTo>
                  <a:pt x="48771" y="2609"/>
                  <a:pt x="49433" y="2148"/>
                  <a:pt x="49433" y="1317"/>
                </a:cubicBezTo>
                <a:cubicBezTo>
                  <a:pt x="49433" y="469"/>
                  <a:pt x="48767" y="1"/>
                  <a:pt x="48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50"/>
          <p:cNvSpPr/>
          <p:nvPr/>
        </p:nvSpPr>
        <p:spPr>
          <a:xfrm>
            <a:off x="-156045" y="4252867"/>
            <a:ext cx="1452797" cy="330982"/>
          </a:xfrm>
          <a:custGeom>
            <a:avLst/>
            <a:gdLst/>
            <a:ahLst/>
            <a:cxnLst/>
            <a:rect l="l" t="t" r="r" b="b"/>
            <a:pathLst>
              <a:path w="42107" h="9593" extrusionOk="0">
                <a:moveTo>
                  <a:pt x="40777" y="650"/>
                </a:moveTo>
                <a:cubicBezTo>
                  <a:pt x="41350" y="650"/>
                  <a:pt x="41637" y="1354"/>
                  <a:pt x="41246" y="1771"/>
                </a:cubicBezTo>
                <a:cubicBezTo>
                  <a:pt x="41114" y="1895"/>
                  <a:pt x="40952" y="1951"/>
                  <a:pt x="40794" y="1951"/>
                </a:cubicBezTo>
                <a:cubicBezTo>
                  <a:pt x="40453" y="1951"/>
                  <a:pt x="40125" y="1693"/>
                  <a:pt x="40125" y="1302"/>
                </a:cubicBezTo>
                <a:cubicBezTo>
                  <a:pt x="40125" y="937"/>
                  <a:pt x="40412" y="650"/>
                  <a:pt x="40777" y="650"/>
                </a:cubicBezTo>
                <a:close/>
                <a:moveTo>
                  <a:pt x="40793" y="1"/>
                </a:moveTo>
                <a:cubicBezTo>
                  <a:pt x="40249" y="1"/>
                  <a:pt x="39702" y="316"/>
                  <a:pt x="39525" y="989"/>
                </a:cubicBezTo>
                <a:lnTo>
                  <a:pt x="31052" y="989"/>
                </a:lnTo>
                <a:lnTo>
                  <a:pt x="23048" y="8967"/>
                </a:lnTo>
                <a:lnTo>
                  <a:pt x="0" y="8967"/>
                </a:lnTo>
                <a:lnTo>
                  <a:pt x="0" y="9592"/>
                </a:lnTo>
                <a:lnTo>
                  <a:pt x="23126" y="9592"/>
                </a:lnTo>
                <a:cubicBezTo>
                  <a:pt x="23230" y="9592"/>
                  <a:pt x="23335" y="9540"/>
                  <a:pt x="23413" y="9462"/>
                </a:cubicBezTo>
                <a:lnTo>
                  <a:pt x="31287" y="1640"/>
                </a:lnTo>
                <a:lnTo>
                  <a:pt x="39525" y="1640"/>
                </a:lnTo>
                <a:cubicBezTo>
                  <a:pt x="39701" y="2298"/>
                  <a:pt x="40242" y="2607"/>
                  <a:pt x="40784" y="2607"/>
                </a:cubicBezTo>
                <a:cubicBezTo>
                  <a:pt x="41445" y="2607"/>
                  <a:pt x="42106" y="2147"/>
                  <a:pt x="42106" y="1302"/>
                </a:cubicBezTo>
                <a:cubicBezTo>
                  <a:pt x="42106" y="460"/>
                  <a:pt x="41451" y="1"/>
                  <a:pt x="407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50"/>
          <p:cNvSpPr/>
          <p:nvPr/>
        </p:nvSpPr>
        <p:spPr>
          <a:xfrm>
            <a:off x="-219375" y="3953742"/>
            <a:ext cx="1232235" cy="88320"/>
          </a:xfrm>
          <a:custGeom>
            <a:avLst/>
            <a:gdLst/>
            <a:ahLst/>
            <a:cxnLst/>
            <a:rect l="l" t="t" r="r" b="b"/>
            <a:pathLst>
              <a:path w="36554" h="2620" extrusionOk="0">
                <a:moveTo>
                  <a:pt x="34832" y="664"/>
                </a:moveTo>
                <a:cubicBezTo>
                  <a:pt x="35432" y="664"/>
                  <a:pt x="35719" y="1342"/>
                  <a:pt x="35302" y="1759"/>
                </a:cubicBezTo>
                <a:cubicBezTo>
                  <a:pt x="35165" y="1896"/>
                  <a:pt x="34997" y="1957"/>
                  <a:pt x="34833" y="1957"/>
                </a:cubicBezTo>
                <a:cubicBezTo>
                  <a:pt x="34498" y="1957"/>
                  <a:pt x="34180" y="1701"/>
                  <a:pt x="34180" y="1316"/>
                </a:cubicBezTo>
                <a:cubicBezTo>
                  <a:pt x="34180" y="951"/>
                  <a:pt x="34493" y="664"/>
                  <a:pt x="34832" y="664"/>
                </a:cubicBezTo>
                <a:close/>
                <a:moveTo>
                  <a:pt x="34861" y="0"/>
                </a:moveTo>
                <a:cubicBezTo>
                  <a:pt x="34305" y="0"/>
                  <a:pt x="33752" y="354"/>
                  <a:pt x="33581" y="977"/>
                </a:cubicBezTo>
                <a:lnTo>
                  <a:pt x="0" y="977"/>
                </a:lnTo>
                <a:lnTo>
                  <a:pt x="0" y="1628"/>
                </a:lnTo>
                <a:lnTo>
                  <a:pt x="33581" y="1628"/>
                </a:lnTo>
                <a:cubicBezTo>
                  <a:pt x="33737" y="2202"/>
                  <a:pt x="34259" y="2593"/>
                  <a:pt x="34832" y="2619"/>
                </a:cubicBezTo>
                <a:cubicBezTo>
                  <a:pt x="35927" y="2619"/>
                  <a:pt x="36553" y="1368"/>
                  <a:pt x="35875" y="507"/>
                </a:cubicBezTo>
                <a:cubicBezTo>
                  <a:pt x="35613" y="161"/>
                  <a:pt x="35236" y="0"/>
                  <a:pt x="348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50"/>
          <p:cNvSpPr/>
          <p:nvPr/>
        </p:nvSpPr>
        <p:spPr>
          <a:xfrm>
            <a:off x="9" y="3462840"/>
            <a:ext cx="1114621" cy="280096"/>
          </a:xfrm>
          <a:custGeom>
            <a:avLst/>
            <a:gdLst/>
            <a:ahLst/>
            <a:cxnLst/>
            <a:rect l="l" t="t" r="r" b="b"/>
            <a:pathLst>
              <a:path w="33065" h="8309" extrusionOk="0">
                <a:moveTo>
                  <a:pt x="31287" y="633"/>
                </a:moveTo>
                <a:cubicBezTo>
                  <a:pt x="31444" y="633"/>
                  <a:pt x="31600" y="711"/>
                  <a:pt x="31731" y="816"/>
                </a:cubicBezTo>
                <a:cubicBezTo>
                  <a:pt x="32148" y="1233"/>
                  <a:pt x="31861" y="1937"/>
                  <a:pt x="31261" y="1937"/>
                </a:cubicBezTo>
                <a:cubicBezTo>
                  <a:pt x="30688" y="1937"/>
                  <a:pt x="30401" y="1233"/>
                  <a:pt x="30818" y="816"/>
                </a:cubicBezTo>
                <a:cubicBezTo>
                  <a:pt x="30922" y="711"/>
                  <a:pt x="31105" y="633"/>
                  <a:pt x="31287" y="633"/>
                </a:cubicBezTo>
                <a:close/>
                <a:moveTo>
                  <a:pt x="31287" y="6343"/>
                </a:moveTo>
                <a:cubicBezTo>
                  <a:pt x="31444" y="6343"/>
                  <a:pt x="31600" y="6421"/>
                  <a:pt x="31731" y="6526"/>
                </a:cubicBezTo>
                <a:cubicBezTo>
                  <a:pt x="32148" y="6943"/>
                  <a:pt x="31861" y="7647"/>
                  <a:pt x="31261" y="7647"/>
                </a:cubicBezTo>
                <a:cubicBezTo>
                  <a:pt x="30688" y="7647"/>
                  <a:pt x="30401" y="6943"/>
                  <a:pt x="30818" y="6526"/>
                </a:cubicBezTo>
                <a:cubicBezTo>
                  <a:pt x="30922" y="6421"/>
                  <a:pt x="31105" y="6343"/>
                  <a:pt x="31287" y="6343"/>
                </a:cubicBezTo>
                <a:close/>
                <a:moveTo>
                  <a:pt x="31274" y="1"/>
                </a:moveTo>
                <a:cubicBezTo>
                  <a:pt x="30942" y="1"/>
                  <a:pt x="30610" y="125"/>
                  <a:pt x="30349" y="373"/>
                </a:cubicBezTo>
                <a:cubicBezTo>
                  <a:pt x="29932" y="790"/>
                  <a:pt x="29854" y="1441"/>
                  <a:pt x="30140" y="1937"/>
                </a:cubicBezTo>
                <a:lnTo>
                  <a:pt x="28315" y="3788"/>
                </a:lnTo>
                <a:lnTo>
                  <a:pt x="8709" y="3788"/>
                </a:lnTo>
                <a:lnTo>
                  <a:pt x="8709" y="3840"/>
                </a:lnTo>
                <a:lnTo>
                  <a:pt x="1" y="3840"/>
                </a:lnTo>
                <a:lnTo>
                  <a:pt x="1" y="4492"/>
                </a:lnTo>
                <a:lnTo>
                  <a:pt x="28315" y="4492"/>
                </a:lnTo>
                <a:lnTo>
                  <a:pt x="30140" y="6343"/>
                </a:lnTo>
                <a:cubicBezTo>
                  <a:pt x="29621" y="7208"/>
                  <a:pt x="30274" y="8308"/>
                  <a:pt x="31277" y="8308"/>
                </a:cubicBezTo>
                <a:cubicBezTo>
                  <a:pt x="31332" y="8308"/>
                  <a:pt x="31387" y="8305"/>
                  <a:pt x="31444" y="8298"/>
                </a:cubicBezTo>
                <a:cubicBezTo>
                  <a:pt x="32513" y="8142"/>
                  <a:pt x="32956" y="6838"/>
                  <a:pt x="32200" y="6082"/>
                </a:cubicBezTo>
                <a:cubicBezTo>
                  <a:pt x="31933" y="5831"/>
                  <a:pt x="31601" y="5703"/>
                  <a:pt x="31265" y="5703"/>
                </a:cubicBezTo>
                <a:cubicBezTo>
                  <a:pt x="31042" y="5703"/>
                  <a:pt x="30817" y="5759"/>
                  <a:pt x="30610" y="5874"/>
                </a:cubicBezTo>
                <a:lnTo>
                  <a:pt x="28863" y="4153"/>
                </a:lnTo>
                <a:lnTo>
                  <a:pt x="30610" y="2406"/>
                </a:lnTo>
                <a:cubicBezTo>
                  <a:pt x="30833" y="2536"/>
                  <a:pt x="31057" y="2592"/>
                  <a:pt x="31269" y="2592"/>
                </a:cubicBezTo>
                <a:cubicBezTo>
                  <a:pt x="32299" y="2592"/>
                  <a:pt x="33064" y="1259"/>
                  <a:pt x="32200" y="373"/>
                </a:cubicBezTo>
                <a:cubicBezTo>
                  <a:pt x="31939" y="125"/>
                  <a:pt x="31607" y="1"/>
                  <a:pt x="312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50"/>
          <p:cNvSpPr/>
          <p:nvPr/>
        </p:nvSpPr>
        <p:spPr>
          <a:xfrm>
            <a:off x="-1" y="417387"/>
            <a:ext cx="862862" cy="392589"/>
          </a:xfrm>
          <a:custGeom>
            <a:avLst/>
            <a:gdLst/>
            <a:ahLst/>
            <a:cxnLst/>
            <a:rect l="l" t="t" r="r" b="b"/>
            <a:pathLst>
              <a:path w="21093" h="9597" extrusionOk="0">
                <a:moveTo>
                  <a:pt x="19789" y="654"/>
                </a:moveTo>
                <a:cubicBezTo>
                  <a:pt x="20363" y="654"/>
                  <a:pt x="20649" y="1358"/>
                  <a:pt x="20232" y="1775"/>
                </a:cubicBezTo>
                <a:cubicBezTo>
                  <a:pt x="20108" y="1899"/>
                  <a:pt x="19952" y="1955"/>
                  <a:pt x="19798" y="1955"/>
                </a:cubicBezTo>
                <a:cubicBezTo>
                  <a:pt x="19465" y="1955"/>
                  <a:pt x="19137" y="1697"/>
                  <a:pt x="19137" y="1306"/>
                </a:cubicBezTo>
                <a:cubicBezTo>
                  <a:pt x="19137" y="941"/>
                  <a:pt x="19424" y="654"/>
                  <a:pt x="19763" y="654"/>
                </a:cubicBezTo>
                <a:close/>
                <a:moveTo>
                  <a:pt x="19770" y="1"/>
                </a:moveTo>
                <a:cubicBezTo>
                  <a:pt x="19229" y="1"/>
                  <a:pt x="18688" y="309"/>
                  <a:pt x="18512" y="967"/>
                </a:cubicBezTo>
                <a:lnTo>
                  <a:pt x="10247" y="967"/>
                </a:lnTo>
                <a:cubicBezTo>
                  <a:pt x="10090" y="967"/>
                  <a:pt x="9960" y="1019"/>
                  <a:pt x="9856" y="1123"/>
                </a:cubicBezTo>
                <a:lnTo>
                  <a:pt x="2034" y="8945"/>
                </a:lnTo>
                <a:lnTo>
                  <a:pt x="0" y="8945"/>
                </a:lnTo>
                <a:lnTo>
                  <a:pt x="0" y="9596"/>
                </a:lnTo>
                <a:lnTo>
                  <a:pt x="2295" y="9596"/>
                </a:lnTo>
                <a:lnTo>
                  <a:pt x="10299" y="1618"/>
                </a:lnTo>
                <a:lnTo>
                  <a:pt x="18512" y="1618"/>
                </a:lnTo>
                <a:cubicBezTo>
                  <a:pt x="18689" y="2291"/>
                  <a:pt x="19235" y="2606"/>
                  <a:pt x="19779" y="2606"/>
                </a:cubicBezTo>
                <a:cubicBezTo>
                  <a:pt x="20437" y="2606"/>
                  <a:pt x="21093" y="2147"/>
                  <a:pt x="21093" y="1306"/>
                </a:cubicBezTo>
                <a:cubicBezTo>
                  <a:pt x="21093" y="460"/>
                  <a:pt x="20431" y="1"/>
                  <a:pt x="197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50"/>
          <p:cNvSpPr/>
          <p:nvPr/>
        </p:nvSpPr>
        <p:spPr>
          <a:xfrm rot="10800000" flipH="1">
            <a:off x="-219382" y="1573541"/>
            <a:ext cx="941968" cy="411617"/>
          </a:xfrm>
          <a:custGeom>
            <a:avLst/>
            <a:gdLst/>
            <a:ahLst/>
            <a:cxnLst/>
            <a:rect l="l" t="t" r="r" b="b"/>
            <a:pathLst>
              <a:path w="29306" h="12805" extrusionOk="0">
                <a:moveTo>
                  <a:pt x="27115" y="667"/>
                </a:moveTo>
                <a:cubicBezTo>
                  <a:pt x="27689" y="667"/>
                  <a:pt x="28002" y="1345"/>
                  <a:pt x="27585" y="1762"/>
                </a:cubicBezTo>
                <a:cubicBezTo>
                  <a:pt x="27448" y="1899"/>
                  <a:pt x="27280" y="1960"/>
                  <a:pt x="27116" y="1960"/>
                </a:cubicBezTo>
                <a:cubicBezTo>
                  <a:pt x="26781" y="1960"/>
                  <a:pt x="26464" y="1704"/>
                  <a:pt x="26464" y="1319"/>
                </a:cubicBezTo>
                <a:cubicBezTo>
                  <a:pt x="26464" y="954"/>
                  <a:pt x="26750" y="667"/>
                  <a:pt x="27115" y="667"/>
                </a:cubicBezTo>
                <a:close/>
                <a:moveTo>
                  <a:pt x="28002" y="10861"/>
                </a:moveTo>
                <a:cubicBezTo>
                  <a:pt x="28575" y="10861"/>
                  <a:pt x="28862" y="11565"/>
                  <a:pt x="28445" y="11956"/>
                </a:cubicBezTo>
                <a:cubicBezTo>
                  <a:pt x="28308" y="12093"/>
                  <a:pt x="28143" y="12154"/>
                  <a:pt x="27983" y="12154"/>
                </a:cubicBezTo>
                <a:cubicBezTo>
                  <a:pt x="27656" y="12154"/>
                  <a:pt x="27350" y="11898"/>
                  <a:pt x="27350" y="11513"/>
                </a:cubicBezTo>
                <a:cubicBezTo>
                  <a:pt x="27350" y="11148"/>
                  <a:pt x="27637" y="10861"/>
                  <a:pt x="28002" y="10861"/>
                </a:cubicBezTo>
                <a:close/>
                <a:moveTo>
                  <a:pt x="27112" y="1"/>
                </a:moveTo>
                <a:cubicBezTo>
                  <a:pt x="26576" y="1"/>
                  <a:pt x="26040" y="310"/>
                  <a:pt x="25864" y="980"/>
                </a:cubicBezTo>
                <a:lnTo>
                  <a:pt x="11994" y="980"/>
                </a:lnTo>
                <a:cubicBezTo>
                  <a:pt x="11863" y="980"/>
                  <a:pt x="11733" y="1006"/>
                  <a:pt x="11655" y="1110"/>
                </a:cubicBezTo>
                <a:lnTo>
                  <a:pt x="3650" y="9140"/>
                </a:lnTo>
                <a:lnTo>
                  <a:pt x="0" y="9140"/>
                </a:lnTo>
                <a:lnTo>
                  <a:pt x="0" y="9792"/>
                </a:lnTo>
                <a:lnTo>
                  <a:pt x="3911" y="9792"/>
                </a:lnTo>
                <a:lnTo>
                  <a:pt x="7874" y="5829"/>
                </a:lnTo>
                <a:lnTo>
                  <a:pt x="13871" y="11826"/>
                </a:lnTo>
                <a:lnTo>
                  <a:pt x="26750" y="11826"/>
                </a:lnTo>
                <a:cubicBezTo>
                  <a:pt x="26915" y="12495"/>
                  <a:pt x="27449" y="12805"/>
                  <a:pt x="27988" y="12805"/>
                </a:cubicBezTo>
                <a:cubicBezTo>
                  <a:pt x="28644" y="12805"/>
                  <a:pt x="29305" y="12344"/>
                  <a:pt x="29305" y="11513"/>
                </a:cubicBezTo>
                <a:cubicBezTo>
                  <a:pt x="29305" y="10665"/>
                  <a:pt x="28640" y="10197"/>
                  <a:pt x="27981" y="10197"/>
                </a:cubicBezTo>
                <a:cubicBezTo>
                  <a:pt x="27445" y="10197"/>
                  <a:pt x="26914" y="10507"/>
                  <a:pt x="26750" y="11174"/>
                </a:cubicBezTo>
                <a:lnTo>
                  <a:pt x="14131" y="11174"/>
                </a:lnTo>
                <a:lnTo>
                  <a:pt x="8343" y="5386"/>
                </a:lnTo>
                <a:lnTo>
                  <a:pt x="12072" y="1632"/>
                </a:lnTo>
                <a:lnTo>
                  <a:pt x="25864" y="1632"/>
                </a:lnTo>
                <a:cubicBezTo>
                  <a:pt x="26039" y="2298"/>
                  <a:pt x="26572" y="2608"/>
                  <a:pt x="27106" y="2608"/>
                </a:cubicBezTo>
                <a:cubicBezTo>
                  <a:pt x="27761" y="2608"/>
                  <a:pt x="28419" y="2141"/>
                  <a:pt x="28419" y="1293"/>
                </a:cubicBezTo>
                <a:cubicBezTo>
                  <a:pt x="28419" y="462"/>
                  <a:pt x="27765" y="1"/>
                  <a:pt x="271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67" name="Google Shape;1067;p50"/>
          <p:cNvGrpSpPr/>
          <p:nvPr/>
        </p:nvGrpSpPr>
        <p:grpSpPr>
          <a:xfrm>
            <a:off x="7073372" y="157327"/>
            <a:ext cx="2364514" cy="4811174"/>
            <a:chOff x="7073372" y="157327"/>
            <a:chExt cx="2364514" cy="4811174"/>
          </a:xfrm>
        </p:grpSpPr>
        <p:sp>
          <p:nvSpPr>
            <p:cNvPr id="1068" name="Google Shape;1068;p50"/>
            <p:cNvSpPr/>
            <p:nvPr/>
          </p:nvSpPr>
          <p:spPr>
            <a:xfrm flipH="1">
              <a:off x="7933613" y="4460976"/>
              <a:ext cx="1232235" cy="87848"/>
            </a:xfrm>
            <a:custGeom>
              <a:avLst/>
              <a:gdLst/>
              <a:ahLst/>
              <a:cxnLst/>
              <a:rect l="l" t="t" r="r" b="b"/>
              <a:pathLst>
                <a:path w="36554" h="2606" extrusionOk="0">
                  <a:moveTo>
                    <a:pt x="34832" y="650"/>
                  </a:moveTo>
                  <a:cubicBezTo>
                    <a:pt x="35432" y="650"/>
                    <a:pt x="35719" y="1354"/>
                    <a:pt x="35302" y="1771"/>
                  </a:cubicBezTo>
                  <a:cubicBezTo>
                    <a:pt x="35169" y="1896"/>
                    <a:pt x="35008" y="1951"/>
                    <a:pt x="34849" y="1951"/>
                  </a:cubicBezTo>
                  <a:cubicBezTo>
                    <a:pt x="34508" y="1951"/>
                    <a:pt x="34180" y="1694"/>
                    <a:pt x="34180" y="1302"/>
                  </a:cubicBezTo>
                  <a:cubicBezTo>
                    <a:pt x="34180" y="937"/>
                    <a:pt x="34493" y="650"/>
                    <a:pt x="34832" y="650"/>
                  </a:cubicBezTo>
                  <a:close/>
                  <a:moveTo>
                    <a:pt x="34863" y="0"/>
                  </a:moveTo>
                  <a:cubicBezTo>
                    <a:pt x="34306" y="0"/>
                    <a:pt x="33752" y="350"/>
                    <a:pt x="33581" y="989"/>
                  </a:cubicBezTo>
                  <a:lnTo>
                    <a:pt x="0" y="989"/>
                  </a:lnTo>
                  <a:lnTo>
                    <a:pt x="0" y="1641"/>
                  </a:lnTo>
                  <a:lnTo>
                    <a:pt x="33581" y="1641"/>
                  </a:lnTo>
                  <a:cubicBezTo>
                    <a:pt x="33737" y="2215"/>
                    <a:pt x="34259" y="2606"/>
                    <a:pt x="34832" y="2606"/>
                  </a:cubicBezTo>
                  <a:cubicBezTo>
                    <a:pt x="35927" y="2606"/>
                    <a:pt x="36553" y="1354"/>
                    <a:pt x="35875" y="494"/>
                  </a:cubicBezTo>
                  <a:cubicBezTo>
                    <a:pt x="35613" y="158"/>
                    <a:pt x="35237" y="0"/>
                    <a:pt x="348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50"/>
            <p:cNvSpPr/>
            <p:nvPr/>
          </p:nvSpPr>
          <p:spPr>
            <a:xfrm flipH="1">
              <a:off x="7941968" y="3101221"/>
              <a:ext cx="1231359" cy="87477"/>
            </a:xfrm>
            <a:custGeom>
              <a:avLst/>
              <a:gdLst/>
              <a:ahLst/>
              <a:cxnLst/>
              <a:rect l="l" t="t" r="r" b="b"/>
              <a:pathLst>
                <a:path w="36528" h="2595" extrusionOk="0">
                  <a:moveTo>
                    <a:pt x="34833" y="638"/>
                  </a:moveTo>
                  <a:cubicBezTo>
                    <a:pt x="35407" y="638"/>
                    <a:pt x="35693" y="1342"/>
                    <a:pt x="35302" y="1759"/>
                  </a:cubicBezTo>
                  <a:cubicBezTo>
                    <a:pt x="35166" y="1895"/>
                    <a:pt x="35000" y="1956"/>
                    <a:pt x="34838" y="1956"/>
                  </a:cubicBezTo>
                  <a:cubicBezTo>
                    <a:pt x="34501" y="1956"/>
                    <a:pt x="34181" y="1694"/>
                    <a:pt x="34181" y="1290"/>
                  </a:cubicBezTo>
                  <a:cubicBezTo>
                    <a:pt x="34181" y="951"/>
                    <a:pt x="34468" y="638"/>
                    <a:pt x="34833" y="638"/>
                  </a:cubicBezTo>
                  <a:close/>
                  <a:moveTo>
                    <a:pt x="34838" y="1"/>
                  </a:moveTo>
                  <a:cubicBezTo>
                    <a:pt x="34284" y="1"/>
                    <a:pt x="33737" y="354"/>
                    <a:pt x="33582" y="977"/>
                  </a:cubicBezTo>
                  <a:lnTo>
                    <a:pt x="1" y="977"/>
                  </a:lnTo>
                  <a:lnTo>
                    <a:pt x="1" y="1629"/>
                  </a:lnTo>
                  <a:lnTo>
                    <a:pt x="33555" y="1629"/>
                  </a:lnTo>
                  <a:cubicBezTo>
                    <a:pt x="33707" y="2185"/>
                    <a:pt x="34203" y="2595"/>
                    <a:pt x="34780" y="2595"/>
                  </a:cubicBezTo>
                  <a:cubicBezTo>
                    <a:pt x="34797" y="2595"/>
                    <a:pt x="34815" y="2594"/>
                    <a:pt x="34833" y="2593"/>
                  </a:cubicBezTo>
                  <a:cubicBezTo>
                    <a:pt x="35902" y="2593"/>
                    <a:pt x="36528" y="1368"/>
                    <a:pt x="35850" y="508"/>
                  </a:cubicBezTo>
                  <a:cubicBezTo>
                    <a:pt x="35587" y="161"/>
                    <a:pt x="35211" y="1"/>
                    <a:pt x="348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50"/>
            <p:cNvSpPr/>
            <p:nvPr/>
          </p:nvSpPr>
          <p:spPr>
            <a:xfrm rot="5400000">
              <a:off x="8539430" y="1231208"/>
              <a:ext cx="143340" cy="1124453"/>
            </a:xfrm>
            <a:custGeom>
              <a:avLst/>
              <a:gdLst/>
              <a:ahLst/>
              <a:cxnLst/>
              <a:rect l="l" t="t" r="r" b="b"/>
              <a:pathLst>
                <a:path w="3573" h="28029" extrusionOk="0">
                  <a:moveTo>
                    <a:pt x="1800" y="26073"/>
                  </a:moveTo>
                  <a:cubicBezTo>
                    <a:pt x="2373" y="26073"/>
                    <a:pt x="2660" y="26777"/>
                    <a:pt x="2243" y="27194"/>
                  </a:cubicBezTo>
                  <a:cubicBezTo>
                    <a:pt x="2107" y="27330"/>
                    <a:pt x="1944" y="27391"/>
                    <a:pt x="1785" y="27391"/>
                  </a:cubicBezTo>
                  <a:cubicBezTo>
                    <a:pt x="1456" y="27391"/>
                    <a:pt x="1148" y="27129"/>
                    <a:pt x="1148" y="26725"/>
                  </a:cubicBezTo>
                  <a:cubicBezTo>
                    <a:pt x="1148" y="26386"/>
                    <a:pt x="1435" y="26073"/>
                    <a:pt x="1800" y="26073"/>
                  </a:cubicBezTo>
                  <a:close/>
                  <a:moveTo>
                    <a:pt x="1461" y="1"/>
                  </a:moveTo>
                  <a:lnTo>
                    <a:pt x="1461" y="25473"/>
                  </a:lnTo>
                  <a:cubicBezTo>
                    <a:pt x="1" y="25864"/>
                    <a:pt x="262" y="28028"/>
                    <a:pt x="1800" y="28028"/>
                  </a:cubicBezTo>
                  <a:cubicBezTo>
                    <a:pt x="3312" y="28028"/>
                    <a:pt x="3573" y="25864"/>
                    <a:pt x="2113" y="25473"/>
                  </a:cubicBezTo>
                  <a:lnTo>
                    <a:pt x="211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50"/>
            <p:cNvSpPr/>
            <p:nvPr/>
          </p:nvSpPr>
          <p:spPr>
            <a:xfrm rot="5400000">
              <a:off x="8497429" y="589052"/>
              <a:ext cx="120446" cy="1216392"/>
            </a:xfrm>
            <a:custGeom>
              <a:avLst/>
              <a:gdLst/>
              <a:ahLst/>
              <a:cxnLst/>
              <a:rect l="l" t="t" r="r" b="b"/>
              <a:pathLst>
                <a:path w="3573" h="36084" extrusionOk="0">
                  <a:moveTo>
                    <a:pt x="1799" y="34128"/>
                  </a:moveTo>
                  <a:cubicBezTo>
                    <a:pt x="2373" y="34128"/>
                    <a:pt x="2660" y="34832"/>
                    <a:pt x="2242" y="35249"/>
                  </a:cubicBezTo>
                  <a:cubicBezTo>
                    <a:pt x="2107" y="35385"/>
                    <a:pt x="1943" y="35446"/>
                    <a:pt x="1784" y="35446"/>
                  </a:cubicBezTo>
                  <a:cubicBezTo>
                    <a:pt x="1456" y="35446"/>
                    <a:pt x="1147" y="35184"/>
                    <a:pt x="1147" y="34780"/>
                  </a:cubicBezTo>
                  <a:cubicBezTo>
                    <a:pt x="1147" y="34441"/>
                    <a:pt x="1434" y="34128"/>
                    <a:pt x="1799" y="34128"/>
                  </a:cubicBezTo>
                  <a:close/>
                  <a:moveTo>
                    <a:pt x="1460" y="0"/>
                  </a:moveTo>
                  <a:lnTo>
                    <a:pt x="1460" y="33529"/>
                  </a:lnTo>
                  <a:cubicBezTo>
                    <a:pt x="0" y="33920"/>
                    <a:pt x="261" y="36084"/>
                    <a:pt x="1799" y="36084"/>
                  </a:cubicBezTo>
                  <a:cubicBezTo>
                    <a:pt x="3311" y="36084"/>
                    <a:pt x="3572" y="33920"/>
                    <a:pt x="2112" y="33529"/>
                  </a:cubicBezTo>
                  <a:lnTo>
                    <a:pt x="211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50"/>
            <p:cNvSpPr/>
            <p:nvPr/>
          </p:nvSpPr>
          <p:spPr>
            <a:xfrm rot="5400000">
              <a:off x="8387130" y="-334418"/>
              <a:ext cx="341044" cy="1324533"/>
            </a:xfrm>
            <a:custGeom>
              <a:avLst/>
              <a:gdLst/>
              <a:ahLst/>
              <a:cxnLst/>
              <a:rect l="l" t="t" r="r" b="b"/>
              <a:pathLst>
                <a:path w="10117" h="39292" extrusionOk="0">
                  <a:moveTo>
                    <a:pt x="1825" y="37336"/>
                  </a:moveTo>
                  <a:cubicBezTo>
                    <a:pt x="2164" y="37336"/>
                    <a:pt x="2477" y="37623"/>
                    <a:pt x="2477" y="37988"/>
                  </a:cubicBezTo>
                  <a:cubicBezTo>
                    <a:pt x="2477" y="38373"/>
                    <a:pt x="2160" y="38629"/>
                    <a:pt x="1825" y="38629"/>
                  </a:cubicBezTo>
                  <a:cubicBezTo>
                    <a:pt x="1661" y="38629"/>
                    <a:pt x="1493" y="38568"/>
                    <a:pt x="1356" y="38431"/>
                  </a:cubicBezTo>
                  <a:cubicBezTo>
                    <a:pt x="939" y="38040"/>
                    <a:pt x="1226" y="37336"/>
                    <a:pt x="1825" y="37336"/>
                  </a:cubicBezTo>
                  <a:close/>
                  <a:moveTo>
                    <a:pt x="9465" y="1"/>
                  </a:moveTo>
                  <a:lnTo>
                    <a:pt x="9465" y="20207"/>
                  </a:lnTo>
                  <a:cubicBezTo>
                    <a:pt x="9465" y="20207"/>
                    <a:pt x="9465" y="20233"/>
                    <a:pt x="9465" y="20259"/>
                  </a:cubicBezTo>
                  <a:lnTo>
                    <a:pt x="1643" y="28054"/>
                  </a:lnTo>
                  <a:lnTo>
                    <a:pt x="1878" y="28289"/>
                  </a:lnTo>
                  <a:lnTo>
                    <a:pt x="1878" y="28289"/>
                  </a:lnTo>
                  <a:lnTo>
                    <a:pt x="1617" y="28080"/>
                  </a:lnTo>
                  <a:cubicBezTo>
                    <a:pt x="1591" y="28107"/>
                    <a:pt x="1539" y="28159"/>
                    <a:pt x="1513" y="28211"/>
                  </a:cubicBezTo>
                  <a:lnTo>
                    <a:pt x="1486" y="28289"/>
                  </a:lnTo>
                  <a:lnTo>
                    <a:pt x="1486" y="36710"/>
                  </a:lnTo>
                  <a:cubicBezTo>
                    <a:pt x="0" y="37101"/>
                    <a:pt x="261" y="39291"/>
                    <a:pt x="1799" y="39291"/>
                  </a:cubicBezTo>
                  <a:cubicBezTo>
                    <a:pt x="3338" y="39291"/>
                    <a:pt x="3598" y="37101"/>
                    <a:pt x="2138" y="36710"/>
                  </a:cubicBezTo>
                  <a:lnTo>
                    <a:pt x="2138" y="28498"/>
                  </a:lnTo>
                  <a:lnTo>
                    <a:pt x="10090" y="20546"/>
                  </a:lnTo>
                  <a:lnTo>
                    <a:pt x="10116" y="20467"/>
                  </a:lnTo>
                  <a:cubicBezTo>
                    <a:pt x="10116" y="20389"/>
                    <a:pt x="10116" y="20337"/>
                    <a:pt x="10116" y="20259"/>
                  </a:cubicBezTo>
                  <a:lnTo>
                    <a:pt x="1011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50"/>
            <p:cNvSpPr/>
            <p:nvPr/>
          </p:nvSpPr>
          <p:spPr>
            <a:xfrm rot="5400000">
              <a:off x="8769467" y="881422"/>
              <a:ext cx="120446" cy="1216392"/>
            </a:xfrm>
            <a:custGeom>
              <a:avLst/>
              <a:gdLst/>
              <a:ahLst/>
              <a:cxnLst/>
              <a:rect l="l" t="t" r="r" b="b"/>
              <a:pathLst>
                <a:path w="3573" h="36084" extrusionOk="0">
                  <a:moveTo>
                    <a:pt x="1773" y="34128"/>
                  </a:moveTo>
                  <a:cubicBezTo>
                    <a:pt x="2373" y="34128"/>
                    <a:pt x="2660" y="34832"/>
                    <a:pt x="2243" y="35249"/>
                  </a:cubicBezTo>
                  <a:cubicBezTo>
                    <a:pt x="2107" y="35385"/>
                    <a:pt x="1940" y="35446"/>
                    <a:pt x="1778" y="35446"/>
                  </a:cubicBezTo>
                  <a:cubicBezTo>
                    <a:pt x="1442" y="35446"/>
                    <a:pt x="1122" y="35184"/>
                    <a:pt x="1122" y="34780"/>
                  </a:cubicBezTo>
                  <a:cubicBezTo>
                    <a:pt x="1122" y="34441"/>
                    <a:pt x="1434" y="34128"/>
                    <a:pt x="1773" y="34128"/>
                  </a:cubicBezTo>
                  <a:close/>
                  <a:moveTo>
                    <a:pt x="1461" y="0"/>
                  </a:moveTo>
                  <a:lnTo>
                    <a:pt x="1461" y="33529"/>
                  </a:lnTo>
                  <a:cubicBezTo>
                    <a:pt x="0" y="33920"/>
                    <a:pt x="261" y="36084"/>
                    <a:pt x="1773" y="36084"/>
                  </a:cubicBezTo>
                  <a:cubicBezTo>
                    <a:pt x="3286" y="36084"/>
                    <a:pt x="3572" y="33920"/>
                    <a:pt x="2112" y="33529"/>
                  </a:cubicBezTo>
                  <a:lnTo>
                    <a:pt x="211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50"/>
            <p:cNvSpPr/>
            <p:nvPr/>
          </p:nvSpPr>
          <p:spPr>
            <a:xfrm rot="5400000">
              <a:off x="8664262" y="2375968"/>
              <a:ext cx="361780" cy="847041"/>
            </a:xfrm>
            <a:custGeom>
              <a:avLst/>
              <a:gdLst/>
              <a:ahLst/>
              <a:cxnLst/>
              <a:rect l="l" t="t" r="r" b="b"/>
              <a:pathLst>
                <a:path w="9018" h="21114" extrusionOk="0">
                  <a:moveTo>
                    <a:pt x="1489" y="19123"/>
                  </a:moveTo>
                  <a:cubicBezTo>
                    <a:pt x="1818" y="19123"/>
                    <a:pt x="2138" y="19385"/>
                    <a:pt x="2138" y="19790"/>
                  </a:cubicBezTo>
                  <a:cubicBezTo>
                    <a:pt x="2138" y="20175"/>
                    <a:pt x="1820" y="20431"/>
                    <a:pt x="1493" y="20431"/>
                  </a:cubicBezTo>
                  <a:cubicBezTo>
                    <a:pt x="1333" y="20431"/>
                    <a:pt x="1171" y="20370"/>
                    <a:pt x="1043" y="20233"/>
                  </a:cubicBezTo>
                  <a:cubicBezTo>
                    <a:pt x="782" y="19998"/>
                    <a:pt x="782" y="19581"/>
                    <a:pt x="1043" y="19320"/>
                  </a:cubicBezTo>
                  <a:cubicBezTo>
                    <a:pt x="1170" y="19184"/>
                    <a:pt x="1331" y="19123"/>
                    <a:pt x="1489" y="19123"/>
                  </a:cubicBezTo>
                  <a:close/>
                  <a:moveTo>
                    <a:pt x="7211" y="19123"/>
                  </a:moveTo>
                  <a:cubicBezTo>
                    <a:pt x="7539" y="19123"/>
                    <a:pt x="7847" y="19385"/>
                    <a:pt x="7847" y="19790"/>
                  </a:cubicBezTo>
                  <a:cubicBezTo>
                    <a:pt x="7847" y="20175"/>
                    <a:pt x="7541" y="20431"/>
                    <a:pt x="7214" y="20431"/>
                  </a:cubicBezTo>
                  <a:cubicBezTo>
                    <a:pt x="7054" y="20431"/>
                    <a:pt x="6889" y="20370"/>
                    <a:pt x="6752" y="20233"/>
                  </a:cubicBezTo>
                  <a:cubicBezTo>
                    <a:pt x="6492" y="19998"/>
                    <a:pt x="6492" y="19581"/>
                    <a:pt x="6752" y="19320"/>
                  </a:cubicBezTo>
                  <a:cubicBezTo>
                    <a:pt x="6888" y="19184"/>
                    <a:pt x="7052" y="19123"/>
                    <a:pt x="7211" y="19123"/>
                  </a:cubicBezTo>
                  <a:close/>
                  <a:moveTo>
                    <a:pt x="1499" y="21093"/>
                  </a:moveTo>
                  <a:lnTo>
                    <a:pt x="1499" y="21093"/>
                  </a:lnTo>
                  <a:cubicBezTo>
                    <a:pt x="1494" y="21093"/>
                    <a:pt x="1490" y="21093"/>
                    <a:pt x="1486" y="21093"/>
                  </a:cubicBezTo>
                  <a:lnTo>
                    <a:pt x="1512" y="21093"/>
                  </a:lnTo>
                  <a:cubicBezTo>
                    <a:pt x="1508" y="21093"/>
                    <a:pt x="1503" y="21093"/>
                    <a:pt x="1499" y="21093"/>
                  </a:cubicBezTo>
                  <a:close/>
                  <a:moveTo>
                    <a:pt x="3989" y="1"/>
                  </a:moveTo>
                  <a:lnTo>
                    <a:pt x="3989" y="16817"/>
                  </a:lnTo>
                  <a:lnTo>
                    <a:pt x="2164" y="18668"/>
                  </a:lnTo>
                  <a:cubicBezTo>
                    <a:pt x="1948" y="18542"/>
                    <a:pt x="1716" y="18484"/>
                    <a:pt x="1490" y="18484"/>
                  </a:cubicBezTo>
                  <a:cubicBezTo>
                    <a:pt x="920" y="18484"/>
                    <a:pt x="384" y="18854"/>
                    <a:pt x="234" y="19451"/>
                  </a:cubicBezTo>
                  <a:cubicBezTo>
                    <a:pt x="1" y="20281"/>
                    <a:pt x="619" y="21085"/>
                    <a:pt x="1499" y="21093"/>
                  </a:cubicBezTo>
                  <a:lnTo>
                    <a:pt x="1499" y="21093"/>
                  </a:lnTo>
                  <a:cubicBezTo>
                    <a:pt x="2508" y="21084"/>
                    <a:pt x="3100" y="19994"/>
                    <a:pt x="2607" y="19138"/>
                  </a:cubicBezTo>
                  <a:lnTo>
                    <a:pt x="4354" y="17391"/>
                  </a:lnTo>
                  <a:lnTo>
                    <a:pt x="6101" y="19138"/>
                  </a:lnTo>
                  <a:cubicBezTo>
                    <a:pt x="5497" y="20111"/>
                    <a:pt x="6318" y="21114"/>
                    <a:pt x="7229" y="21114"/>
                  </a:cubicBezTo>
                  <a:cubicBezTo>
                    <a:pt x="7538" y="21114"/>
                    <a:pt x="7857" y="20999"/>
                    <a:pt x="8134" y="20728"/>
                  </a:cubicBezTo>
                  <a:cubicBezTo>
                    <a:pt x="9018" y="19823"/>
                    <a:pt x="8263" y="18473"/>
                    <a:pt x="7224" y="18473"/>
                  </a:cubicBezTo>
                  <a:cubicBezTo>
                    <a:pt x="7005" y="18473"/>
                    <a:pt x="6775" y="18533"/>
                    <a:pt x="6544" y="18668"/>
                  </a:cubicBezTo>
                  <a:lnTo>
                    <a:pt x="4693" y="16817"/>
                  </a:lnTo>
                  <a:lnTo>
                    <a:pt x="469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50"/>
            <p:cNvSpPr/>
            <p:nvPr/>
          </p:nvSpPr>
          <p:spPr>
            <a:xfrm rot="5400000">
              <a:off x="8109939" y="-68953"/>
              <a:ext cx="466715" cy="1601394"/>
            </a:xfrm>
            <a:custGeom>
              <a:avLst/>
              <a:gdLst/>
              <a:ahLst/>
              <a:cxnLst/>
              <a:rect l="l" t="t" r="r" b="b"/>
              <a:pathLst>
                <a:path w="13845" h="47505" extrusionOk="0">
                  <a:moveTo>
                    <a:pt x="1825" y="44662"/>
                  </a:moveTo>
                  <a:cubicBezTo>
                    <a:pt x="2190" y="44662"/>
                    <a:pt x="2477" y="44949"/>
                    <a:pt x="2477" y="45314"/>
                  </a:cubicBezTo>
                  <a:cubicBezTo>
                    <a:pt x="2477" y="45706"/>
                    <a:pt x="2149" y="45963"/>
                    <a:pt x="1809" y="45963"/>
                  </a:cubicBezTo>
                  <a:cubicBezTo>
                    <a:pt x="1650" y="45963"/>
                    <a:pt x="1489" y="45908"/>
                    <a:pt x="1356" y="45783"/>
                  </a:cubicBezTo>
                  <a:cubicBezTo>
                    <a:pt x="965" y="45366"/>
                    <a:pt x="1252" y="44662"/>
                    <a:pt x="1825" y="44662"/>
                  </a:cubicBezTo>
                  <a:close/>
                  <a:moveTo>
                    <a:pt x="12062" y="45547"/>
                  </a:moveTo>
                  <a:cubicBezTo>
                    <a:pt x="12407" y="45547"/>
                    <a:pt x="12671" y="45849"/>
                    <a:pt x="12671" y="46174"/>
                  </a:cubicBezTo>
                  <a:lnTo>
                    <a:pt x="12671" y="46201"/>
                  </a:lnTo>
                  <a:cubicBezTo>
                    <a:pt x="12671" y="46586"/>
                    <a:pt x="12354" y="46842"/>
                    <a:pt x="12027" y="46842"/>
                  </a:cubicBezTo>
                  <a:cubicBezTo>
                    <a:pt x="11867" y="46842"/>
                    <a:pt x="11705" y="46781"/>
                    <a:pt x="11576" y="46644"/>
                  </a:cubicBezTo>
                  <a:cubicBezTo>
                    <a:pt x="11159" y="46227"/>
                    <a:pt x="11446" y="45549"/>
                    <a:pt x="12020" y="45549"/>
                  </a:cubicBezTo>
                  <a:cubicBezTo>
                    <a:pt x="12034" y="45548"/>
                    <a:pt x="12048" y="45547"/>
                    <a:pt x="12062" y="45547"/>
                  </a:cubicBezTo>
                  <a:close/>
                  <a:moveTo>
                    <a:pt x="9647" y="1"/>
                  </a:moveTo>
                  <a:lnTo>
                    <a:pt x="9647" y="21875"/>
                  </a:lnTo>
                  <a:cubicBezTo>
                    <a:pt x="9647" y="21875"/>
                    <a:pt x="9621" y="21901"/>
                    <a:pt x="9621" y="21901"/>
                  </a:cubicBezTo>
                  <a:lnTo>
                    <a:pt x="1852" y="29671"/>
                  </a:lnTo>
                  <a:lnTo>
                    <a:pt x="1617" y="29905"/>
                  </a:lnTo>
                  <a:cubicBezTo>
                    <a:pt x="1539" y="29984"/>
                    <a:pt x="1487" y="30088"/>
                    <a:pt x="1487" y="30218"/>
                  </a:cubicBezTo>
                  <a:lnTo>
                    <a:pt x="1487" y="44063"/>
                  </a:lnTo>
                  <a:cubicBezTo>
                    <a:pt x="0" y="44428"/>
                    <a:pt x="287" y="46618"/>
                    <a:pt x="1825" y="46618"/>
                  </a:cubicBezTo>
                  <a:cubicBezTo>
                    <a:pt x="3338" y="46618"/>
                    <a:pt x="3624" y="44428"/>
                    <a:pt x="2138" y="44063"/>
                  </a:cubicBezTo>
                  <a:lnTo>
                    <a:pt x="2138" y="30297"/>
                  </a:lnTo>
                  <a:lnTo>
                    <a:pt x="5893" y="26542"/>
                  </a:lnTo>
                  <a:lnTo>
                    <a:pt x="11707" y="32356"/>
                  </a:lnTo>
                  <a:lnTo>
                    <a:pt x="11707" y="44949"/>
                  </a:lnTo>
                  <a:cubicBezTo>
                    <a:pt x="10221" y="45314"/>
                    <a:pt x="10507" y="47504"/>
                    <a:pt x="12020" y="47504"/>
                  </a:cubicBezTo>
                  <a:cubicBezTo>
                    <a:pt x="13558" y="47504"/>
                    <a:pt x="13845" y="45314"/>
                    <a:pt x="12359" y="44949"/>
                  </a:cubicBezTo>
                  <a:lnTo>
                    <a:pt x="12359" y="32069"/>
                  </a:lnTo>
                  <a:lnTo>
                    <a:pt x="6362" y="26073"/>
                  </a:lnTo>
                  <a:lnTo>
                    <a:pt x="10090" y="22345"/>
                  </a:lnTo>
                  <a:lnTo>
                    <a:pt x="10116" y="22319"/>
                  </a:lnTo>
                  <a:cubicBezTo>
                    <a:pt x="10195" y="22266"/>
                    <a:pt x="10247" y="22214"/>
                    <a:pt x="10273" y="22136"/>
                  </a:cubicBezTo>
                  <a:lnTo>
                    <a:pt x="10299" y="22084"/>
                  </a:lnTo>
                  <a:lnTo>
                    <a:pt x="1029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50"/>
            <p:cNvSpPr/>
            <p:nvPr/>
          </p:nvSpPr>
          <p:spPr>
            <a:xfrm rot="5400000">
              <a:off x="7529373" y="3332026"/>
              <a:ext cx="1180473" cy="2092476"/>
            </a:xfrm>
            <a:custGeom>
              <a:avLst/>
              <a:gdLst/>
              <a:ahLst/>
              <a:cxnLst/>
              <a:rect l="l" t="t" r="r" b="b"/>
              <a:pathLst>
                <a:path w="26800" h="47505" extrusionOk="0">
                  <a:moveTo>
                    <a:pt x="1819" y="16533"/>
                  </a:moveTo>
                  <a:cubicBezTo>
                    <a:pt x="1974" y="16533"/>
                    <a:pt x="2133" y="16589"/>
                    <a:pt x="2266" y="16713"/>
                  </a:cubicBezTo>
                  <a:cubicBezTo>
                    <a:pt x="2526" y="16974"/>
                    <a:pt x="2526" y="17391"/>
                    <a:pt x="2266" y="17652"/>
                  </a:cubicBezTo>
                  <a:cubicBezTo>
                    <a:pt x="2133" y="17776"/>
                    <a:pt x="1974" y="17832"/>
                    <a:pt x="1819" y="17832"/>
                  </a:cubicBezTo>
                  <a:cubicBezTo>
                    <a:pt x="1486" y="17832"/>
                    <a:pt x="1171" y="17574"/>
                    <a:pt x="1171" y="17182"/>
                  </a:cubicBezTo>
                  <a:cubicBezTo>
                    <a:pt x="1171" y="16791"/>
                    <a:pt x="1486" y="16533"/>
                    <a:pt x="1819" y="16533"/>
                  </a:cubicBezTo>
                  <a:close/>
                  <a:moveTo>
                    <a:pt x="22002" y="45523"/>
                  </a:moveTo>
                  <a:cubicBezTo>
                    <a:pt x="22367" y="45523"/>
                    <a:pt x="22654" y="45809"/>
                    <a:pt x="22654" y="46174"/>
                  </a:cubicBezTo>
                  <a:cubicBezTo>
                    <a:pt x="22654" y="46579"/>
                    <a:pt x="22334" y="46841"/>
                    <a:pt x="21998" y="46841"/>
                  </a:cubicBezTo>
                  <a:cubicBezTo>
                    <a:pt x="21835" y="46841"/>
                    <a:pt x="21669" y="46780"/>
                    <a:pt x="21533" y="46644"/>
                  </a:cubicBezTo>
                  <a:cubicBezTo>
                    <a:pt x="21116" y="46227"/>
                    <a:pt x="21402" y="45523"/>
                    <a:pt x="22002" y="45523"/>
                  </a:cubicBezTo>
                  <a:close/>
                  <a:moveTo>
                    <a:pt x="26148" y="1"/>
                  </a:moveTo>
                  <a:lnTo>
                    <a:pt x="26148" y="13689"/>
                  </a:lnTo>
                  <a:lnTo>
                    <a:pt x="4847" y="13689"/>
                  </a:lnTo>
                  <a:lnTo>
                    <a:pt x="2474" y="16061"/>
                  </a:lnTo>
                  <a:cubicBezTo>
                    <a:pt x="2243" y="15925"/>
                    <a:pt x="2012" y="15866"/>
                    <a:pt x="1794" y="15866"/>
                  </a:cubicBezTo>
                  <a:cubicBezTo>
                    <a:pt x="755" y="15866"/>
                    <a:pt x="0" y="17216"/>
                    <a:pt x="884" y="18121"/>
                  </a:cubicBezTo>
                  <a:cubicBezTo>
                    <a:pt x="1161" y="18392"/>
                    <a:pt x="1480" y="18507"/>
                    <a:pt x="1789" y="18507"/>
                  </a:cubicBezTo>
                  <a:cubicBezTo>
                    <a:pt x="2701" y="18507"/>
                    <a:pt x="3528" y="17504"/>
                    <a:pt x="2943" y="16531"/>
                  </a:cubicBezTo>
                  <a:lnTo>
                    <a:pt x="5107" y="14367"/>
                  </a:lnTo>
                  <a:lnTo>
                    <a:pt x="26148" y="14367"/>
                  </a:lnTo>
                  <a:lnTo>
                    <a:pt x="26148" y="28889"/>
                  </a:lnTo>
                  <a:lnTo>
                    <a:pt x="21741" y="33295"/>
                  </a:lnTo>
                  <a:lnTo>
                    <a:pt x="21715" y="33347"/>
                  </a:lnTo>
                  <a:cubicBezTo>
                    <a:pt x="21689" y="33399"/>
                    <a:pt x="21689" y="33477"/>
                    <a:pt x="21689" y="33556"/>
                  </a:cubicBezTo>
                  <a:lnTo>
                    <a:pt x="21689" y="44923"/>
                  </a:lnTo>
                  <a:cubicBezTo>
                    <a:pt x="20203" y="45314"/>
                    <a:pt x="20490" y="47504"/>
                    <a:pt x="22002" y="47504"/>
                  </a:cubicBezTo>
                  <a:cubicBezTo>
                    <a:pt x="23540" y="47504"/>
                    <a:pt x="23827" y="45314"/>
                    <a:pt x="22341" y="44923"/>
                  </a:cubicBezTo>
                  <a:lnTo>
                    <a:pt x="22341" y="33608"/>
                  </a:lnTo>
                  <a:lnTo>
                    <a:pt x="26669" y="29306"/>
                  </a:lnTo>
                  <a:cubicBezTo>
                    <a:pt x="26695" y="29254"/>
                    <a:pt x="26747" y="29202"/>
                    <a:pt x="26773" y="29123"/>
                  </a:cubicBezTo>
                  <a:lnTo>
                    <a:pt x="26799" y="29071"/>
                  </a:lnTo>
                  <a:lnTo>
                    <a:pt x="2679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77" name="Google Shape;1077;p50"/>
          <p:cNvSpPr/>
          <p:nvPr/>
        </p:nvSpPr>
        <p:spPr>
          <a:xfrm>
            <a:off x="-3" y="157324"/>
            <a:ext cx="1296761" cy="126478"/>
          </a:xfrm>
          <a:custGeom>
            <a:avLst/>
            <a:gdLst/>
            <a:ahLst/>
            <a:cxnLst/>
            <a:rect l="l" t="t" r="r" b="b"/>
            <a:pathLst>
              <a:path w="26855" h="2619" extrusionOk="0">
                <a:moveTo>
                  <a:pt x="25160" y="663"/>
                </a:moveTo>
                <a:cubicBezTo>
                  <a:pt x="25734" y="663"/>
                  <a:pt x="26020" y="1367"/>
                  <a:pt x="25603" y="1784"/>
                </a:cubicBezTo>
                <a:cubicBezTo>
                  <a:pt x="25479" y="1909"/>
                  <a:pt x="25323" y="1964"/>
                  <a:pt x="25168" y="1964"/>
                </a:cubicBezTo>
                <a:cubicBezTo>
                  <a:pt x="24836" y="1964"/>
                  <a:pt x="24508" y="1707"/>
                  <a:pt x="24508" y="1315"/>
                </a:cubicBezTo>
                <a:cubicBezTo>
                  <a:pt x="24508" y="950"/>
                  <a:pt x="24795" y="663"/>
                  <a:pt x="25160" y="663"/>
                </a:cubicBezTo>
                <a:close/>
                <a:moveTo>
                  <a:pt x="25163" y="0"/>
                </a:moveTo>
                <a:cubicBezTo>
                  <a:pt x="24606" y="0"/>
                  <a:pt x="24054" y="353"/>
                  <a:pt x="23882" y="976"/>
                </a:cubicBezTo>
                <a:lnTo>
                  <a:pt x="0" y="976"/>
                </a:lnTo>
                <a:lnTo>
                  <a:pt x="0" y="1628"/>
                </a:lnTo>
                <a:lnTo>
                  <a:pt x="23882" y="1628"/>
                </a:lnTo>
                <a:cubicBezTo>
                  <a:pt x="24039" y="2202"/>
                  <a:pt x="24560" y="2619"/>
                  <a:pt x="25160" y="2619"/>
                </a:cubicBezTo>
                <a:cubicBezTo>
                  <a:pt x="26229" y="2619"/>
                  <a:pt x="26855" y="1367"/>
                  <a:pt x="26177" y="507"/>
                </a:cubicBezTo>
                <a:cubicBezTo>
                  <a:pt x="25914" y="161"/>
                  <a:pt x="25538" y="0"/>
                  <a:pt x="251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50"/>
          <p:cNvSpPr/>
          <p:nvPr/>
        </p:nvSpPr>
        <p:spPr>
          <a:xfrm rot="-5400000">
            <a:off x="8272371" y="3803011"/>
            <a:ext cx="1114621" cy="280096"/>
          </a:xfrm>
          <a:custGeom>
            <a:avLst/>
            <a:gdLst/>
            <a:ahLst/>
            <a:cxnLst/>
            <a:rect l="l" t="t" r="r" b="b"/>
            <a:pathLst>
              <a:path w="33065" h="8309" extrusionOk="0">
                <a:moveTo>
                  <a:pt x="31287" y="633"/>
                </a:moveTo>
                <a:cubicBezTo>
                  <a:pt x="31444" y="633"/>
                  <a:pt x="31600" y="711"/>
                  <a:pt x="31731" y="816"/>
                </a:cubicBezTo>
                <a:cubicBezTo>
                  <a:pt x="32148" y="1233"/>
                  <a:pt x="31861" y="1937"/>
                  <a:pt x="31261" y="1937"/>
                </a:cubicBezTo>
                <a:cubicBezTo>
                  <a:pt x="30688" y="1937"/>
                  <a:pt x="30401" y="1233"/>
                  <a:pt x="30818" y="816"/>
                </a:cubicBezTo>
                <a:cubicBezTo>
                  <a:pt x="30922" y="711"/>
                  <a:pt x="31105" y="633"/>
                  <a:pt x="31287" y="633"/>
                </a:cubicBezTo>
                <a:close/>
                <a:moveTo>
                  <a:pt x="31287" y="6343"/>
                </a:moveTo>
                <a:cubicBezTo>
                  <a:pt x="31444" y="6343"/>
                  <a:pt x="31600" y="6421"/>
                  <a:pt x="31731" y="6526"/>
                </a:cubicBezTo>
                <a:cubicBezTo>
                  <a:pt x="32148" y="6943"/>
                  <a:pt x="31861" y="7647"/>
                  <a:pt x="31261" y="7647"/>
                </a:cubicBezTo>
                <a:cubicBezTo>
                  <a:pt x="30688" y="7647"/>
                  <a:pt x="30401" y="6943"/>
                  <a:pt x="30818" y="6526"/>
                </a:cubicBezTo>
                <a:cubicBezTo>
                  <a:pt x="30922" y="6421"/>
                  <a:pt x="31105" y="6343"/>
                  <a:pt x="31287" y="6343"/>
                </a:cubicBezTo>
                <a:close/>
                <a:moveTo>
                  <a:pt x="31274" y="1"/>
                </a:moveTo>
                <a:cubicBezTo>
                  <a:pt x="30942" y="1"/>
                  <a:pt x="30610" y="125"/>
                  <a:pt x="30349" y="373"/>
                </a:cubicBezTo>
                <a:cubicBezTo>
                  <a:pt x="29932" y="790"/>
                  <a:pt x="29854" y="1441"/>
                  <a:pt x="30140" y="1937"/>
                </a:cubicBezTo>
                <a:lnTo>
                  <a:pt x="28315" y="3788"/>
                </a:lnTo>
                <a:lnTo>
                  <a:pt x="8709" y="3788"/>
                </a:lnTo>
                <a:lnTo>
                  <a:pt x="8709" y="3840"/>
                </a:lnTo>
                <a:lnTo>
                  <a:pt x="1" y="3840"/>
                </a:lnTo>
                <a:lnTo>
                  <a:pt x="1" y="4492"/>
                </a:lnTo>
                <a:lnTo>
                  <a:pt x="28315" y="4492"/>
                </a:lnTo>
                <a:lnTo>
                  <a:pt x="30140" y="6343"/>
                </a:lnTo>
                <a:cubicBezTo>
                  <a:pt x="29621" y="7208"/>
                  <a:pt x="30274" y="8308"/>
                  <a:pt x="31277" y="8308"/>
                </a:cubicBezTo>
                <a:cubicBezTo>
                  <a:pt x="31332" y="8308"/>
                  <a:pt x="31387" y="8305"/>
                  <a:pt x="31444" y="8298"/>
                </a:cubicBezTo>
                <a:cubicBezTo>
                  <a:pt x="32513" y="8142"/>
                  <a:pt x="32956" y="6838"/>
                  <a:pt x="32200" y="6082"/>
                </a:cubicBezTo>
                <a:cubicBezTo>
                  <a:pt x="31933" y="5831"/>
                  <a:pt x="31601" y="5703"/>
                  <a:pt x="31265" y="5703"/>
                </a:cubicBezTo>
                <a:cubicBezTo>
                  <a:pt x="31042" y="5703"/>
                  <a:pt x="30817" y="5759"/>
                  <a:pt x="30610" y="5874"/>
                </a:cubicBezTo>
                <a:lnTo>
                  <a:pt x="28863" y="4153"/>
                </a:lnTo>
                <a:lnTo>
                  <a:pt x="30610" y="2406"/>
                </a:lnTo>
                <a:cubicBezTo>
                  <a:pt x="30833" y="2536"/>
                  <a:pt x="31057" y="2592"/>
                  <a:pt x="31269" y="2592"/>
                </a:cubicBezTo>
                <a:cubicBezTo>
                  <a:pt x="32299" y="2592"/>
                  <a:pt x="33064" y="1259"/>
                  <a:pt x="32200" y="373"/>
                </a:cubicBezTo>
                <a:cubicBezTo>
                  <a:pt x="31939" y="125"/>
                  <a:pt x="31607" y="1"/>
                  <a:pt x="312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50"/>
          <p:cNvSpPr txBox="1">
            <a:spLocks noGrp="1"/>
          </p:cNvSpPr>
          <p:nvPr>
            <p:ph type="title"/>
          </p:nvPr>
        </p:nvSpPr>
        <p:spPr>
          <a:xfrm>
            <a:off x="2065513" y="1655704"/>
            <a:ext cx="5013000" cy="1026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8000"/>
            </a:lvl1pPr>
            <a:lvl2pPr lvl="1" rtl="0">
              <a:spcBef>
                <a:spcPts val="0"/>
              </a:spcBef>
              <a:spcAft>
                <a:spcPts val="0"/>
              </a:spcAft>
              <a:buSzPts val="3000"/>
              <a:buNone/>
              <a:defRPr sz="3000">
                <a:latin typeface="Source Sans Pro"/>
                <a:ea typeface="Source Sans Pro"/>
                <a:cs typeface="Source Sans Pro"/>
                <a:sym typeface="Source Sans Pro"/>
              </a:defRPr>
            </a:lvl2pPr>
            <a:lvl3pPr lvl="2" rtl="0">
              <a:spcBef>
                <a:spcPts val="0"/>
              </a:spcBef>
              <a:spcAft>
                <a:spcPts val="0"/>
              </a:spcAft>
              <a:buSzPts val="3000"/>
              <a:buNone/>
              <a:defRPr sz="3000">
                <a:latin typeface="Source Sans Pro"/>
                <a:ea typeface="Source Sans Pro"/>
                <a:cs typeface="Source Sans Pro"/>
                <a:sym typeface="Source Sans Pro"/>
              </a:defRPr>
            </a:lvl3pPr>
            <a:lvl4pPr lvl="3" rtl="0">
              <a:spcBef>
                <a:spcPts val="0"/>
              </a:spcBef>
              <a:spcAft>
                <a:spcPts val="0"/>
              </a:spcAft>
              <a:buSzPts val="3000"/>
              <a:buNone/>
              <a:defRPr sz="3000">
                <a:latin typeface="Source Sans Pro"/>
                <a:ea typeface="Source Sans Pro"/>
                <a:cs typeface="Source Sans Pro"/>
                <a:sym typeface="Source Sans Pro"/>
              </a:defRPr>
            </a:lvl4pPr>
            <a:lvl5pPr lvl="4" rtl="0">
              <a:spcBef>
                <a:spcPts val="0"/>
              </a:spcBef>
              <a:spcAft>
                <a:spcPts val="0"/>
              </a:spcAft>
              <a:buSzPts val="3000"/>
              <a:buNone/>
              <a:defRPr sz="3000">
                <a:latin typeface="Source Sans Pro"/>
                <a:ea typeface="Source Sans Pro"/>
                <a:cs typeface="Source Sans Pro"/>
                <a:sym typeface="Source Sans Pro"/>
              </a:defRPr>
            </a:lvl5pPr>
            <a:lvl6pPr lvl="5" rtl="0">
              <a:spcBef>
                <a:spcPts val="0"/>
              </a:spcBef>
              <a:spcAft>
                <a:spcPts val="0"/>
              </a:spcAft>
              <a:buSzPts val="3000"/>
              <a:buNone/>
              <a:defRPr sz="3000">
                <a:latin typeface="Source Sans Pro"/>
                <a:ea typeface="Source Sans Pro"/>
                <a:cs typeface="Source Sans Pro"/>
                <a:sym typeface="Source Sans Pro"/>
              </a:defRPr>
            </a:lvl6pPr>
            <a:lvl7pPr lvl="6" rtl="0">
              <a:spcBef>
                <a:spcPts val="0"/>
              </a:spcBef>
              <a:spcAft>
                <a:spcPts val="0"/>
              </a:spcAft>
              <a:buSzPts val="3000"/>
              <a:buNone/>
              <a:defRPr sz="3000">
                <a:latin typeface="Source Sans Pro"/>
                <a:ea typeface="Source Sans Pro"/>
                <a:cs typeface="Source Sans Pro"/>
                <a:sym typeface="Source Sans Pro"/>
              </a:defRPr>
            </a:lvl7pPr>
            <a:lvl8pPr lvl="7" rtl="0">
              <a:spcBef>
                <a:spcPts val="0"/>
              </a:spcBef>
              <a:spcAft>
                <a:spcPts val="0"/>
              </a:spcAft>
              <a:buSzPts val="3000"/>
              <a:buNone/>
              <a:defRPr sz="3000">
                <a:latin typeface="Source Sans Pro"/>
                <a:ea typeface="Source Sans Pro"/>
                <a:cs typeface="Source Sans Pro"/>
                <a:sym typeface="Source Sans Pro"/>
              </a:defRPr>
            </a:lvl8pPr>
            <a:lvl9pPr lvl="8" rtl="0">
              <a:spcBef>
                <a:spcPts val="0"/>
              </a:spcBef>
              <a:spcAft>
                <a:spcPts val="0"/>
              </a:spcAft>
              <a:buSzPts val="3000"/>
              <a:buNone/>
              <a:defRPr sz="3000">
                <a:latin typeface="Source Sans Pro"/>
                <a:ea typeface="Source Sans Pro"/>
                <a:cs typeface="Source Sans Pro"/>
                <a:sym typeface="Source Sans Pro"/>
              </a:defRPr>
            </a:lvl9pPr>
          </a:lstStyle>
          <a:p>
            <a:endParaRPr/>
          </a:p>
        </p:txBody>
      </p:sp>
      <p:sp>
        <p:nvSpPr>
          <p:cNvPr id="1080" name="Google Shape;1080;p50"/>
          <p:cNvSpPr txBox="1">
            <a:spLocks noGrp="1"/>
          </p:cNvSpPr>
          <p:nvPr>
            <p:ph type="subTitle" idx="1"/>
          </p:nvPr>
        </p:nvSpPr>
        <p:spPr>
          <a:xfrm>
            <a:off x="2065488" y="2772460"/>
            <a:ext cx="5013000" cy="696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7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0"/>
        <p:cNvGrpSpPr/>
        <p:nvPr/>
      </p:nvGrpSpPr>
      <p:grpSpPr>
        <a:xfrm>
          <a:off x="0" y="0"/>
          <a:ext cx="0" cy="0"/>
          <a:chOff x="0" y="0"/>
          <a:chExt cx="0" cy="0"/>
        </a:xfrm>
      </p:grpSpPr>
      <p:sp>
        <p:nvSpPr>
          <p:cNvPr id="71" name="Google Shape;71;p3"/>
          <p:cNvSpPr txBox="1">
            <a:spLocks noGrp="1"/>
          </p:cNvSpPr>
          <p:nvPr>
            <p:ph type="title"/>
          </p:nvPr>
        </p:nvSpPr>
        <p:spPr>
          <a:xfrm>
            <a:off x="2450700" y="3072854"/>
            <a:ext cx="4242600" cy="616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72" name="Google Shape;72;p3"/>
          <p:cNvSpPr txBox="1">
            <a:spLocks noGrp="1"/>
          </p:cNvSpPr>
          <p:nvPr>
            <p:ph type="title" idx="2" hasCustomPrompt="1"/>
          </p:nvPr>
        </p:nvSpPr>
        <p:spPr>
          <a:xfrm>
            <a:off x="3995121" y="1227576"/>
            <a:ext cx="1157400" cy="1157400"/>
          </a:xfrm>
          <a:prstGeom prst="rect">
            <a:avLst/>
          </a:prstGeom>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6000"/>
              <a:buNone/>
              <a:defRPr sz="6500">
                <a:solidFill>
                  <a:schemeClr val="accent1"/>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73" name="Google Shape;73;p3"/>
          <p:cNvSpPr txBox="1">
            <a:spLocks noGrp="1"/>
          </p:cNvSpPr>
          <p:nvPr>
            <p:ph type="subTitle" idx="1"/>
          </p:nvPr>
        </p:nvSpPr>
        <p:spPr>
          <a:xfrm>
            <a:off x="2509200" y="3652872"/>
            <a:ext cx="4125600" cy="419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grpSp>
        <p:nvGrpSpPr>
          <p:cNvPr id="74" name="Google Shape;74;p3"/>
          <p:cNvGrpSpPr/>
          <p:nvPr/>
        </p:nvGrpSpPr>
        <p:grpSpPr>
          <a:xfrm flipH="1">
            <a:off x="7153751" y="4056822"/>
            <a:ext cx="2074949" cy="962378"/>
            <a:chOff x="-85249" y="3960975"/>
            <a:chExt cx="2074949" cy="962378"/>
          </a:xfrm>
        </p:grpSpPr>
        <p:grpSp>
          <p:nvGrpSpPr>
            <p:cNvPr id="75" name="Google Shape;75;p3"/>
            <p:cNvGrpSpPr/>
            <p:nvPr/>
          </p:nvGrpSpPr>
          <p:grpSpPr>
            <a:xfrm>
              <a:off x="-44137" y="3960975"/>
              <a:ext cx="2033837" cy="459179"/>
              <a:chOff x="-101291" y="3971002"/>
              <a:chExt cx="2033837" cy="459179"/>
            </a:xfrm>
          </p:grpSpPr>
          <p:sp>
            <p:nvSpPr>
              <p:cNvPr id="76" name="Google Shape;76;p3"/>
              <p:cNvSpPr/>
              <p:nvPr/>
            </p:nvSpPr>
            <p:spPr>
              <a:xfrm rot="-5400000">
                <a:off x="646715" y="3256635"/>
                <a:ext cx="425539" cy="1921552"/>
              </a:xfrm>
              <a:custGeom>
                <a:avLst/>
                <a:gdLst/>
                <a:ahLst/>
                <a:cxnLst/>
                <a:rect l="l" t="t" r="r" b="b"/>
                <a:pathLst>
                  <a:path w="11430" h="51613" extrusionOk="0">
                    <a:moveTo>
                      <a:pt x="0" y="1"/>
                    </a:moveTo>
                    <a:lnTo>
                      <a:pt x="0" y="17995"/>
                    </a:lnTo>
                    <a:lnTo>
                      <a:pt x="31" y="18056"/>
                    </a:lnTo>
                    <a:cubicBezTo>
                      <a:pt x="61" y="18117"/>
                      <a:pt x="91" y="18147"/>
                      <a:pt x="122" y="18177"/>
                    </a:cubicBezTo>
                    <a:lnTo>
                      <a:pt x="10852" y="28877"/>
                    </a:lnTo>
                    <a:lnTo>
                      <a:pt x="10852" y="51612"/>
                    </a:lnTo>
                    <a:lnTo>
                      <a:pt x="11429" y="51612"/>
                    </a:lnTo>
                    <a:lnTo>
                      <a:pt x="11429" y="28633"/>
                    </a:lnTo>
                    <a:lnTo>
                      <a:pt x="669" y="17873"/>
                    </a:lnTo>
                    <a:lnTo>
                      <a:pt x="608" y="17813"/>
                    </a:lnTo>
                    <a:lnTo>
                      <a:pt x="60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3"/>
              <p:cNvSpPr/>
              <p:nvPr/>
            </p:nvSpPr>
            <p:spPr>
              <a:xfrm>
                <a:off x="1813971" y="3971002"/>
                <a:ext cx="118575" cy="118575"/>
              </a:xfrm>
              <a:custGeom>
                <a:avLst/>
                <a:gdLst/>
                <a:ahLst/>
                <a:cxnLst/>
                <a:rect l="l" t="t" r="r" b="b"/>
                <a:pathLst>
                  <a:path w="4743" h="4743" fill="none" extrusionOk="0">
                    <a:moveTo>
                      <a:pt x="4742" y="2037"/>
                    </a:moveTo>
                    <a:cubicBezTo>
                      <a:pt x="4742" y="3830"/>
                      <a:pt x="2554" y="4742"/>
                      <a:pt x="1277" y="3466"/>
                    </a:cubicBezTo>
                    <a:cubicBezTo>
                      <a:pt x="1" y="2189"/>
                      <a:pt x="912" y="31"/>
                      <a:pt x="2706" y="1"/>
                    </a:cubicBezTo>
                    <a:cubicBezTo>
                      <a:pt x="3830" y="1"/>
                      <a:pt x="4742" y="912"/>
                      <a:pt x="4742" y="2037"/>
                    </a:cubicBezTo>
                    <a:close/>
                  </a:path>
                </a:pathLst>
              </a:custGeom>
              <a:noFill/>
              <a:ln w="28575" cap="flat" cmpd="sng">
                <a:solidFill>
                  <a:schemeClr val="accen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 name="Google Shape;78;p3"/>
            <p:cNvGrpSpPr/>
            <p:nvPr/>
          </p:nvGrpSpPr>
          <p:grpSpPr>
            <a:xfrm>
              <a:off x="-85249" y="4203623"/>
              <a:ext cx="2014791" cy="469195"/>
              <a:chOff x="-35118" y="4163517"/>
              <a:chExt cx="2014791" cy="469195"/>
            </a:xfrm>
          </p:grpSpPr>
          <p:sp>
            <p:nvSpPr>
              <p:cNvPr id="79" name="Google Shape;79;p3"/>
              <p:cNvSpPr/>
              <p:nvPr/>
            </p:nvSpPr>
            <p:spPr>
              <a:xfrm rot="-5400000">
                <a:off x="712889" y="3459167"/>
                <a:ext cx="425539" cy="1921552"/>
              </a:xfrm>
              <a:custGeom>
                <a:avLst/>
                <a:gdLst/>
                <a:ahLst/>
                <a:cxnLst/>
                <a:rect l="l" t="t" r="r" b="b"/>
                <a:pathLst>
                  <a:path w="11430" h="51613" extrusionOk="0">
                    <a:moveTo>
                      <a:pt x="0" y="1"/>
                    </a:moveTo>
                    <a:lnTo>
                      <a:pt x="0" y="17995"/>
                    </a:lnTo>
                    <a:lnTo>
                      <a:pt x="31" y="18056"/>
                    </a:lnTo>
                    <a:cubicBezTo>
                      <a:pt x="61" y="18117"/>
                      <a:pt x="91" y="18147"/>
                      <a:pt x="122" y="18177"/>
                    </a:cubicBezTo>
                    <a:lnTo>
                      <a:pt x="10852" y="28877"/>
                    </a:lnTo>
                    <a:lnTo>
                      <a:pt x="10852" y="51612"/>
                    </a:lnTo>
                    <a:lnTo>
                      <a:pt x="11429" y="51612"/>
                    </a:lnTo>
                    <a:lnTo>
                      <a:pt x="11429" y="28633"/>
                    </a:lnTo>
                    <a:lnTo>
                      <a:pt x="669" y="17873"/>
                    </a:lnTo>
                    <a:lnTo>
                      <a:pt x="608" y="17813"/>
                    </a:lnTo>
                    <a:lnTo>
                      <a:pt x="608"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3"/>
              <p:cNvSpPr/>
              <p:nvPr/>
            </p:nvSpPr>
            <p:spPr>
              <a:xfrm>
                <a:off x="1861099" y="4163517"/>
                <a:ext cx="118575" cy="118575"/>
              </a:xfrm>
              <a:custGeom>
                <a:avLst/>
                <a:gdLst/>
                <a:ahLst/>
                <a:cxnLst/>
                <a:rect l="l" t="t" r="r" b="b"/>
                <a:pathLst>
                  <a:path w="4743" h="4743" fill="none" extrusionOk="0">
                    <a:moveTo>
                      <a:pt x="4742" y="2037"/>
                    </a:moveTo>
                    <a:cubicBezTo>
                      <a:pt x="4742" y="3830"/>
                      <a:pt x="2554" y="4742"/>
                      <a:pt x="1277" y="3466"/>
                    </a:cubicBezTo>
                    <a:cubicBezTo>
                      <a:pt x="1" y="2189"/>
                      <a:pt x="912" y="31"/>
                      <a:pt x="2706" y="1"/>
                    </a:cubicBezTo>
                    <a:cubicBezTo>
                      <a:pt x="3830" y="1"/>
                      <a:pt x="4742" y="912"/>
                      <a:pt x="4742" y="2037"/>
                    </a:cubicBezTo>
                    <a:close/>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 name="Google Shape;81;p3"/>
            <p:cNvGrpSpPr/>
            <p:nvPr/>
          </p:nvGrpSpPr>
          <p:grpSpPr>
            <a:xfrm>
              <a:off x="-85249" y="4454155"/>
              <a:ext cx="2014791" cy="469199"/>
              <a:chOff x="-35118" y="4345992"/>
              <a:chExt cx="2014791" cy="469199"/>
            </a:xfrm>
          </p:grpSpPr>
          <p:sp>
            <p:nvSpPr>
              <p:cNvPr id="82" name="Google Shape;82;p3"/>
              <p:cNvSpPr/>
              <p:nvPr/>
            </p:nvSpPr>
            <p:spPr>
              <a:xfrm rot="-5400000">
                <a:off x="712889" y="3641646"/>
                <a:ext cx="425539" cy="1921552"/>
              </a:xfrm>
              <a:custGeom>
                <a:avLst/>
                <a:gdLst/>
                <a:ahLst/>
                <a:cxnLst/>
                <a:rect l="l" t="t" r="r" b="b"/>
                <a:pathLst>
                  <a:path w="11430" h="51613" extrusionOk="0">
                    <a:moveTo>
                      <a:pt x="0" y="1"/>
                    </a:moveTo>
                    <a:lnTo>
                      <a:pt x="0" y="17995"/>
                    </a:lnTo>
                    <a:lnTo>
                      <a:pt x="31" y="18056"/>
                    </a:lnTo>
                    <a:cubicBezTo>
                      <a:pt x="61" y="18117"/>
                      <a:pt x="91" y="18147"/>
                      <a:pt x="122" y="18177"/>
                    </a:cubicBezTo>
                    <a:lnTo>
                      <a:pt x="10852" y="28877"/>
                    </a:lnTo>
                    <a:lnTo>
                      <a:pt x="10852" y="51612"/>
                    </a:lnTo>
                    <a:lnTo>
                      <a:pt x="11429" y="51612"/>
                    </a:lnTo>
                    <a:lnTo>
                      <a:pt x="11429" y="28633"/>
                    </a:lnTo>
                    <a:lnTo>
                      <a:pt x="669" y="17873"/>
                    </a:lnTo>
                    <a:lnTo>
                      <a:pt x="608" y="17813"/>
                    </a:lnTo>
                    <a:lnTo>
                      <a:pt x="608"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3"/>
              <p:cNvSpPr/>
              <p:nvPr/>
            </p:nvSpPr>
            <p:spPr>
              <a:xfrm>
                <a:off x="1861099" y="4345992"/>
                <a:ext cx="118575" cy="118575"/>
              </a:xfrm>
              <a:custGeom>
                <a:avLst/>
                <a:gdLst/>
                <a:ahLst/>
                <a:cxnLst/>
                <a:rect l="l" t="t" r="r" b="b"/>
                <a:pathLst>
                  <a:path w="4743" h="4743" fill="none" extrusionOk="0">
                    <a:moveTo>
                      <a:pt x="4742" y="2037"/>
                    </a:moveTo>
                    <a:cubicBezTo>
                      <a:pt x="4742" y="3830"/>
                      <a:pt x="2554" y="4742"/>
                      <a:pt x="1277" y="3466"/>
                    </a:cubicBezTo>
                    <a:cubicBezTo>
                      <a:pt x="1" y="2189"/>
                      <a:pt x="912" y="31"/>
                      <a:pt x="2706" y="1"/>
                    </a:cubicBezTo>
                    <a:cubicBezTo>
                      <a:pt x="3830" y="1"/>
                      <a:pt x="4742" y="912"/>
                      <a:pt x="4742" y="2037"/>
                    </a:cubicBezTo>
                    <a:close/>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4" name="Google Shape;84;p3"/>
          <p:cNvGrpSpPr/>
          <p:nvPr/>
        </p:nvGrpSpPr>
        <p:grpSpPr>
          <a:xfrm flipH="1">
            <a:off x="323625" y="3807546"/>
            <a:ext cx="1138350" cy="1418750"/>
            <a:chOff x="1287525" y="3801250"/>
            <a:chExt cx="1138350" cy="1418750"/>
          </a:xfrm>
        </p:grpSpPr>
        <p:sp>
          <p:nvSpPr>
            <p:cNvPr id="85" name="Google Shape;85;p3"/>
            <p:cNvSpPr/>
            <p:nvPr/>
          </p:nvSpPr>
          <p:spPr>
            <a:xfrm>
              <a:off x="1287525" y="3909150"/>
              <a:ext cx="1082875" cy="1310850"/>
            </a:xfrm>
            <a:custGeom>
              <a:avLst/>
              <a:gdLst/>
              <a:ahLst/>
              <a:cxnLst/>
              <a:rect l="l" t="t" r="r" b="b"/>
              <a:pathLst>
                <a:path w="43315" h="52434" fill="none" extrusionOk="0">
                  <a:moveTo>
                    <a:pt x="43314" y="1"/>
                  </a:moveTo>
                  <a:lnTo>
                    <a:pt x="43314" y="27357"/>
                  </a:lnTo>
                  <a:lnTo>
                    <a:pt x="0" y="27357"/>
                  </a:lnTo>
                  <a:lnTo>
                    <a:pt x="0" y="52433"/>
                  </a:lnTo>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3"/>
            <p:cNvSpPr/>
            <p:nvPr/>
          </p:nvSpPr>
          <p:spPr>
            <a:xfrm>
              <a:off x="2307300" y="3801250"/>
              <a:ext cx="118575" cy="117825"/>
            </a:xfrm>
            <a:custGeom>
              <a:avLst/>
              <a:gdLst/>
              <a:ahLst/>
              <a:cxnLst/>
              <a:rect l="l" t="t" r="r" b="b"/>
              <a:pathLst>
                <a:path w="4743" h="4713" fill="none" extrusionOk="0">
                  <a:moveTo>
                    <a:pt x="4742" y="2706"/>
                  </a:moveTo>
                  <a:cubicBezTo>
                    <a:pt x="4742" y="913"/>
                    <a:pt x="2554" y="1"/>
                    <a:pt x="1277" y="1277"/>
                  </a:cubicBezTo>
                  <a:cubicBezTo>
                    <a:pt x="1" y="2554"/>
                    <a:pt x="912" y="4712"/>
                    <a:pt x="2706" y="4712"/>
                  </a:cubicBezTo>
                  <a:cubicBezTo>
                    <a:pt x="3830" y="4712"/>
                    <a:pt x="4742" y="3831"/>
                    <a:pt x="4742" y="2706"/>
                  </a:cubicBezTo>
                  <a:close/>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 name="Google Shape;87;p3"/>
          <p:cNvGrpSpPr/>
          <p:nvPr/>
        </p:nvGrpSpPr>
        <p:grpSpPr>
          <a:xfrm flipH="1">
            <a:off x="210775" y="4159825"/>
            <a:ext cx="929375" cy="1057800"/>
            <a:chOff x="8076400" y="4159825"/>
            <a:chExt cx="929375" cy="1057800"/>
          </a:xfrm>
        </p:grpSpPr>
        <p:sp>
          <p:nvSpPr>
            <p:cNvPr id="88" name="Google Shape;88;p3"/>
            <p:cNvSpPr/>
            <p:nvPr/>
          </p:nvSpPr>
          <p:spPr>
            <a:xfrm flipH="1">
              <a:off x="8178975" y="4229750"/>
              <a:ext cx="826800" cy="987875"/>
            </a:xfrm>
            <a:custGeom>
              <a:avLst/>
              <a:gdLst/>
              <a:ahLst/>
              <a:cxnLst/>
              <a:rect l="l" t="t" r="r" b="b"/>
              <a:pathLst>
                <a:path w="33072" h="39515" fill="none" extrusionOk="0">
                  <a:moveTo>
                    <a:pt x="33071" y="0"/>
                  </a:moveTo>
                  <a:lnTo>
                    <a:pt x="0" y="0"/>
                  </a:lnTo>
                  <a:lnTo>
                    <a:pt x="0" y="39514"/>
                  </a:lnTo>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3"/>
            <p:cNvSpPr/>
            <p:nvPr/>
          </p:nvSpPr>
          <p:spPr>
            <a:xfrm flipH="1">
              <a:off x="8076400" y="4159825"/>
              <a:ext cx="118575" cy="117825"/>
            </a:xfrm>
            <a:custGeom>
              <a:avLst/>
              <a:gdLst/>
              <a:ahLst/>
              <a:cxnLst/>
              <a:rect l="l" t="t" r="r" b="b"/>
              <a:pathLst>
                <a:path w="4743" h="4713" fill="none" extrusionOk="0">
                  <a:moveTo>
                    <a:pt x="4742" y="2706"/>
                  </a:moveTo>
                  <a:cubicBezTo>
                    <a:pt x="4742" y="913"/>
                    <a:pt x="2554" y="1"/>
                    <a:pt x="1277" y="1277"/>
                  </a:cubicBezTo>
                  <a:cubicBezTo>
                    <a:pt x="1" y="2554"/>
                    <a:pt x="913" y="4712"/>
                    <a:pt x="2706" y="4712"/>
                  </a:cubicBezTo>
                  <a:cubicBezTo>
                    <a:pt x="3831" y="4712"/>
                    <a:pt x="4742" y="3831"/>
                    <a:pt x="4742" y="2706"/>
                  </a:cubicBezTo>
                  <a:close/>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 name="Google Shape;90;p3"/>
          <p:cNvGrpSpPr/>
          <p:nvPr/>
        </p:nvGrpSpPr>
        <p:grpSpPr>
          <a:xfrm>
            <a:off x="6993948" y="5750"/>
            <a:ext cx="1195349" cy="1078296"/>
            <a:chOff x="4404625" y="-443721"/>
            <a:chExt cx="1195349" cy="1078296"/>
          </a:xfrm>
        </p:grpSpPr>
        <p:sp>
          <p:nvSpPr>
            <p:cNvPr id="91" name="Google Shape;91;p3"/>
            <p:cNvSpPr/>
            <p:nvPr/>
          </p:nvSpPr>
          <p:spPr>
            <a:xfrm>
              <a:off x="4501128" y="-443721"/>
              <a:ext cx="1098846" cy="1006875"/>
            </a:xfrm>
            <a:custGeom>
              <a:avLst/>
              <a:gdLst/>
              <a:ahLst/>
              <a:cxnLst/>
              <a:rect l="l" t="t" r="r" b="b"/>
              <a:pathLst>
                <a:path w="32677" h="40275" fill="none" extrusionOk="0">
                  <a:moveTo>
                    <a:pt x="1" y="40274"/>
                  </a:moveTo>
                  <a:lnTo>
                    <a:pt x="32676" y="40274"/>
                  </a:lnTo>
                  <a:lnTo>
                    <a:pt x="32676" y="0"/>
                  </a:lnTo>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3"/>
            <p:cNvSpPr/>
            <p:nvPr/>
          </p:nvSpPr>
          <p:spPr>
            <a:xfrm>
              <a:off x="4404625" y="516000"/>
              <a:ext cx="117825" cy="118575"/>
            </a:xfrm>
            <a:custGeom>
              <a:avLst/>
              <a:gdLst/>
              <a:ahLst/>
              <a:cxnLst/>
              <a:rect l="l" t="t" r="r" b="b"/>
              <a:pathLst>
                <a:path w="4713" h="4743" fill="none" extrusionOk="0">
                  <a:moveTo>
                    <a:pt x="1" y="2037"/>
                  </a:moveTo>
                  <a:cubicBezTo>
                    <a:pt x="1" y="3830"/>
                    <a:pt x="2159" y="4742"/>
                    <a:pt x="3436" y="3466"/>
                  </a:cubicBezTo>
                  <a:cubicBezTo>
                    <a:pt x="4712" y="2189"/>
                    <a:pt x="3800" y="1"/>
                    <a:pt x="2007" y="31"/>
                  </a:cubicBezTo>
                  <a:cubicBezTo>
                    <a:pt x="882" y="31"/>
                    <a:pt x="1" y="912"/>
                    <a:pt x="1" y="2037"/>
                  </a:cubicBezTo>
                  <a:close/>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3" name="Google Shape;93;p3"/>
          <p:cNvGrpSpPr/>
          <p:nvPr/>
        </p:nvGrpSpPr>
        <p:grpSpPr>
          <a:xfrm>
            <a:off x="7810151" y="-104276"/>
            <a:ext cx="1129225" cy="1439250"/>
            <a:chOff x="5173625" y="-443725"/>
            <a:chExt cx="1129225" cy="1439250"/>
          </a:xfrm>
        </p:grpSpPr>
        <p:sp>
          <p:nvSpPr>
            <p:cNvPr id="94" name="Google Shape;94;p3"/>
            <p:cNvSpPr/>
            <p:nvPr/>
          </p:nvSpPr>
          <p:spPr>
            <a:xfrm>
              <a:off x="5219975" y="-443725"/>
              <a:ext cx="1082875" cy="1320700"/>
            </a:xfrm>
            <a:custGeom>
              <a:avLst/>
              <a:gdLst/>
              <a:ahLst/>
              <a:cxnLst/>
              <a:rect l="l" t="t" r="r" b="b"/>
              <a:pathLst>
                <a:path w="43315" h="52828" fill="none" extrusionOk="0">
                  <a:moveTo>
                    <a:pt x="0" y="52828"/>
                  </a:moveTo>
                  <a:lnTo>
                    <a:pt x="0" y="25836"/>
                  </a:lnTo>
                  <a:lnTo>
                    <a:pt x="43314" y="25836"/>
                  </a:lnTo>
                  <a:lnTo>
                    <a:pt x="43314" y="0"/>
                  </a:lnTo>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3"/>
            <p:cNvSpPr/>
            <p:nvPr/>
          </p:nvSpPr>
          <p:spPr>
            <a:xfrm>
              <a:off x="5173625" y="876950"/>
              <a:ext cx="117800" cy="118575"/>
            </a:xfrm>
            <a:custGeom>
              <a:avLst/>
              <a:gdLst/>
              <a:ahLst/>
              <a:cxnLst/>
              <a:rect l="l" t="t" r="r" b="b"/>
              <a:pathLst>
                <a:path w="4712" h="4743" fill="none" extrusionOk="0">
                  <a:moveTo>
                    <a:pt x="0" y="2037"/>
                  </a:moveTo>
                  <a:cubicBezTo>
                    <a:pt x="0" y="3830"/>
                    <a:pt x="2158" y="4742"/>
                    <a:pt x="3435" y="3466"/>
                  </a:cubicBezTo>
                  <a:cubicBezTo>
                    <a:pt x="4711" y="2189"/>
                    <a:pt x="3800" y="1"/>
                    <a:pt x="2006" y="1"/>
                  </a:cubicBezTo>
                  <a:cubicBezTo>
                    <a:pt x="882" y="31"/>
                    <a:pt x="0" y="912"/>
                    <a:pt x="0" y="2037"/>
                  </a:cubicBezTo>
                  <a:close/>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6" name="Google Shape;96;p3"/>
          <p:cNvGrpSpPr/>
          <p:nvPr/>
        </p:nvGrpSpPr>
        <p:grpSpPr>
          <a:xfrm rot="10800000" flipH="1">
            <a:off x="-784112" y="147249"/>
            <a:ext cx="1138350" cy="1418750"/>
            <a:chOff x="-784112" y="3818928"/>
            <a:chExt cx="1138350" cy="1418750"/>
          </a:xfrm>
        </p:grpSpPr>
        <p:sp>
          <p:nvSpPr>
            <p:cNvPr id="97" name="Google Shape;97;p3"/>
            <p:cNvSpPr/>
            <p:nvPr/>
          </p:nvSpPr>
          <p:spPr>
            <a:xfrm>
              <a:off x="-784112" y="3926828"/>
              <a:ext cx="1082875" cy="1310850"/>
            </a:xfrm>
            <a:custGeom>
              <a:avLst/>
              <a:gdLst/>
              <a:ahLst/>
              <a:cxnLst/>
              <a:rect l="l" t="t" r="r" b="b"/>
              <a:pathLst>
                <a:path w="43315" h="52434" fill="none" extrusionOk="0">
                  <a:moveTo>
                    <a:pt x="43314" y="1"/>
                  </a:moveTo>
                  <a:lnTo>
                    <a:pt x="43314" y="27357"/>
                  </a:lnTo>
                  <a:lnTo>
                    <a:pt x="0" y="27357"/>
                  </a:lnTo>
                  <a:lnTo>
                    <a:pt x="0" y="52433"/>
                  </a:lnTo>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3"/>
            <p:cNvSpPr/>
            <p:nvPr/>
          </p:nvSpPr>
          <p:spPr>
            <a:xfrm>
              <a:off x="235663" y="3818928"/>
              <a:ext cx="118575" cy="117825"/>
            </a:xfrm>
            <a:custGeom>
              <a:avLst/>
              <a:gdLst/>
              <a:ahLst/>
              <a:cxnLst/>
              <a:rect l="l" t="t" r="r" b="b"/>
              <a:pathLst>
                <a:path w="4743" h="4713" fill="none" extrusionOk="0">
                  <a:moveTo>
                    <a:pt x="4742" y="2706"/>
                  </a:moveTo>
                  <a:cubicBezTo>
                    <a:pt x="4742" y="913"/>
                    <a:pt x="2554" y="1"/>
                    <a:pt x="1277" y="1277"/>
                  </a:cubicBezTo>
                  <a:cubicBezTo>
                    <a:pt x="1" y="2554"/>
                    <a:pt x="912" y="4712"/>
                    <a:pt x="2706" y="4712"/>
                  </a:cubicBezTo>
                  <a:cubicBezTo>
                    <a:pt x="3830" y="4712"/>
                    <a:pt x="4742" y="3831"/>
                    <a:pt x="4742" y="2706"/>
                  </a:cubicBezTo>
                  <a:close/>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 name="Google Shape;99;p3"/>
          <p:cNvGrpSpPr/>
          <p:nvPr/>
        </p:nvGrpSpPr>
        <p:grpSpPr>
          <a:xfrm rot="10800000" flipH="1">
            <a:off x="-370081" y="-96211"/>
            <a:ext cx="1138350" cy="1418750"/>
            <a:chOff x="-784112" y="3818928"/>
            <a:chExt cx="1138350" cy="1418750"/>
          </a:xfrm>
        </p:grpSpPr>
        <p:sp>
          <p:nvSpPr>
            <p:cNvPr id="100" name="Google Shape;100;p3"/>
            <p:cNvSpPr/>
            <p:nvPr/>
          </p:nvSpPr>
          <p:spPr>
            <a:xfrm>
              <a:off x="-784112" y="3926828"/>
              <a:ext cx="1082875" cy="1310850"/>
            </a:xfrm>
            <a:custGeom>
              <a:avLst/>
              <a:gdLst/>
              <a:ahLst/>
              <a:cxnLst/>
              <a:rect l="l" t="t" r="r" b="b"/>
              <a:pathLst>
                <a:path w="43315" h="52434" fill="none" extrusionOk="0">
                  <a:moveTo>
                    <a:pt x="43314" y="1"/>
                  </a:moveTo>
                  <a:lnTo>
                    <a:pt x="43314" y="27357"/>
                  </a:lnTo>
                  <a:lnTo>
                    <a:pt x="0" y="27357"/>
                  </a:lnTo>
                  <a:lnTo>
                    <a:pt x="0" y="52433"/>
                  </a:lnTo>
                </a:path>
              </a:pathLst>
            </a:custGeom>
            <a:noFill/>
            <a:ln w="28575"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3"/>
            <p:cNvSpPr/>
            <p:nvPr/>
          </p:nvSpPr>
          <p:spPr>
            <a:xfrm>
              <a:off x="235663" y="3818928"/>
              <a:ext cx="118575" cy="117825"/>
            </a:xfrm>
            <a:custGeom>
              <a:avLst/>
              <a:gdLst/>
              <a:ahLst/>
              <a:cxnLst/>
              <a:rect l="l" t="t" r="r" b="b"/>
              <a:pathLst>
                <a:path w="4743" h="4713" fill="none" extrusionOk="0">
                  <a:moveTo>
                    <a:pt x="4742" y="2706"/>
                  </a:moveTo>
                  <a:cubicBezTo>
                    <a:pt x="4742" y="913"/>
                    <a:pt x="2554" y="1"/>
                    <a:pt x="1277" y="1277"/>
                  </a:cubicBezTo>
                  <a:cubicBezTo>
                    <a:pt x="1" y="2554"/>
                    <a:pt x="912" y="4712"/>
                    <a:pt x="2706" y="4712"/>
                  </a:cubicBezTo>
                  <a:cubicBezTo>
                    <a:pt x="3830" y="4712"/>
                    <a:pt x="4742" y="3831"/>
                    <a:pt x="4742" y="2706"/>
                  </a:cubicBezTo>
                  <a:close/>
                </a:path>
              </a:pathLst>
            </a:custGeom>
            <a:noFill/>
            <a:ln w="28575"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 name="Google Shape;102;p3"/>
          <p:cNvGrpSpPr/>
          <p:nvPr/>
        </p:nvGrpSpPr>
        <p:grpSpPr>
          <a:xfrm rot="10800000" flipH="1">
            <a:off x="70117" y="-395120"/>
            <a:ext cx="1138350" cy="1418750"/>
            <a:chOff x="-784112" y="3818928"/>
            <a:chExt cx="1138350" cy="1418750"/>
          </a:xfrm>
        </p:grpSpPr>
        <p:sp>
          <p:nvSpPr>
            <p:cNvPr id="103" name="Google Shape;103;p3"/>
            <p:cNvSpPr/>
            <p:nvPr/>
          </p:nvSpPr>
          <p:spPr>
            <a:xfrm>
              <a:off x="-784112" y="3926828"/>
              <a:ext cx="1082875" cy="1310850"/>
            </a:xfrm>
            <a:custGeom>
              <a:avLst/>
              <a:gdLst/>
              <a:ahLst/>
              <a:cxnLst/>
              <a:rect l="l" t="t" r="r" b="b"/>
              <a:pathLst>
                <a:path w="43315" h="52434" fill="none" extrusionOk="0">
                  <a:moveTo>
                    <a:pt x="43314" y="1"/>
                  </a:moveTo>
                  <a:lnTo>
                    <a:pt x="43314" y="27357"/>
                  </a:lnTo>
                  <a:lnTo>
                    <a:pt x="0" y="27357"/>
                  </a:lnTo>
                  <a:lnTo>
                    <a:pt x="0" y="52433"/>
                  </a:lnTo>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3"/>
            <p:cNvSpPr/>
            <p:nvPr/>
          </p:nvSpPr>
          <p:spPr>
            <a:xfrm>
              <a:off x="235663" y="3818928"/>
              <a:ext cx="118575" cy="117825"/>
            </a:xfrm>
            <a:custGeom>
              <a:avLst/>
              <a:gdLst/>
              <a:ahLst/>
              <a:cxnLst/>
              <a:rect l="l" t="t" r="r" b="b"/>
              <a:pathLst>
                <a:path w="4743" h="4713" fill="none" extrusionOk="0">
                  <a:moveTo>
                    <a:pt x="4742" y="2706"/>
                  </a:moveTo>
                  <a:cubicBezTo>
                    <a:pt x="4742" y="913"/>
                    <a:pt x="2554" y="1"/>
                    <a:pt x="1277" y="1277"/>
                  </a:cubicBezTo>
                  <a:cubicBezTo>
                    <a:pt x="1" y="2554"/>
                    <a:pt x="912" y="4712"/>
                    <a:pt x="2706" y="4712"/>
                  </a:cubicBezTo>
                  <a:cubicBezTo>
                    <a:pt x="3830" y="4712"/>
                    <a:pt x="4742" y="3831"/>
                    <a:pt x="4742" y="2706"/>
                  </a:cubicBezTo>
                  <a:close/>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1109"/>
        <p:cNvGrpSpPr/>
        <p:nvPr/>
      </p:nvGrpSpPr>
      <p:grpSpPr>
        <a:xfrm>
          <a:off x="0" y="0"/>
          <a:ext cx="0" cy="0"/>
          <a:chOff x="0" y="0"/>
          <a:chExt cx="0" cy="0"/>
        </a:xfrm>
      </p:grpSpPr>
      <p:grpSp>
        <p:nvGrpSpPr>
          <p:cNvPr id="1110" name="Google Shape;1110;p52"/>
          <p:cNvGrpSpPr/>
          <p:nvPr/>
        </p:nvGrpSpPr>
        <p:grpSpPr>
          <a:xfrm rot="10800000">
            <a:off x="7021" y="-639006"/>
            <a:ext cx="1623175" cy="1972650"/>
            <a:chOff x="4193384" y="4053542"/>
            <a:chExt cx="1623175" cy="1972650"/>
          </a:xfrm>
        </p:grpSpPr>
        <p:grpSp>
          <p:nvGrpSpPr>
            <p:cNvPr id="1111" name="Google Shape;1111;p52"/>
            <p:cNvGrpSpPr/>
            <p:nvPr/>
          </p:nvGrpSpPr>
          <p:grpSpPr>
            <a:xfrm rot="10800000" flipH="1">
              <a:off x="4193384" y="4947892"/>
              <a:ext cx="920275" cy="1078300"/>
              <a:chOff x="4679675" y="-1053325"/>
              <a:chExt cx="920275" cy="1078300"/>
            </a:xfrm>
          </p:grpSpPr>
          <p:sp>
            <p:nvSpPr>
              <p:cNvPr id="1112" name="Google Shape;1112;p52"/>
              <p:cNvSpPr/>
              <p:nvPr/>
            </p:nvSpPr>
            <p:spPr>
              <a:xfrm>
                <a:off x="4783025" y="-1053325"/>
                <a:ext cx="816925" cy="1006875"/>
              </a:xfrm>
              <a:custGeom>
                <a:avLst/>
                <a:gdLst/>
                <a:ahLst/>
                <a:cxnLst/>
                <a:rect l="l" t="t" r="r" b="b"/>
                <a:pathLst>
                  <a:path w="32677" h="40275" fill="none" extrusionOk="0">
                    <a:moveTo>
                      <a:pt x="1" y="40274"/>
                    </a:moveTo>
                    <a:lnTo>
                      <a:pt x="32676" y="40274"/>
                    </a:lnTo>
                    <a:lnTo>
                      <a:pt x="32676" y="0"/>
                    </a:lnTo>
                  </a:path>
                </a:pathLst>
              </a:custGeom>
              <a:noFill/>
              <a:ln w="28575" cap="flat" cmpd="sng">
                <a:solidFill>
                  <a:schemeClr val="accen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52"/>
              <p:cNvSpPr/>
              <p:nvPr/>
            </p:nvSpPr>
            <p:spPr>
              <a:xfrm>
                <a:off x="4679675" y="-93600"/>
                <a:ext cx="117825" cy="118575"/>
              </a:xfrm>
              <a:custGeom>
                <a:avLst/>
                <a:gdLst/>
                <a:ahLst/>
                <a:cxnLst/>
                <a:rect l="l" t="t" r="r" b="b"/>
                <a:pathLst>
                  <a:path w="4713" h="4743" fill="none" extrusionOk="0">
                    <a:moveTo>
                      <a:pt x="1" y="2037"/>
                    </a:moveTo>
                    <a:cubicBezTo>
                      <a:pt x="1" y="3830"/>
                      <a:pt x="2159" y="4742"/>
                      <a:pt x="3436" y="3466"/>
                    </a:cubicBezTo>
                    <a:cubicBezTo>
                      <a:pt x="4712" y="2189"/>
                      <a:pt x="3800" y="1"/>
                      <a:pt x="2007" y="31"/>
                    </a:cubicBezTo>
                    <a:cubicBezTo>
                      <a:pt x="882" y="31"/>
                      <a:pt x="1" y="912"/>
                      <a:pt x="1" y="2037"/>
                    </a:cubicBezTo>
                    <a:close/>
                  </a:path>
                </a:pathLst>
              </a:custGeom>
              <a:noFill/>
              <a:ln w="28575" cap="flat" cmpd="sng">
                <a:solidFill>
                  <a:schemeClr val="accen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4" name="Google Shape;1114;p52"/>
            <p:cNvGrpSpPr/>
            <p:nvPr/>
          </p:nvGrpSpPr>
          <p:grpSpPr>
            <a:xfrm rot="10800000" flipH="1">
              <a:off x="4687334" y="4053542"/>
              <a:ext cx="1129225" cy="1439250"/>
              <a:chOff x="5173625" y="-443725"/>
              <a:chExt cx="1129225" cy="1439250"/>
            </a:xfrm>
          </p:grpSpPr>
          <p:sp>
            <p:nvSpPr>
              <p:cNvPr id="1115" name="Google Shape;1115;p52"/>
              <p:cNvSpPr/>
              <p:nvPr/>
            </p:nvSpPr>
            <p:spPr>
              <a:xfrm>
                <a:off x="5219975" y="-443725"/>
                <a:ext cx="1082875" cy="1320700"/>
              </a:xfrm>
              <a:custGeom>
                <a:avLst/>
                <a:gdLst/>
                <a:ahLst/>
                <a:cxnLst/>
                <a:rect l="l" t="t" r="r" b="b"/>
                <a:pathLst>
                  <a:path w="43315" h="52828" fill="none" extrusionOk="0">
                    <a:moveTo>
                      <a:pt x="0" y="52828"/>
                    </a:moveTo>
                    <a:lnTo>
                      <a:pt x="0" y="25836"/>
                    </a:lnTo>
                    <a:lnTo>
                      <a:pt x="43314" y="25836"/>
                    </a:lnTo>
                    <a:lnTo>
                      <a:pt x="43314" y="0"/>
                    </a:lnTo>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52"/>
              <p:cNvSpPr/>
              <p:nvPr/>
            </p:nvSpPr>
            <p:spPr>
              <a:xfrm>
                <a:off x="5173625" y="876950"/>
                <a:ext cx="117800" cy="118575"/>
              </a:xfrm>
              <a:custGeom>
                <a:avLst/>
                <a:gdLst/>
                <a:ahLst/>
                <a:cxnLst/>
                <a:rect l="l" t="t" r="r" b="b"/>
                <a:pathLst>
                  <a:path w="4712" h="4743" fill="none" extrusionOk="0">
                    <a:moveTo>
                      <a:pt x="0" y="2037"/>
                    </a:moveTo>
                    <a:cubicBezTo>
                      <a:pt x="0" y="3830"/>
                      <a:pt x="2158" y="4742"/>
                      <a:pt x="3435" y="3466"/>
                    </a:cubicBezTo>
                    <a:cubicBezTo>
                      <a:pt x="4711" y="2189"/>
                      <a:pt x="3800" y="1"/>
                      <a:pt x="2006" y="1"/>
                    </a:cubicBezTo>
                    <a:cubicBezTo>
                      <a:pt x="882" y="31"/>
                      <a:pt x="0" y="912"/>
                      <a:pt x="0" y="2037"/>
                    </a:cubicBezTo>
                    <a:close/>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117" name="Google Shape;1117;p52"/>
          <p:cNvGrpSpPr/>
          <p:nvPr/>
        </p:nvGrpSpPr>
        <p:grpSpPr>
          <a:xfrm>
            <a:off x="-1256133" y="867643"/>
            <a:ext cx="2014791" cy="473128"/>
            <a:chOff x="-35118" y="4342063"/>
            <a:chExt cx="2014791" cy="473128"/>
          </a:xfrm>
        </p:grpSpPr>
        <p:sp>
          <p:nvSpPr>
            <p:cNvPr id="1118" name="Google Shape;1118;p52"/>
            <p:cNvSpPr/>
            <p:nvPr/>
          </p:nvSpPr>
          <p:spPr>
            <a:xfrm rot="-5400000">
              <a:off x="712889" y="3641646"/>
              <a:ext cx="425539" cy="1921552"/>
            </a:xfrm>
            <a:custGeom>
              <a:avLst/>
              <a:gdLst/>
              <a:ahLst/>
              <a:cxnLst/>
              <a:rect l="l" t="t" r="r" b="b"/>
              <a:pathLst>
                <a:path w="11430" h="51613" extrusionOk="0">
                  <a:moveTo>
                    <a:pt x="0" y="1"/>
                  </a:moveTo>
                  <a:lnTo>
                    <a:pt x="0" y="17995"/>
                  </a:lnTo>
                  <a:lnTo>
                    <a:pt x="31" y="18056"/>
                  </a:lnTo>
                  <a:cubicBezTo>
                    <a:pt x="61" y="18117"/>
                    <a:pt x="91" y="18147"/>
                    <a:pt x="122" y="18177"/>
                  </a:cubicBezTo>
                  <a:lnTo>
                    <a:pt x="10852" y="28877"/>
                  </a:lnTo>
                  <a:lnTo>
                    <a:pt x="10852" y="51612"/>
                  </a:lnTo>
                  <a:lnTo>
                    <a:pt x="11429" y="51612"/>
                  </a:lnTo>
                  <a:lnTo>
                    <a:pt x="11429" y="28633"/>
                  </a:lnTo>
                  <a:lnTo>
                    <a:pt x="669" y="17873"/>
                  </a:lnTo>
                  <a:lnTo>
                    <a:pt x="608" y="17813"/>
                  </a:lnTo>
                  <a:lnTo>
                    <a:pt x="608"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52"/>
            <p:cNvSpPr/>
            <p:nvPr/>
          </p:nvSpPr>
          <p:spPr>
            <a:xfrm>
              <a:off x="1861099" y="4342063"/>
              <a:ext cx="118575" cy="118575"/>
            </a:xfrm>
            <a:custGeom>
              <a:avLst/>
              <a:gdLst/>
              <a:ahLst/>
              <a:cxnLst/>
              <a:rect l="l" t="t" r="r" b="b"/>
              <a:pathLst>
                <a:path w="4743" h="4743" fill="none" extrusionOk="0">
                  <a:moveTo>
                    <a:pt x="4742" y="2037"/>
                  </a:moveTo>
                  <a:cubicBezTo>
                    <a:pt x="4742" y="3830"/>
                    <a:pt x="2554" y="4742"/>
                    <a:pt x="1277" y="3466"/>
                  </a:cubicBezTo>
                  <a:cubicBezTo>
                    <a:pt x="1" y="2189"/>
                    <a:pt x="912" y="31"/>
                    <a:pt x="2706" y="1"/>
                  </a:cubicBezTo>
                  <a:cubicBezTo>
                    <a:pt x="3830" y="1"/>
                    <a:pt x="4742" y="912"/>
                    <a:pt x="4742" y="2037"/>
                  </a:cubicBezTo>
                  <a:close/>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0" name="Google Shape;1120;p52"/>
          <p:cNvGrpSpPr/>
          <p:nvPr/>
        </p:nvGrpSpPr>
        <p:grpSpPr>
          <a:xfrm>
            <a:off x="-1179939" y="1195668"/>
            <a:ext cx="2014791" cy="473128"/>
            <a:chOff x="-35118" y="4342063"/>
            <a:chExt cx="2014791" cy="473128"/>
          </a:xfrm>
        </p:grpSpPr>
        <p:sp>
          <p:nvSpPr>
            <p:cNvPr id="1121" name="Google Shape;1121;p52"/>
            <p:cNvSpPr/>
            <p:nvPr/>
          </p:nvSpPr>
          <p:spPr>
            <a:xfrm rot="-5400000">
              <a:off x="712889" y="3641646"/>
              <a:ext cx="425539" cy="1921552"/>
            </a:xfrm>
            <a:custGeom>
              <a:avLst/>
              <a:gdLst/>
              <a:ahLst/>
              <a:cxnLst/>
              <a:rect l="l" t="t" r="r" b="b"/>
              <a:pathLst>
                <a:path w="11430" h="51613" extrusionOk="0">
                  <a:moveTo>
                    <a:pt x="0" y="1"/>
                  </a:moveTo>
                  <a:lnTo>
                    <a:pt x="0" y="17995"/>
                  </a:lnTo>
                  <a:lnTo>
                    <a:pt x="31" y="18056"/>
                  </a:lnTo>
                  <a:cubicBezTo>
                    <a:pt x="61" y="18117"/>
                    <a:pt x="91" y="18147"/>
                    <a:pt x="122" y="18177"/>
                  </a:cubicBezTo>
                  <a:lnTo>
                    <a:pt x="10852" y="28877"/>
                  </a:lnTo>
                  <a:lnTo>
                    <a:pt x="10852" y="51612"/>
                  </a:lnTo>
                  <a:lnTo>
                    <a:pt x="11429" y="51612"/>
                  </a:lnTo>
                  <a:lnTo>
                    <a:pt x="11429" y="28633"/>
                  </a:lnTo>
                  <a:lnTo>
                    <a:pt x="669" y="17873"/>
                  </a:lnTo>
                  <a:lnTo>
                    <a:pt x="608" y="17813"/>
                  </a:lnTo>
                  <a:lnTo>
                    <a:pt x="608"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52"/>
            <p:cNvSpPr/>
            <p:nvPr/>
          </p:nvSpPr>
          <p:spPr>
            <a:xfrm>
              <a:off x="1861099" y="4342063"/>
              <a:ext cx="118575" cy="118575"/>
            </a:xfrm>
            <a:custGeom>
              <a:avLst/>
              <a:gdLst/>
              <a:ahLst/>
              <a:cxnLst/>
              <a:rect l="l" t="t" r="r" b="b"/>
              <a:pathLst>
                <a:path w="4743" h="4743" fill="none" extrusionOk="0">
                  <a:moveTo>
                    <a:pt x="4742" y="2037"/>
                  </a:moveTo>
                  <a:cubicBezTo>
                    <a:pt x="4742" y="3830"/>
                    <a:pt x="2554" y="4742"/>
                    <a:pt x="1277" y="3466"/>
                  </a:cubicBezTo>
                  <a:cubicBezTo>
                    <a:pt x="1" y="2189"/>
                    <a:pt x="912" y="31"/>
                    <a:pt x="2706" y="1"/>
                  </a:cubicBezTo>
                  <a:cubicBezTo>
                    <a:pt x="3830" y="1"/>
                    <a:pt x="4742" y="912"/>
                    <a:pt x="4742" y="2037"/>
                  </a:cubicBezTo>
                  <a:close/>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3" name="Google Shape;1123;p52"/>
          <p:cNvGrpSpPr/>
          <p:nvPr/>
        </p:nvGrpSpPr>
        <p:grpSpPr>
          <a:xfrm rot="10800000" flipH="1">
            <a:off x="39853" y="-260807"/>
            <a:ext cx="2014791" cy="473128"/>
            <a:chOff x="-35118" y="4342063"/>
            <a:chExt cx="2014791" cy="473128"/>
          </a:xfrm>
        </p:grpSpPr>
        <p:sp>
          <p:nvSpPr>
            <p:cNvPr id="1124" name="Google Shape;1124;p52"/>
            <p:cNvSpPr/>
            <p:nvPr/>
          </p:nvSpPr>
          <p:spPr>
            <a:xfrm rot="-5400000">
              <a:off x="712889" y="3641646"/>
              <a:ext cx="425539" cy="1921552"/>
            </a:xfrm>
            <a:custGeom>
              <a:avLst/>
              <a:gdLst/>
              <a:ahLst/>
              <a:cxnLst/>
              <a:rect l="l" t="t" r="r" b="b"/>
              <a:pathLst>
                <a:path w="11430" h="51613" extrusionOk="0">
                  <a:moveTo>
                    <a:pt x="0" y="1"/>
                  </a:moveTo>
                  <a:lnTo>
                    <a:pt x="0" y="17995"/>
                  </a:lnTo>
                  <a:lnTo>
                    <a:pt x="31" y="18056"/>
                  </a:lnTo>
                  <a:cubicBezTo>
                    <a:pt x="61" y="18117"/>
                    <a:pt x="91" y="18147"/>
                    <a:pt x="122" y="18177"/>
                  </a:cubicBezTo>
                  <a:lnTo>
                    <a:pt x="10852" y="28877"/>
                  </a:lnTo>
                  <a:lnTo>
                    <a:pt x="10852" y="51612"/>
                  </a:lnTo>
                  <a:lnTo>
                    <a:pt x="11429" y="51612"/>
                  </a:lnTo>
                  <a:lnTo>
                    <a:pt x="11429" y="28633"/>
                  </a:lnTo>
                  <a:lnTo>
                    <a:pt x="669" y="17873"/>
                  </a:lnTo>
                  <a:lnTo>
                    <a:pt x="608" y="17813"/>
                  </a:lnTo>
                  <a:lnTo>
                    <a:pt x="608"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52"/>
            <p:cNvSpPr/>
            <p:nvPr/>
          </p:nvSpPr>
          <p:spPr>
            <a:xfrm>
              <a:off x="1861099" y="4342063"/>
              <a:ext cx="118575" cy="118575"/>
            </a:xfrm>
            <a:custGeom>
              <a:avLst/>
              <a:gdLst/>
              <a:ahLst/>
              <a:cxnLst/>
              <a:rect l="l" t="t" r="r" b="b"/>
              <a:pathLst>
                <a:path w="4743" h="4743" fill="none" extrusionOk="0">
                  <a:moveTo>
                    <a:pt x="4742" y="2037"/>
                  </a:moveTo>
                  <a:cubicBezTo>
                    <a:pt x="4742" y="3830"/>
                    <a:pt x="2554" y="4742"/>
                    <a:pt x="1277" y="3466"/>
                  </a:cubicBezTo>
                  <a:cubicBezTo>
                    <a:pt x="1" y="2189"/>
                    <a:pt x="912" y="31"/>
                    <a:pt x="2706" y="1"/>
                  </a:cubicBezTo>
                  <a:cubicBezTo>
                    <a:pt x="3830" y="1"/>
                    <a:pt x="4742" y="912"/>
                    <a:pt x="4742" y="2037"/>
                  </a:cubicBezTo>
                  <a:close/>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6" name="Google Shape;1126;p52"/>
          <p:cNvGrpSpPr/>
          <p:nvPr/>
        </p:nvGrpSpPr>
        <p:grpSpPr>
          <a:xfrm rot="10800000">
            <a:off x="7755996" y="4031858"/>
            <a:ext cx="1129225" cy="1439250"/>
            <a:chOff x="5173625" y="-443725"/>
            <a:chExt cx="1129225" cy="1439250"/>
          </a:xfrm>
        </p:grpSpPr>
        <p:sp>
          <p:nvSpPr>
            <p:cNvPr id="1127" name="Google Shape;1127;p52"/>
            <p:cNvSpPr/>
            <p:nvPr/>
          </p:nvSpPr>
          <p:spPr>
            <a:xfrm>
              <a:off x="5219975" y="-443725"/>
              <a:ext cx="1082875" cy="1320700"/>
            </a:xfrm>
            <a:custGeom>
              <a:avLst/>
              <a:gdLst/>
              <a:ahLst/>
              <a:cxnLst/>
              <a:rect l="l" t="t" r="r" b="b"/>
              <a:pathLst>
                <a:path w="43315" h="52828" fill="none" extrusionOk="0">
                  <a:moveTo>
                    <a:pt x="0" y="52828"/>
                  </a:moveTo>
                  <a:lnTo>
                    <a:pt x="0" y="25836"/>
                  </a:lnTo>
                  <a:lnTo>
                    <a:pt x="43314" y="25836"/>
                  </a:lnTo>
                  <a:lnTo>
                    <a:pt x="43314" y="0"/>
                  </a:lnTo>
                </a:path>
              </a:pathLst>
            </a:custGeom>
            <a:noFill/>
            <a:ln w="28575"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52"/>
            <p:cNvSpPr/>
            <p:nvPr/>
          </p:nvSpPr>
          <p:spPr>
            <a:xfrm>
              <a:off x="5173625" y="876950"/>
              <a:ext cx="117800" cy="118575"/>
            </a:xfrm>
            <a:custGeom>
              <a:avLst/>
              <a:gdLst/>
              <a:ahLst/>
              <a:cxnLst/>
              <a:rect l="l" t="t" r="r" b="b"/>
              <a:pathLst>
                <a:path w="4712" h="4743" fill="none" extrusionOk="0">
                  <a:moveTo>
                    <a:pt x="0" y="2037"/>
                  </a:moveTo>
                  <a:cubicBezTo>
                    <a:pt x="0" y="3830"/>
                    <a:pt x="2158" y="4742"/>
                    <a:pt x="3435" y="3466"/>
                  </a:cubicBezTo>
                  <a:cubicBezTo>
                    <a:pt x="4711" y="2189"/>
                    <a:pt x="3800" y="1"/>
                    <a:pt x="2006" y="1"/>
                  </a:cubicBezTo>
                  <a:cubicBezTo>
                    <a:pt x="882" y="31"/>
                    <a:pt x="0" y="912"/>
                    <a:pt x="0" y="2037"/>
                  </a:cubicBezTo>
                  <a:close/>
                </a:path>
              </a:pathLst>
            </a:custGeom>
            <a:noFill/>
            <a:ln w="28575"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9" name="Google Shape;1129;p52"/>
          <p:cNvGrpSpPr/>
          <p:nvPr/>
        </p:nvGrpSpPr>
        <p:grpSpPr>
          <a:xfrm rot="10800000" flipH="1">
            <a:off x="7506654" y="4534879"/>
            <a:ext cx="920275" cy="1078300"/>
            <a:chOff x="4679675" y="-443725"/>
            <a:chExt cx="920275" cy="1078300"/>
          </a:xfrm>
        </p:grpSpPr>
        <p:sp>
          <p:nvSpPr>
            <p:cNvPr id="1130" name="Google Shape;1130;p52"/>
            <p:cNvSpPr/>
            <p:nvPr/>
          </p:nvSpPr>
          <p:spPr>
            <a:xfrm>
              <a:off x="4783025" y="-443725"/>
              <a:ext cx="816925" cy="1006875"/>
            </a:xfrm>
            <a:custGeom>
              <a:avLst/>
              <a:gdLst/>
              <a:ahLst/>
              <a:cxnLst/>
              <a:rect l="l" t="t" r="r" b="b"/>
              <a:pathLst>
                <a:path w="32677" h="40275" fill="none" extrusionOk="0">
                  <a:moveTo>
                    <a:pt x="1" y="40274"/>
                  </a:moveTo>
                  <a:lnTo>
                    <a:pt x="32676" y="40274"/>
                  </a:lnTo>
                  <a:lnTo>
                    <a:pt x="32676" y="0"/>
                  </a:lnTo>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52"/>
            <p:cNvSpPr/>
            <p:nvPr/>
          </p:nvSpPr>
          <p:spPr>
            <a:xfrm>
              <a:off x="4679675" y="516000"/>
              <a:ext cx="117825" cy="118575"/>
            </a:xfrm>
            <a:custGeom>
              <a:avLst/>
              <a:gdLst/>
              <a:ahLst/>
              <a:cxnLst/>
              <a:rect l="l" t="t" r="r" b="b"/>
              <a:pathLst>
                <a:path w="4713" h="4743" fill="none" extrusionOk="0">
                  <a:moveTo>
                    <a:pt x="1" y="2037"/>
                  </a:moveTo>
                  <a:cubicBezTo>
                    <a:pt x="1" y="3830"/>
                    <a:pt x="2159" y="4742"/>
                    <a:pt x="3436" y="3466"/>
                  </a:cubicBezTo>
                  <a:cubicBezTo>
                    <a:pt x="4712" y="2189"/>
                    <a:pt x="3800" y="1"/>
                    <a:pt x="2007" y="31"/>
                  </a:cubicBezTo>
                  <a:cubicBezTo>
                    <a:pt x="882" y="31"/>
                    <a:pt x="1" y="912"/>
                    <a:pt x="1" y="2037"/>
                  </a:cubicBezTo>
                  <a:close/>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32" name="Google Shape;1132;p52"/>
          <p:cNvGrpSpPr/>
          <p:nvPr/>
        </p:nvGrpSpPr>
        <p:grpSpPr>
          <a:xfrm rot="10800000">
            <a:off x="7953846" y="4266083"/>
            <a:ext cx="1129225" cy="1439250"/>
            <a:chOff x="5173625" y="-443725"/>
            <a:chExt cx="1129225" cy="1439250"/>
          </a:xfrm>
        </p:grpSpPr>
        <p:sp>
          <p:nvSpPr>
            <p:cNvPr id="1133" name="Google Shape;1133;p52"/>
            <p:cNvSpPr/>
            <p:nvPr/>
          </p:nvSpPr>
          <p:spPr>
            <a:xfrm>
              <a:off x="5219975" y="-443725"/>
              <a:ext cx="1082875" cy="1320700"/>
            </a:xfrm>
            <a:custGeom>
              <a:avLst/>
              <a:gdLst/>
              <a:ahLst/>
              <a:cxnLst/>
              <a:rect l="l" t="t" r="r" b="b"/>
              <a:pathLst>
                <a:path w="43315" h="52828" fill="none" extrusionOk="0">
                  <a:moveTo>
                    <a:pt x="0" y="52828"/>
                  </a:moveTo>
                  <a:lnTo>
                    <a:pt x="0" y="25836"/>
                  </a:lnTo>
                  <a:lnTo>
                    <a:pt x="43314" y="25836"/>
                  </a:lnTo>
                  <a:lnTo>
                    <a:pt x="43314" y="0"/>
                  </a:lnTo>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52"/>
            <p:cNvSpPr/>
            <p:nvPr/>
          </p:nvSpPr>
          <p:spPr>
            <a:xfrm>
              <a:off x="5173625" y="876950"/>
              <a:ext cx="117800" cy="118575"/>
            </a:xfrm>
            <a:custGeom>
              <a:avLst/>
              <a:gdLst/>
              <a:ahLst/>
              <a:cxnLst/>
              <a:rect l="l" t="t" r="r" b="b"/>
              <a:pathLst>
                <a:path w="4712" h="4743" fill="none" extrusionOk="0">
                  <a:moveTo>
                    <a:pt x="0" y="2037"/>
                  </a:moveTo>
                  <a:cubicBezTo>
                    <a:pt x="0" y="3830"/>
                    <a:pt x="2158" y="4742"/>
                    <a:pt x="3435" y="3466"/>
                  </a:cubicBezTo>
                  <a:cubicBezTo>
                    <a:pt x="4711" y="2189"/>
                    <a:pt x="3800" y="1"/>
                    <a:pt x="2006" y="1"/>
                  </a:cubicBezTo>
                  <a:cubicBezTo>
                    <a:pt x="882" y="31"/>
                    <a:pt x="0" y="912"/>
                    <a:pt x="0" y="2037"/>
                  </a:cubicBezTo>
                  <a:close/>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ackground 1">
  <p:cSld name="BLANK_1_1_1_1_1_1_1_1">
    <p:spTree>
      <p:nvGrpSpPr>
        <p:cNvPr id="1" name="Shape 1135"/>
        <p:cNvGrpSpPr/>
        <p:nvPr/>
      </p:nvGrpSpPr>
      <p:grpSpPr>
        <a:xfrm>
          <a:off x="0" y="0"/>
          <a:ext cx="0" cy="0"/>
          <a:chOff x="0" y="0"/>
          <a:chExt cx="0" cy="0"/>
        </a:xfrm>
      </p:grpSpPr>
      <p:grpSp>
        <p:nvGrpSpPr>
          <p:cNvPr id="1136" name="Google Shape;1136;p53"/>
          <p:cNvGrpSpPr/>
          <p:nvPr/>
        </p:nvGrpSpPr>
        <p:grpSpPr>
          <a:xfrm rot="10800000">
            <a:off x="-483504" y="3973396"/>
            <a:ext cx="920275" cy="1078300"/>
            <a:chOff x="4679675" y="-1053325"/>
            <a:chExt cx="920275" cy="1078300"/>
          </a:xfrm>
        </p:grpSpPr>
        <p:sp>
          <p:nvSpPr>
            <p:cNvPr id="1137" name="Google Shape;1137;p53"/>
            <p:cNvSpPr/>
            <p:nvPr/>
          </p:nvSpPr>
          <p:spPr>
            <a:xfrm>
              <a:off x="4783025" y="-1053325"/>
              <a:ext cx="816925" cy="1006875"/>
            </a:xfrm>
            <a:custGeom>
              <a:avLst/>
              <a:gdLst/>
              <a:ahLst/>
              <a:cxnLst/>
              <a:rect l="l" t="t" r="r" b="b"/>
              <a:pathLst>
                <a:path w="32677" h="40275" fill="none" extrusionOk="0">
                  <a:moveTo>
                    <a:pt x="1" y="40274"/>
                  </a:moveTo>
                  <a:lnTo>
                    <a:pt x="32676" y="40274"/>
                  </a:lnTo>
                  <a:lnTo>
                    <a:pt x="32676" y="0"/>
                  </a:lnTo>
                </a:path>
              </a:pathLst>
            </a:custGeom>
            <a:noFill/>
            <a:ln w="28575" cap="flat" cmpd="sng">
              <a:solidFill>
                <a:schemeClr val="accen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53"/>
            <p:cNvSpPr/>
            <p:nvPr/>
          </p:nvSpPr>
          <p:spPr>
            <a:xfrm>
              <a:off x="4679675" y="-93600"/>
              <a:ext cx="117825" cy="118575"/>
            </a:xfrm>
            <a:custGeom>
              <a:avLst/>
              <a:gdLst/>
              <a:ahLst/>
              <a:cxnLst/>
              <a:rect l="l" t="t" r="r" b="b"/>
              <a:pathLst>
                <a:path w="4713" h="4743" fill="none" extrusionOk="0">
                  <a:moveTo>
                    <a:pt x="1" y="2037"/>
                  </a:moveTo>
                  <a:cubicBezTo>
                    <a:pt x="1" y="3830"/>
                    <a:pt x="2159" y="4742"/>
                    <a:pt x="3436" y="3466"/>
                  </a:cubicBezTo>
                  <a:cubicBezTo>
                    <a:pt x="4712" y="2189"/>
                    <a:pt x="3800" y="1"/>
                    <a:pt x="2007" y="31"/>
                  </a:cubicBezTo>
                  <a:cubicBezTo>
                    <a:pt x="882" y="31"/>
                    <a:pt x="1" y="912"/>
                    <a:pt x="1" y="2037"/>
                  </a:cubicBezTo>
                  <a:close/>
                </a:path>
              </a:pathLst>
            </a:custGeom>
            <a:noFill/>
            <a:ln w="28575" cap="flat" cmpd="sng">
              <a:solidFill>
                <a:schemeClr val="accen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39" name="Google Shape;1139;p53"/>
          <p:cNvGrpSpPr/>
          <p:nvPr/>
        </p:nvGrpSpPr>
        <p:grpSpPr>
          <a:xfrm rot="10800000">
            <a:off x="-364004" y="3564321"/>
            <a:ext cx="1129225" cy="1439250"/>
            <a:chOff x="5173625" y="-443725"/>
            <a:chExt cx="1129225" cy="1439250"/>
          </a:xfrm>
        </p:grpSpPr>
        <p:sp>
          <p:nvSpPr>
            <p:cNvPr id="1140" name="Google Shape;1140;p53"/>
            <p:cNvSpPr/>
            <p:nvPr/>
          </p:nvSpPr>
          <p:spPr>
            <a:xfrm>
              <a:off x="5219975" y="-443725"/>
              <a:ext cx="1082875" cy="1320700"/>
            </a:xfrm>
            <a:custGeom>
              <a:avLst/>
              <a:gdLst/>
              <a:ahLst/>
              <a:cxnLst/>
              <a:rect l="l" t="t" r="r" b="b"/>
              <a:pathLst>
                <a:path w="43315" h="52828" fill="none" extrusionOk="0">
                  <a:moveTo>
                    <a:pt x="0" y="52828"/>
                  </a:moveTo>
                  <a:lnTo>
                    <a:pt x="0" y="25836"/>
                  </a:lnTo>
                  <a:lnTo>
                    <a:pt x="43314" y="25836"/>
                  </a:lnTo>
                  <a:lnTo>
                    <a:pt x="43314" y="0"/>
                  </a:lnTo>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53"/>
            <p:cNvSpPr/>
            <p:nvPr/>
          </p:nvSpPr>
          <p:spPr>
            <a:xfrm>
              <a:off x="5173625" y="876950"/>
              <a:ext cx="117800" cy="118575"/>
            </a:xfrm>
            <a:custGeom>
              <a:avLst/>
              <a:gdLst/>
              <a:ahLst/>
              <a:cxnLst/>
              <a:rect l="l" t="t" r="r" b="b"/>
              <a:pathLst>
                <a:path w="4712" h="4743" fill="none" extrusionOk="0">
                  <a:moveTo>
                    <a:pt x="0" y="2037"/>
                  </a:moveTo>
                  <a:cubicBezTo>
                    <a:pt x="0" y="3830"/>
                    <a:pt x="2158" y="4742"/>
                    <a:pt x="3435" y="3466"/>
                  </a:cubicBezTo>
                  <a:cubicBezTo>
                    <a:pt x="4711" y="2189"/>
                    <a:pt x="3800" y="1"/>
                    <a:pt x="2006" y="1"/>
                  </a:cubicBezTo>
                  <a:cubicBezTo>
                    <a:pt x="882" y="31"/>
                    <a:pt x="0" y="912"/>
                    <a:pt x="0" y="2037"/>
                  </a:cubicBezTo>
                  <a:close/>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2" name="Google Shape;1142;p53"/>
          <p:cNvGrpSpPr/>
          <p:nvPr/>
        </p:nvGrpSpPr>
        <p:grpSpPr>
          <a:xfrm rot="10800000" flipH="1">
            <a:off x="-351289" y="128490"/>
            <a:ext cx="2014791" cy="473128"/>
            <a:chOff x="-35118" y="4342063"/>
            <a:chExt cx="2014791" cy="473128"/>
          </a:xfrm>
        </p:grpSpPr>
        <p:sp>
          <p:nvSpPr>
            <p:cNvPr id="1143" name="Google Shape;1143;p53"/>
            <p:cNvSpPr/>
            <p:nvPr/>
          </p:nvSpPr>
          <p:spPr>
            <a:xfrm rot="-5400000">
              <a:off x="712889" y="3641646"/>
              <a:ext cx="425539" cy="1921552"/>
            </a:xfrm>
            <a:custGeom>
              <a:avLst/>
              <a:gdLst/>
              <a:ahLst/>
              <a:cxnLst/>
              <a:rect l="l" t="t" r="r" b="b"/>
              <a:pathLst>
                <a:path w="11430" h="51613" extrusionOk="0">
                  <a:moveTo>
                    <a:pt x="0" y="1"/>
                  </a:moveTo>
                  <a:lnTo>
                    <a:pt x="0" y="17995"/>
                  </a:lnTo>
                  <a:lnTo>
                    <a:pt x="31" y="18056"/>
                  </a:lnTo>
                  <a:cubicBezTo>
                    <a:pt x="61" y="18117"/>
                    <a:pt x="91" y="18147"/>
                    <a:pt x="122" y="18177"/>
                  </a:cubicBezTo>
                  <a:lnTo>
                    <a:pt x="10852" y="28877"/>
                  </a:lnTo>
                  <a:lnTo>
                    <a:pt x="10852" y="51612"/>
                  </a:lnTo>
                  <a:lnTo>
                    <a:pt x="11429" y="51612"/>
                  </a:lnTo>
                  <a:lnTo>
                    <a:pt x="11429" y="28633"/>
                  </a:lnTo>
                  <a:lnTo>
                    <a:pt x="669" y="17873"/>
                  </a:lnTo>
                  <a:lnTo>
                    <a:pt x="608" y="17813"/>
                  </a:lnTo>
                  <a:lnTo>
                    <a:pt x="608"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53"/>
            <p:cNvSpPr/>
            <p:nvPr/>
          </p:nvSpPr>
          <p:spPr>
            <a:xfrm>
              <a:off x="1861099" y="4342063"/>
              <a:ext cx="118575" cy="118575"/>
            </a:xfrm>
            <a:custGeom>
              <a:avLst/>
              <a:gdLst/>
              <a:ahLst/>
              <a:cxnLst/>
              <a:rect l="l" t="t" r="r" b="b"/>
              <a:pathLst>
                <a:path w="4743" h="4743" fill="none" extrusionOk="0">
                  <a:moveTo>
                    <a:pt x="4742" y="2037"/>
                  </a:moveTo>
                  <a:cubicBezTo>
                    <a:pt x="4742" y="3830"/>
                    <a:pt x="2554" y="4742"/>
                    <a:pt x="1277" y="3466"/>
                  </a:cubicBezTo>
                  <a:cubicBezTo>
                    <a:pt x="1" y="2189"/>
                    <a:pt x="912" y="31"/>
                    <a:pt x="2706" y="1"/>
                  </a:cubicBezTo>
                  <a:cubicBezTo>
                    <a:pt x="3830" y="1"/>
                    <a:pt x="4742" y="912"/>
                    <a:pt x="4742" y="2037"/>
                  </a:cubicBezTo>
                  <a:close/>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5" name="Google Shape;1145;p53"/>
          <p:cNvGrpSpPr/>
          <p:nvPr/>
        </p:nvGrpSpPr>
        <p:grpSpPr>
          <a:xfrm rot="10800000" flipH="1">
            <a:off x="-407289" y="4585092"/>
            <a:ext cx="2014791" cy="473128"/>
            <a:chOff x="-35118" y="4342063"/>
            <a:chExt cx="2014791" cy="473128"/>
          </a:xfrm>
        </p:grpSpPr>
        <p:sp>
          <p:nvSpPr>
            <p:cNvPr id="1146" name="Google Shape;1146;p53"/>
            <p:cNvSpPr/>
            <p:nvPr/>
          </p:nvSpPr>
          <p:spPr>
            <a:xfrm rot="-5400000">
              <a:off x="712889" y="3641646"/>
              <a:ext cx="425539" cy="1921552"/>
            </a:xfrm>
            <a:custGeom>
              <a:avLst/>
              <a:gdLst/>
              <a:ahLst/>
              <a:cxnLst/>
              <a:rect l="l" t="t" r="r" b="b"/>
              <a:pathLst>
                <a:path w="11430" h="51613" extrusionOk="0">
                  <a:moveTo>
                    <a:pt x="0" y="1"/>
                  </a:moveTo>
                  <a:lnTo>
                    <a:pt x="0" y="17995"/>
                  </a:lnTo>
                  <a:lnTo>
                    <a:pt x="31" y="18056"/>
                  </a:lnTo>
                  <a:cubicBezTo>
                    <a:pt x="61" y="18117"/>
                    <a:pt x="91" y="18147"/>
                    <a:pt x="122" y="18177"/>
                  </a:cubicBezTo>
                  <a:lnTo>
                    <a:pt x="10852" y="28877"/>
                  </a:lnTo>
                  <a:lnTo>
                    <a:pt x="10852" y="51612"/>
                  </a:lnTo>
                  <a:lnTo>
                    <a:pt x="11429" y="51612"/>
                  </a:lnTo>
                  <a:lnTo>
                    <a:pt x="11429" y="28633"/>
                  </a:lnTo>
                  <a:lnTo>
                    <a:pt x="669" y="17873"/>
                  </a:lnTo>
                  <a:lnTo>
                    <a:pt x="608" y="17813"/>
                  </a:lnTo>
                  <a:lnTo>
                    <a:pt x="608"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53"/>
            <p:cNvSpPr/>
            <p:nvPr/>
          </p:nvSpPr>
          <p:spPr>
            <a:xfrm>
              <a:off x="1861099" y="4342063"/>
              <a:ext cx="118575" cy="118575"/>
            </a:xfrm>
            <a:custGeom>
              <a:avLst/>
              <a:gdLst/>
              <a:ahLst/>
              <a:cxnLst/>
              <a:rect l="l" t="t" r="r" b="b"/>
              <a:pathLst>
                <a:path w="4743" h="4743" fill="none" extrusionOk="0">
                  <a:moveTo>
                    <a:pt x="4742" y="2037"/>
                  </a:moveTo>
                  <a:cubicBezTo>
                    <a:pt x="4742" y="3830"/>
                    <a:pt x="2554" y="4742"/>
                    <a:pt x="1277" y="3466"/>
                  </a:cubicBezTo>
                  <a:cubicBezTo>
                    <a:pt x="1" y="2189"/>
                    <a:pt x="912" y="31"/>
                    <a:pt x="2706" y="1"/>
                  </a:cubicBezTo>
                  <a:cubicBezTo>
                    <a:pt x="3830" y="1"/>
                    <a:pt x="4742" y="912"/>
                    <a:pt x="4742" y="2037"/>
                  </a:cubicBezTo>
                  <a:close/>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8" name="Google Shape;1148;p53"/>
          <p:cNvGrpSpPr/>
          <p:nvPr/>
        </p:nvGrpSpPr>
        <p:grpSpPr>
          <a:xfrm>
            <a:off x="-407297" y="4545227"/>
            <a:ext cx="2014791" cy="473128"/>
            <a:chOff x="-35118" y="4342063"/>
            <a:chExt cx="2014791" cy="473128"/>
          </a:xfrm>
        </p:grpSpPr>
        <p:sp>
          <p:nvSpPr>
            <p:cNvPr id="1149" name="Google Shape;1149;p53"/>
            <p:cNvSpPr/>
            <p:nvPr/>
          </p:nvSpPr>
          <p:spPr>
            <a:xfrm rot="-5400000">
              <a:off x="712889" y="3641646"/>
              <a:ext cx="425539" cy="1921552"/>
            </a:xfrm>
            <a:custGeom>
              <a:avLst/>
              <a:gdLst/>
              <a:ahLst/>
              <a:cxnLst/>
              <a:rect l="l" t="t" r="r" b="b"/>
              <a:pathLst>
                <a:path w="11430" h="51613" extrusionOk="0">
                  <a:moveTo>
                    <a:pt x="0" y="1"/>
                  </a:moveTo>
                  <a:lnTo>
                    <a:pt x="0" y="17995"/>
                  </a:lnTo>
                  <a:lnTo>
                    <a:pt x="31" y="18056"/>
                  </a:lnTo>
                  <a:cubicBezTo>
                    <a:pt x="61" y="18117"/>
                    <a:pt x="91" y="18147"/>
                    <a:pt x="122" y="18177"/>
                  </a:cubicBezTo>
                  <a:lnTo>
                    <a:pt x="10852" y="28877"/>
                  </a:lnTo>
                  <a:lnTo>
                    <a:pt x="10852" y="51612"/>
                  </a:lnTo>
                  <a:lnTo>
                    <a:pt x="11429" y="51612"/>
                  </a:lnTo>
                  <a:lnTo>
                    <a:pt x="11429" y="28633"/>
                  </a:lnTo>
                  <a:lnTo>
                    <a:pt x="669" y="17873"/>
                  </a:lnTo>
                  <a:lnTo>
                    <a:pt x="608" y="17813"/>
                  </a:lnTo>
                  <a:lnTo>
                    <a:pt x="608"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53"/>
            <p:cNvSpPr/>
            <p:nvPr/>
          </p:nvSpPr>
          <p:spPr>
            <a:xfrm>
              <a:off x="1861099" y="4342063"/>
              <a:ext cx="118575" cy="118575"/>
            </a:xfrm>
            <a:custGeom>
              <a:avLst/>
              <a:gdLst/>
              <a:ahLst/>
              <a:cxnLst/>
              <a:rect l="l" t="t" r="r" b="b"/>
              <a:pathLst>
                <a:path w="4743" h="4743" fill="none" extrusionOk="0">
                  <a:moveTo>
                    <a:pt x="4742" y="2037"/>
                  </a:moveTo>
                  <a:cubicBezTo>
                    <a:pt x="4742" y="3830"/>
                    <a:pt x="2554" y="4742"/>
                    <a:pt x="1277" y="3466"/>
                  </a:cubicBezTo>
                  <a:cubicBezTo>
                    <a:pt x="1" y="2189"/>
                    <a:pt x="912" y="31"/>
                    <a:pt x="2706" y="1"/>
                  </a:cubicBezTo>
                  <a:cubicBezTo>
                    <a:pt x="3830" y="1"/>
                    <a:pt x="4742" y="912"/>
                    <a:pt x="4742" y="2037"/>
                  </a:cubicBezTo>
                  <a:close/>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1" name="Google Shape;1151;p53"/>
          <p:cNvGrpSpPr/>
          <p:nvPr/>
        </p:nvGrpSpPr>
        <p:grpSpPr>
          <a:xfrm flipH="1">
            <a:off x="7755996" y="-324096"/>
            <a:ext cx="1129225" cy="1439250"/>
            <a:chOff x="5173625" y="-443725"/>
            <a:chExt cx="1129225" cy="1439250"/>
          </a:xfrm>
        </p:grpSpPr>
        <p:sp>
          <p:nvSpPr>
            <p:cNvPr id="1152" name="Google Shape;1152;p53"/>
            <p:cNvSpPr/>
            <p:nvPr/>
          </p:nvSpPr>
          <p:spPr>
            <a:xfrm>
              <a:off x="5219975" y="-443725"/>
              <a:ext cx="1082875" cy="1320700"/>
            </a:xfrm>
            <a:custGeom>
              <a:avLst/>
              <a:gdLst/>
              <a:ahLst/>
              <a:cxnLst/>
              <a:rect l="l" t="t" r="r" b="b"/>
              <a:pathLst>
                <a:path w="43315" h="52828" fill="none" extrusionOk="0">
                  <a:moveTo>
                    <a:pt x="0" y="52828"/>
                  </a:moveTo>
                  <a:lnTo>
                    <a:pt x="0" y="25836"/>
                  </a:lnTo>
                  <a:lnTo>
                    <a:pt x="43314" y="25836"/>
                  </a:lnTo>
                  <a:lnTo>
                    <a:pt x="43314" y="0"/>
                  </a:lnTo>
                </a:path>
              </a:pathLst>
            </a:custGeom>
            <a:noFill/>
            <a:ln w="28575"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53"/>
            <p:cNvSpPr/>
            <p:nvPr/>
          </p:nvSpPr>
          <p:spPr>
            <a:xfrm>
              <a:off x="5173625" y="876950"/>
              <a:ext cx="117800" cy="118575"/>
            </a:xfrm>
            <a:custGeom>
              <a:avLst/>
              <a:gdLst/>
              <a:ahLst/>
              <a:cxnLst/>
              <a:rect l="l" t="t" r="r" b="b"/>
              <a:pathLst>
                <a:path w="4712" h="4743" fill="none" extrusionOk="0">
                  <a:moveTo>
                    <a:pt x="0" y="2037"/>
                  </a:moveTo>
                  <a:cubicBezTo>
                    <a:pt x="0" y="3830"/>
                    <a:pt x="2158" y="4742"/>
                    <a:pt x="3435" y="3466"/>
                  </a:cubicBezTo>
                  <a:cubicBezTo>
                    <a:pt x="4711" y="2189"/>
                    <a:pt x="3800" y="1"/>
                    <a:pt x="2006" y="1"/>
                  </a:cubicBezTo>
                  <a:cubicBezTo>
                    <a:pt x="882" y="31"/>
                    <a:pt x="0" y="912"/>
                    <a:pt x="0" y="2037"/>
                  </a:cubicBezTo>
                  <a:close/>
                </a:path>
              </a:pathLst>
            </a:custGeom>
            <a:noFill/>
            <a:ln w="28575"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4" name="Google Shape;1154;p53"/>
          <p:cNvGrpSpPr/>
          <p:nvPr/>
        </p:nvGrpSpPr>
        <p:grpSpPr>
          <a:xfrm>
            <a:off x="7506654" y="-466167"/>
            <a:ext cx="920275" cy="1078300"/>
            <a:chOff x="4679675" y="-443725"/>
            <a:chExt cx="920275" cy="1078300"/>
          </a:xfrm>
        </p:grpSpPr>
        <p:sp>
          <p:nvSpPr>
            <p:cNvPr id="1155" name="Google Shape;1155;p53"/>
            <p:cNvSpPr/>
            <p:nvPr/>
          </p:nvSpPr>
          <p:spPr>
            <a:xfrm>
              <a:off x="4783025" y="-443725"/>
              <a:ext cx="816925" cy="1006875"/>
            </a:xfrm>
            <a:custGeom>
              <a:avLst/>
              <a:gdLst/>
              <a:ahLst/>
              <a:cxnLst/>
              <a:rect l="l" t="t" r="r" b="b"/>
              <a:pathLst>
                <a:path w="32677" h="40275" fill="none" extrusionOk="0">
                  <a:moveTo>
                    <a:pt x="1" y="40274"/>
                  </a:moveTo>
                  <a:lnTo>
                    <a:pt x="32676" y="40274"/>
                  </a:lnTo>
                  <a:lnTo>
                    <a:pt x="32676" y="0"/>
                  </a:lnTo>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53"/>
            <p:cNvSpPr/>
            <p:nvPr/>
          </p:nvSpPr>
          <p:spPr>
            <a:xfrm>
              <a:off x="4679675" y="516000"/>
              <a:ext cx="117825" cy="118575"/>
            </a:xfrm>
            <a:custGeom>
              <a:avLst/>
              <a:gdLst/>
              <a:ahLst/>
              <a:cxnLst/>
              <a:rect l="l" t="t" r="r" b="b"/>
              <a:pathLst>
                <a:path w="4713" h="4743" fill="none" extrusionOk="0">
                  <a:moveTo>
                    <a:pt x="1" y="2037"/>
                  </a:moveTo>
                  <a:cubicBezTo>
                    <a:pt x="1" y="3830"/>
                    <a:pt x="2159" y="4742"/>
                    <a:pt x="3436" y="3466"/>
                  </a:cubicBezTo>
                  <a:cubicBezTo>
                    <a:pt x="4712" y="2189"/>
                    <a:pt x="3800" y="1"/>
                    <a:pt x="2007" y="31"/>
                  </a:cubicBezTo>
                  <a:cubicBezTo>
                    <a:pt x="882" y="31"/>
                    <a:pt x="1" y="912"/>
                    <a:pt x="1" y="2037"/>
                  </a:cubicBezTo>
                  <a:close/>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7" name="Google Shape;1157;p53"/>
          <p:cNvGrpSpPr/>
          <p:nvPr/>
        </p:nvGrpSpPr>
        <p:grpSpPr>
          <a:xfrm flipH="1">
            <a:off x="7953846" y="-558321"/>
            <a:ext cx="1129225" cy="1439250"/>
            <a:chOff x="5173625" y="-443725"/>
            <a:chExt cx="1129225" cy="1439250"/>
          </a:xfrm>
        </p:grpSpPr>
        <p:sp>
          <p:nvSpPr>
            <p:cNvPr id="1158" name="Google Shape;1158;p53"/>
            <p:cNvSpPr/>
            <p:nvPr/>
          </p:nvSpPr>
          <p:spPr>
            <a:xfrm>
              <a:off x="5219975" y="-443725"/>
              <a:ext cx="1082875" cy="1320700"/>
            </a:xfrm>
            <a:custGeom>
              <a:avLst/>
              <a:gdLst/>
              <a:ahLst/>
              <a:cxnLst/>
              <a:rect l="l" t="t" r="r" b="b"/>
              <a:pathLst>
                <a:path w="43315" h="52828" fill="none" extrusionOk="0">
                  <a:moveTo>
                    <a:pt x="0" y="52828"/>
                  </a:moveTo>
                  <a:lnTo>
                    <a:pt x="0" y="25836"/>
                  </a:lnTo>
                  <a:lnTo>
                    <a:pt x="43314" y="25836"/>
                  </a:lnTo>
                  <a:lnTo>
                    <a:pt x="43314" y="0"/>
                  </a:lnTo>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53"/>
            <p:cNvSpPr/>
            <p:nvPr/>
          </p:nvSpPr>
          <p:spPr>
            <a:xfrm>
              <a:off x="5173625" y="876950"/>
              <a:ext cx="117800" cy="118575"/>
            </a:xfrm>
            <a:custGeom>
              <a:avLst/>
              <a:gdLst/>
              <a:ahLst/>
              <a:cxnLst/>
              <a:rect l="l" t="t" r="r" b="b"/>
              <a:pathLst>
                <a:path w="4712" h="4743" fill="none" extrusionOk="0">
                  <a:moveTo>
                    <a:pt x="0" y="2037"/>
                  </a:moveTo>
                  <a:cubicBezTo>
                    <a:pt x="0" y="3830"/>
                    <a:pt x="2158" y="4742"/>
                    <a:pt x="3435" y="3466"/>
                  </a:cubicBezTo>
                  <a:cubicBezTo>
                    <a:pt x="4711" y="2189"/>
                    <a:pt x="3800" y="1"/>
                    <a:pt x="2006" y="1"/>
                  </a:cubicBezTo>
                  <a:cubicBezTo>
                    <a:pt x="882" y="31"/>
                    <a:pt x="0" y="912"/>
                    <a:pt x="0" y="2037"/>
                  </a:cubicBezTo>
                  <a:close/>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60" name="Google Shape;1160;p53"/>
          <p:cNvGrpSpPr/>
          <p:nvPr/>
        </p:nvGrpSpPr>
        <p:grpSpPr>
          <a:xfrm rot="10800000" flipH="1">
            <a:off x="-198889" y="-100110"/>
            <a:ext cx="2014791" cy="473128"/>
            <a:chOff x="-35118" y="4342063"/>
            <a:chExt cx="2014791" cy="473128"/>
          </a:xfrm>
        </p:grpSpPr>
        <p:sp>
          <p:nvSpPr>
            <p:cNvPr id="1161" name="Google Shape;1161;p53"/>
            <p:cNvSpPr/>
            <p:nvPr/>
          </p:nvSpPr>
          <p:spPr>
            <a:xfrm rot="-5400000">
              <a:off x="712889" y="3641646"/>
              <a:ext cx="425539" cy="1921552"/>
            </a:xfrm>
            <a:custGeom>
              <a:avLst/>
              <a:gdLst/>
              <a:ahLst/>
              <a:cxnLst/>
              <a:rect l="l" t="t" r="r" b="b"/>
              <a:pathLst>
                <a:path w="11430" h="51613" extrusionOk="0">
                  <a:moveTo>
                    <a:pt x="0" y="1"/>
                  </a:moveTo>
                  <a:lnTo>
                    <a:pt x="0" y="17995"/>
                  </a:lnTo>
                  <a:lnTo>
                    <a:pt x="31" y="18056"/>
                  </a:lnTo>
                  <a:cubicBezTo>
                    <a:pt x="61" y="18117"/>
                    <a:pt x="91" y="18147"/>
                    <a:pt x="122" y="18177"/>
                  </a:cubicBezTo>
                  <a:lnTo>
                    <a:pt x="10852" y="28877"/>
                  </a:lnTo>
                  <a:lnTo>
                    <a:pt x="10852" y="51612"/>
                  </a:lnTo>
                  <a:lnTo>
                    <a:pt x="11429" y="51612"/>
                  </a:lnTo>
                  <a:lnTo>
                    <a:pt x="11429" y="28633"/>
                  </a:lnTo>
                  <a:lnTo>
                    <a:pt x="669" y="17873"/>
                  </a:lnTo>
                  <a:lnTo>
                    <a:pt x="608" y="17813"/>
                  </a:lnTo>
                  <a:lnTo>
                    <a:pt x="608"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53"/>
            <p:cNvSpPr/>
            <p:nvPr/>
          </p:nvSpPr>
          <p:spPr>
            <a:xfrm>
              <a:off x="1861099" y="4342063"/>
              <a:ext cx="118575" cy="118575"/>
            </a:xfrm>
            <a:custGeom>
              <a:avLst/>
              <a:gdLst/>
              <a:ahLst/>
              <a:cxnLst/>
              <a:rect l="l" t="t" r="r" b="b"/>
              <a:pathLst>
                <a:path w="4743" h="4743" fill="none" extrusionOk="0">
                  <a:moveTo>
                    <a:pt x="4742" y="2037"/>
                  </a:moveTo>
                  <a:cubicBezTo>
                    <a:pt x="4742" y="3830"/>
                    <a:pt x="2554" y="4742"/>
                    <a:pt x="1277" y="3466"/>
                  </a:cubicBezTo>
                  <a:cubicBezTo>
                    <a:pt x="1" y="2189"/>
                    <a:pt x="912" y="31"/>
                    <a:pt x="2706" y="1"/>
                  </a:cubicBezTo>
                  <a:cubicBezTo>
                    <a:pt x="3830" y="1"/>
                    <a:pt x="4742" y="912"/>
                    <a:pt x="4742" y="2037"/>
                  </a:cubicBezTo>
                  <a:close/>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ackground 2">
  <p:cSld name="BLANK_1_1_1_1_1_1_1_1_1">
    <p:spTree>
      <p:nvGrpSpPr>
        <p:cNvPr id="1" name="Shape 1163"/>
        <p:cNvGrpSpPr/>
        <p:nvPr/>
      </p:nvGrpSpPr>
      <p:grpSpPr>
        <a:xfrm>
          <a:off x="0" y="0"/>
          <a:ext cx="0" cy="0"/>
          <a:chOff x="0" y="0"/>
          <a:chExt cx="0" cy="0"/>
        </a:xfrm>
      </p:grpSpPr>
      <p:grpSp>
        <p:nvGrpSpPr>
          <p:cNvPr id="1164" name="Google Shape;1164;p54"/>
          <p:cNvGrpSpPr/>
          <p:nvPr/>
        </p:nvGrpSpPr>
        <p:grpSpPr>
          <a:xfrm flipH="1">
            <a:off x="-365562" y="4556641"/>
            <a:ext cx="2808779" cy="1148975"/>
            <a:chOff x="6525475" y="148600"/>
            <a:chExt cx="2808779" cy="1148975"/>
          </a:xfrm>
        </p:grpSpPr>
        <p:sp>
          <p:nvSpPr>
            <p:cNvPr id="1165" name="Google Shape;1165;p54"/>
            <p:cNvSpPr/>
            <p:nvPr/>
          </p:nvSpPr>
          <p:spPr>
            <a:xfrm>
              <a:off x="6629575" y="195700"/>
              <a:ext cx="2704679" cy="1101875"/>
            </a:xfrm>
            <a:custGeom>
              <a:avLst/>
              <a:gdLst/>
              <a:ahLst/>
              <a:cxnLst/>
              <a:rect l="l" t="t" r="r" b="b"/>
              <a:pathLst>
                <a:path w="50914" h="44075" fill="none" extrusionOk="0">
                  <a:moveTo>
                    <a:pt x="50913" y="44074"/>
                  </a:moveTo>
                  <a:lnTo>
                    <a:pt x="25442" y="44074"/>
                  </a:lnTo>
                  <a:lnTo>
                    <a:pt x="25442" y="1"/>
                  </a:lnTo>
                  <a:lnTo>
                    <a:pt x="1" y="1"/>
                  </a:lnTo>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54"/>
            <p:cNvSpPr/>
            <p:nvPr/>
          </p:nvSpPr>
          <p:spPr>
            <a:xfrm>
              <a:off x="6525475" y="148600"/>
              <a:ext cx="118575" cy="118550"/>
            </a:xfrm>
            <a:custGeom>
              <a:avLst/>
              <a:gdLst/>
              <a:ahLst/>
              <a:cxnLst/>
              <a:rect l="l" t="t" r="r" b="b"/>
              <a:pathLst>
                <a:path w="4743" h="4742" fill="none" extrusionOk="0">
                  <a:moveTo>
                    <a:pt x="0" y="2037"/>
                  </a:moveTo>
                  <a:cubicBezTo>
                    <a:pt x="0" y="3830"/>
                    <a:pt x="2189" y="4742"/>
                    <a:pt x="3465" y="3465"/>
                  </a:cubicBezTo>
                  <a:cubicBezTo>
                    <a:pt x="4742" y="2189"/>
                    <a:pt x="3830" y="0"/>
                    <a:pt x="2037" y="30"/>
                  </a:cubicBezTo>
                  <a:cubicBezTo>
                    <a:pt x="912" y="30"/>
                    <a:pt x="0" y="912"/>
                    <a:pt x="0" y="2037"/>
                  </a:cubicBezTo>
                  <a:close/>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67" name="Google Shape;1167;p54"/>
          <p:cNvGrpSpPr/>
          <p:nvPr/>
        </p:nvGrpSpPr>
        <p:grpSpPr>
          <a:xfrm rot="10800000">
            <a:off x="7497756" y="4534879"/>
            <a:ext cx="1368260" cy="1078296"/>
            <a:chOff x="4231725" y="-443721"/>
            <a:chExt cx="1368260" cy="1078296"/>
          </a:xfrm>
        </p:grpSpPr>
        <p:sp>
          <p:nvSpPr>
            <p:cNvPr id="1168" name="Google Shape;1168;p54"/>
            <p:cNvSpPr/>
            <p:nvPr/>
          </p:nvSpPr>
          <p:spPr>
            <a:xfrm>
              <a:off x="4327869" y="-443721"/>
              <a:ext cx="1272116" cy="1006875"/>
            </a:xfrm>
            <a:custGeom>
              <a:avLst/>
              <a:gdLst/>
              <a:ahLst/>
              <a:cxnLst/>
              <a:rect l="l" t="t" r="r" b="b"/>
              <a:pathLst>
                <a:path w="32677" h="40275" fill="none" extrusionOk="0">
                  <a:moveTo>
                    <a:pt x="1" y="40274"/>
                  </a:moveTo>
                  <a:lnTo>
                    <a:pt x="32676" y="40274"/>
                  </a:lnTo>
                  <a:lnTo>
                    <a:pt x="32676" y="0"/>
                  </a:lnTo>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54"/>
            <p:cNvSpPr/>
            <p:nvPr/>
          </p:nvSpPr>
          <p:spPr>
            <a:xfrm>
              <a:off x="4231725" y="516000"/>
              <a:ext cx="117825" cy="118575"/>
            </a:xfrm>
            <a:custGeom>
              <a:avLst/>
              <a:gdLst/>
              <a:ahLst/>
              <a:cxnLst/>
              <a:rect l="l" t="t" r="r" b="b"/>
              <a:pathLst>
                <a:path w="4713" h="4743" fill="none" extrusionOk="0">
                  <a:moveTo>
                    <a:pt x="1" y="2037"/>
                  </a:moveTo>
                  <a:cubicBezTo>
                    <a:pt x="1" y="3830"/>
                    <a:pt x="2159" y="4742"/>
                    <a:pt x="3436" y="3466"/>
                  </a:cubicBezTo>
                  <a:cubicBezTo>
                    <a:pt x="4712" y="2189"/>
                    <a:pt x="3800" y="1"/>
                    <a:pt x="2007" y="31"/>
                  </a:cubicBezTo>
                  <a:cubicBezTo>
                    <a:pt x="882" y="31"/>
                    <a:pt x="1" y="912"/>
                    <a:pt x="1" y="2037"/>
                  </a:cubicBezTo>
                  <a:close/>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70" name="Google Shape;1170;p54"/>
          <p:cNvGrpSpPr/>
          <p:nvPr/>
        </p:nvGrpSpPr>
        <p:grpSpPr>
          <a:xfrm rot="10800000">
            <a:off x="6794891" y="4173929"/>
            <a:ext cx="1129225" cy="1439250"/>
            <a:chOff x="5173625" y="-443725"/>
            <a:chExt cx="1129225" cy="1439250"/>
          </a:xfrm>
        </p:grpSpPr>
        <p:sp>
          <p:nvSpPr>
            <p:cNvPr id="1171" name="Google Shape;1171;p54"/>
            <p:cNvSpPr/>
            <p:nvPr/>
          </p:nvSpPr>
          <p:spPr>
            <a:xfrm>
              <a:off x="5219975" y="-443725"/>
              <a:ext cx="1082875" cy="1320700"/>
            </a:xfrm>
            <a:custGeom>
              <a:avLst/>
              <a:gdLst/>
              <a:ahLst/>
              <a:cxnLst/>
              <a:rect l="l" t="t" r="r" b="b"/>
              <a:pathLst>
                <a:path w="43315" h="52828" fill="none" extrusionOk="0">
                  <a:moveTo>
                    <a:pt x="0" y="52828"/>
                  </a:moveTo>
                  <a:lnTo>
                    <a:pt x="0" y="25836"/>
                  </a:lnTo>
                  <a:lnTo>
                    <a:pt x="43314" y="25836"/>
                  </a:lnTo>
                  <a:lnTo>
                    <a:pt x="43314" y="0"/>
                  </a:lnTo>
                </a:path>
              </a:pathLst>
            </a:custGeom>
            <a:noFill/>
            <a:ln w="28575"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54"/>
            <p:cNvSpPr/>
            <p:nvPr/>
          </p:nvSpPr>
          <p:spPr>
            <a:xfrm>
              <a:off x="5173625" y="876950"/>
              <a:ext cx="117800" cy="118575"/>
            </a:xfrm>
            <a:custGeom>
              <a:avLst/>
              <a:gdLst/>
              <a:ahLst/>
              <a:cxnLst/>
              <a:rect l="l" t="t" r="r" b="b"/>
              <a:pathLst>
                <a:path w="4712" h="4743" fill="none" extrusionOk="0">
                  <a:moveTo>
                    <a:pt x="0" y="2037"/>
                  </a:moveTo>
                  <a:cubicBezTo>
                    <a:pt x="0" y="3830"/>
                    <a:pt x="2158" y="4742"/>
                    <a:pt x="3435" y="3466"/>
                  </a:cubicBezTo>
                  <a:cubicBezTo>
                    <a:pt x="4711" y="2189"/>
                    <a:pt x="3800" y="1"/>
                    <a:pt x="2006" y="1"/>
                  </a:cubicBezTo>
                  <a:cubicBezTo>
                    <a:pt x="882" y="31"/>
                    <a:pt x="0" y="912"/>
                    <a:pt x="0" y="2037"/>
                  </a:cubicBezTo>
                  <a:close/>
                </a:path>
              </a:pathLst>
            </a:custGeom>
            <a:noFill/>
            <a:ln w="28575"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73" name="Google Shape;1173;p54"/>
          <p:cNvGrpSpPr/>
          <p:nvPr/>
        </p:nvGrpSpPr>
        <p:grpSpPr>
          <a:xfrm rot="10800000" flipH="1">
            <a:off x="3706041" y="4534879"/>
            <a:ext cx="920275" cy="1078300"/>
            <a:chOff x="4679675" y="-443725"/>
            <a:chExt cx="920275" cy="1078300"/>
          </a:xfrm>
        </p:grpSpPr>
        <p:sp>
          <p:nvSpPr>
            <p:cNvPr id="1174" name="Google Shape;1174;p54"/>
            <p:cNvSpPr/>
            <p:nvPr/>
          </p:nvSpPr>
          <p:spPr>
            <a:xfrm>
              <a:off x="4783025" y="-443725"/>
              <a:ext cx="816925" cy="1006875"/>
            </a:xfrm>
            <a:custGeom>
              <a:avLst/>
              <a:gdLst/>
              <a:ahLst/>
              <a:cxnLst/>
              <a:rect l="l" t="t" r="r" b="b"/>
              <a:pathLst>
                <a:path w="32677" h="40275" fill="none" extrusionOk="0">
                  <a:moveTo>
                    <a:pt x="1" y="40274"/>
                  </a:moveTo>
                  <a:lnTo>
                    <a:pt x="32676" y="40274"/>
                  </a:lnTo>
                  <a:lnTo>
                    <a:pt x="32676" y="0"/>
                  </a:lnTo>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54"/>
            <p:cNvSpPr/>
            <p:nvPr/>
          </p:nvSpPr>
          <p:spPr>
            <a:xfrm>
              <a:off x="4679675" y="516000"/>
              <a:ext cx="117825" cy="118575"/>
            </a:xfrm>
            <a:custGeom>
              <a:avLst/>
              <a:gdLst/>
              <a:ahLst/>
              <a:cxnLst/>
              <a:rect l="l" t="t" r="r" b="b"/>
              <a:pathLst>
                <a:path w="4713" h="4743" fill="none" extrusionOk="0">
                  <a:moveTo>
                    <a:pt x="1" y="2037"/>
                  </a:moveTo>
                  <a:cubicBezTo>
                    <a:pt x="1" y="3830"/>
                    <a:pt x="2159" y="4742"/>
                    <a:pt x="3436" y="3466"/>
                  </a:cubicBezTo>
                  <a:cubicBezTo>
                    <a:pt x="4712" y="2189"/>
                    <a:pt x="3800" y="1"/>
                    <a:pt x="2007" y="31"/>
                  </a:cubicBezTo>
                  <a:cubicBezTo>
                    <a:pt x="882" y="31"/>
                    <a:pt x="1" y="912"/>
                    <a:pt x="1" y="2037"/>
                  </a:cubicBezTo>
                  <a:close/>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76" name="Google Shape;1176;p54"/>
          <p:cNvGrpSpPr/>
          <p:nvPr/>
        </p:nvGrpSpPr>
        <p:grpSpPr>
          <a:xfrm rot="10800000" flipH="1">
            <a:off x="4199991" y="4173929"/>
            <a:ext cx="1129225" cy="1439250"/>
            <a:chOff x="5173625" y="-443725"/>
            <a:chExt cx="1129225" cy="1439250"/>
          </a:xfrm>
        </p:grpSpPr>
        <p:sp>
          <p:nvSpPr>
            <p:cNvPr id="1177" name="Google Shape;1177;p54"/>
            <p:cNvSpPr/>
            <p:nvPr/>
          </p:nvSpPr>
          <p:spPr>
            <a:xfrm>
              <a:off x="5219975" y="-443725"/>
              <a:ext cx="1082875" cy="1320700"/>
            </a:xfrm>
            <a:custGeom>
              <a:avLst/>
              <a:gdLst/>
              <a:ahLst/>
              <a:cxnLst/>
              <a:rect l="l" t="t" r="r" b="b"/>
              <a:pathLst>
                <a:path w="43315" h="52828" fill="none" extrusionOk="0">
                  <a:moveTo>
                    <a:pt x="0" y="52828"/>
                  </a:moveTo>
                  <a:lnTo>
                    <a:pt x="0" y="25836"/>
                  </a:lnTo>
                  <a:lnTo>
                    <a:pt x="43314" y="25836"/>
                  </a:lnTo>
                  <a:lnTo>
                    <a:pt x="43314" y="0"/>
                  </a:lnTo>
                </a:path>
              </a:pathLst>
            </a:custGeom>
            <a:noFill/>
            <a:ln w="28575"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54"/>
            <p:cNvSpPr/>
            <p:nvPr/>
          </p:nvSpPr>
          <p:spPr>
            <a:xfrm>
              <a:off x="5173625" y="876950"/>
              <a:ext cx="117800" cy="118575"/>
            </a:xfrm>
            <a:custGeom>
              <a:avLst/>
              <a:gdLst/>
              <a:ahLst/>
              <a:cxnLst/>
              <a:rect l="l" t="t" r="r" b="b"/>
              <a:pathLst>
                <a:path w="4712" h="4743" fill="none" extrusionOk="0">
                  <a:moveTo>
                    <a:pt x="0" y="2037"/>
                  </a:moveTo>
                  <a:cubicBezTo>
                    <a:pt x="0" y="3830"/>
                    <a:pt x="2158" y="4742"/>
                    <a:pt x="3435" y="3466"/>
                  </a:cubicBezTo>
                  <a:cubicBezTo>
                    <a:pt x="4711" y="2189"/>
                    <a:pt x="3800" y="1"/>
                    <a:pt x="2006" y="1"/>
                  </a:cubicBezTo>
                  <a:cubicBezTo>
                    <a:pt x="882" y="31"/>
                    <a:pt x="0" y="912"/>
                    <a:pt x="0" y="2037"/>
                  </a:cubicBezTo>
                  <a:close/>
                </a:path>
              </a:pathLst>
            </a:custGeom>
            <a:noFill/>
            <a:ln w="28575"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79" name="Google Shape;1179;p54"/>
          <p:cNvGrpSpPr/>
          <p:nvPr/>
        </p:nvGrpSpPr>
        <p:grpSpPr>
          <a:xfrm rot="10800000">
            <a:off x="1329129" y="3924763"/>
            <a:ext cx="474200" cy="1505350"/>
            <a:chOff x="3995775" y="-443725"/>
            <a:chExt cx="474200" cy="1505350"/>
          </a:xfrm>
        </p:grpSpPr>
        <p:sp>
          <p:nvSpPr>
            <p:cNvPr id="1180" name="Google Shape;1180;p54"/>
            <p:cNvSpPr/>
            <p:nvPr/>
          </p:nvSpPr>
          <p:spPr>
            <a:xfrm>
              <a:off x="4042125" y="-443725"/>
              <a:ext cx="427850" cy="1386800"/>
            </a:xfrm>
            <a:custGeom>
              <a:avLst/>
              <a:gdLst/>
              <a:ahLst/>
              <a:cxnLst/>
              <a:rect l="l" t="t" r="r" b="b"/>
              <a:pathLst>
                <a:path w="17114" h="55472" fill="none" extrusionOk="0">
                  <a:moveTo>
                    <a:pt x="1" y="55472"/>
                  </a:moveTo>
                  <a:lnTo>
                    <a:pt x="1" y="40669"/>
                  </a:lnTo>
                  <a:lnTo>
                    <a:pt x="17114" y="40669"/>
                  </a:lnTo>
                  <a:lnTo>
                    <a:pt x="17114" y="0"/>
                  </a:lnTo>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54"/>
            <p:cNvSpPr/>
            <p:nvPr/>
          </p:nvSpPr>
          <p:spPr>
            <a:xfrm>
              <a:off x="3995775" y="943825"/>
              <a:ext cx="117825" cy="117800"/>
            </a:xfrm>
            <a:custGeom>
              <a:avLst/>
              <a:gdLst/>
              <a:ahLst/>
              <a:cxnLst/>
              <a:rect l="l" t="t" r="r" b="b"/>
              <a:pathLst>
                <a:path w="4713" h="4712" fill="none" extrusionOk="0">
                  <a:moveTo>
                    <a:pt x="1" y="2006"/>
                  </a:moveTo>
                  <a:cubicBezTo>
                    <a:pt x="1" y="3830"/>
                    <a:pt x="2159" y="4712"/>
                    <a:pt x="3435" y="3465"/>
                  </a:cubicBezTo>
                  <a:cubicBezTo>
                    <a:pt x="4712" y="2189"/>
                    <a:pt x="3800" y="0"/>
                    <a:pt x="2007" y="0"/>
                  </a:cubicBezTo>
                  <a:cubicBezTo>
                    <a:pt x="882" y="0"/>
                    <a:pt x="1" y="912"/>
                    <a:pt x="1" y="2006"/>
                  </a:cubicBezTo>
                  <a:close/>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82" name="Google Shape;1182;p54"/>
          <p:cNvGrpSpPr/>
          <p:nvPr/>
        </p:nvGrpSpPr>
        <p:grpSpPr>
          <a:xfrm>
            <a:off x="6612948" y="5750"/>
            <a:ext cx="1195349" cy="1078296"/>
            <a:chOff x="4404625" y="-443721"/>
            <a:chExt cx="1195349" cy="1078296"/>
          </a:xfrm>
        </p:grpSpPr>
        <p:sp>
          <p:nvSpPr>
            <p:cNvPr id="1183" name="Google Shape;1183;p54"/>
            <p:cNvSpPr/>
            <p:nvPr/>
          </p:nvSpPr>
          <p:spPr>
            <a:xfrm>
              <a:off x="4501128" y="-443721"/>
              <a:ext cx="1098846" cy="1006875"/>
            </a:xfrm>
            <a:custGeom>
              <a:avLst/>
              <a:gdLst/>
              <a:ahLst/>
              <a:cxnLst/>
              <a:rect l="l" t="t" r="r" b="b"/>
              <a:pathLst>
                <a:path w="32677" h="40275" fill="none" extrusionOk="0">
                  <a:moveTo>
                    <a:pt x="1" y="40274"/>
                  </a:moveTo>
                  <a:lnTo>
                    <a:pt x="32676" y="40274"/>
                  </a:lnTo>
                  <a:lnTo>
                    <a:pt x="32676" y="0"/>
                  </a:lnTo>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54"/>
            <p:cNvSpPr/>
            <p:nvPr/>
          </p:nvSpPr>
          <p:spPr>
            <a:xfrm>
              <a:off x="4404625" y="516000"/>
              <a:ext cx="117825" cy="118575"/>
            </a:xfrm>
            <a:custGeom>
              <a:avLst/>
              <a:gdLst/>
              <a:ahLst/>
              <a:cxnLst/>
              <a:rect l="l" t="t" r="r" b="b"/>
              <a:pathLst>
                <a:path w="4713" h="4743" fill="none" extrusionOk="0">
                  <a:moveTo>
                    <a:pt x="1" y="2037"/>
                  </a:moveTo>
                  <a:cubicBezTo>
                    <a:pt x="1" y="3830"/>
                    <a:pt x="2159" y="4742"/>
                    <a:pt x="3436" y="3466"/>
                  </a:cubicBezTo>
                  <a:cubicBezTo>
                    <a:pt x="4712" y="2189"/>
                    <a:pt x="3800" y="1"/>
                    <a:pt x="2007" y="31"/>
                  </a:cubicBezTo>
                  <a:cubicBezTo>
                    <a:pt x="882" y="31"/>
                    <a:pt x="1" y="912"/>
                    <a:pt x="1" y="2037"/>
                  </a:cubicBezTo>
                  <a:close/>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85" name="Google Shape;1185;p54"/>
          <p:cNvGrpSpPr/>
          <p:nvPr/>
        </p:nvGrpSpPr>
        <p:grpSpPr>
          <a:xfrm>
            <a:off x="7429151" y="-104276"/>
            <a:ext cx="1129225" cy="1439250"/>
            <a:chOff x="5173625" y="-443725"/>
            <a:chExt cx="1129225" cy="1439250"/>
          </a:xfrm>
        </p:grpSpPr>
        <p:sp>
          <p:nvSpPr>
            <p:cNvPr id="1186" name="Google Shape;1186;p54"/>
            <p:cNvSpPr/>
            <p:nvPr/>
          </p:nvSpPr>
          <p:spPr>
            <a:xfrm>
              <a:off x="5219975" y="-443725"/>
              <a:ext cx="1082875" cy="1320700"/>
            </a:xfrm>
            <a:custGeom>
              <a:avLst/>
              <a:gdLst/>
              <a:ahLst/>
              <a:cxnLst/>
              <a:rect l="l" t="t" r="r" b="b"/>
              <a:pathLst>
                <a:path w="43315" h="52828" fill="none" extrusionOk="0">
                  <a:moveTo>
                    <a:pt x="0" y="52828"/>
                  </a:moveTo>
                  <a:lnTo>
                    <a:pt x="0" y="25836"/>
                  </a:lnTo>
                  <a:lnTo>
                    <a:pt x="43314" y="25836"/>
                  </a:lnTo>
                  <a:lnTo>
                    <a:pt x="43314" y="0"/>
                  </a:lnTo>
                </a:path>
              </a:pathLst>
            </a:custGeom>
            <a:noFill/>
            <a:ln w="28575"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54"/>
            <p:cNvSpPr/>
            <p:nvPr/>
          </p:nvSpPr>
          <p:spPr>
            <a:xfrm>
              <a:off x="5173625" y="876950"/>
              <a:ext cx="117800" cy="118575"/>
            </a:xfrm>
            <a:custGeom>
              <a:avLst/>
              <a:gdLst/>
              <a:ahLst/>
              <a:cxnLst/>
              <a:rect l="l" t="t" r="r" b="b"/>
              <a:pathLst>
                <a:path w="4712" h="4743" fill="none" extrusionOk="0">
                  <a:moveTo>
                    <a:pt x="0" y="2037"/>
                  </a:moveTo>
                  <a:cubicBezTo>
                    <a:pt x="0" y="3830"/>
                    <a:pt x="2158" y="4742"/>
                    <a:pt x="3435" y="3466"/>
                  </a:cubicBezTo>
                  <a:cubicBezTo>
                    <a:pt x="4711" y="2189"/>
                    <a:pt x="3800" y="1"/>
                    <a:pt x="2006" y="1"/>
                  </a:cubicBezTo>
                  <a:cubicBezTo>
                    <a:pt x="882" y="31"/>
                    <a:pt x="0" y="912"/>
                    <a:pt x="0" y="2037"/>
                  </a:cubicBezTo>
                  <a:close/>
                </a:path>
              </a:pathLst>
            </a:custGeom>
            <a:noFill/>
            <a:ln w="28575"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88" name="Google Shape;1188;p54"/>
          <p:cNvGrpSpPr/>
          <p:nvPr/>
        </p:nvGrpSpPr>
        <p:grpSpPr>
          <a:xfrm>
            <a:off x="3121150" y="-475160"/>
            <a:ext cx="482550" cy="1505350"/>
            <a:chOff x="3121150" y="-443725"/>
            <a:chExt cx="482550" cy="1505350"/>
          </a:xfrm>
        </p:grpSpPr>
        <p:sp>
          <p:nvSpPr>
            <p:cNvPr id="1189" name="Google Shape;1189;p54"/>
            <p:cNvSpPr/>
            <p:nvPr/>
          </p:nvSpPr>
          <p:spPr>
            <a:xfrm>
              <a:off x="3121150" y="-443725"/>
              <a:ext cx="427075" cy="1386800"/>
            </a:xfrm>
            <a:custGeom>
              <a:avLst/>
              <a:gdLst/>
              <a:ahLst/>
              <a:cxnLst/>
              <a:rect l="l" t="t" r="r" b="b"/>
              <a:pathLst>
                <a:path w="17083" h="55472" fill="none" extrusionOk="0">
                  <a:moveTo>
                    <a:pt x="17083" y="55472"/>
                  </a:moveTo>
                  <a:lnTo>
                    <a:pt x="17083" y="40669"/>
                  </a:lnTo>
                  <a:lnTo>
                    <a:pt x="0" y="40669"/>
                  </a:lnTo>
                  <a:lnTo>
                    <a:pt x="0" y="0"/>
                  </a:lnTo>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54"/>
            <p:cNvSpPr/>
            <p:nvPr/>
          </p:nvSpPr>
          <p:spPr>
            <a:xfrm>
              <a:off x="3485125" y="943825"/>
              <a:ext cx="118575" cy="117800"/>
            </a:xfrm>
            <a:custGeom>
              <a:avLst/>
              <a:gdLst/>
              <a:ahLst/>
              <a:cxnLst/>
              <a:rect l="l" t="t" r="r" b="b"/>
              <a:pathLst>
                <a:path w="4743" h="4712" fill="none" extrusionOk="0">
                  <a:moveTo>
                    <a:pt x="4743" y="2006"/>
                  </a:moveTo>
                  <a:cubicBezTo>
                    <a:pt x="4743" y="3830"/>
                    <a:pt x="2554" y="4712"/>
                    <a:pt x="1277" y="3465"/>
                  </a:cubicBezTo>
                  <a:cubicBezTo>
                    <a:pt x="1" y="2189"/>
                    <a:pt x="913" y="0"/>
                    <a:pt x="2706" y="0"/>
                  </a:cubicBezTo>
                  <a:cubicBezTo>
                    <a:pt x="3831" y="0"/>
                    <a:pt x="4743" y="912"/>
                    <a:pt x="4743" y="2006"/>
                  </a:cubicBezTo>
                  <a:close/>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91" name="Google Shape;1191;p54"/>
          <p:cNvGrpSpPr/>
          <p:nvPr/>
        </p:nvGrpSpPr>
        <p:grpSpPr>
          <a:xfrm>
            <a:off x="1990425" y="-467301"/>
            <a:ext cx="929375" cy="1078300"/>
            <a:chOff x="1990425" y="-443725"/>
            <a:chExt cx="929375" cy="1078300"/>
          </a:xfrm>
        </p:grpSpPr>
        <p:sp>
          <p:nvSpPr>
            <p:cNvPr id="1192" name="Google Shape;1192;p54"/>
            <p:cNvSpPr/>
            <p:nvPr/>
          </p:nvSpPr>
          <p:spPr>
            <a:xfrm>
              <a:off x="1990425" y="-443725"/>
              <a:ext cx="826800" cy="1006875"/>
            </a:xfrm>
            <a:custGeom>
              <a:avLst/>
              <a:gdLst/>
              <a:ahLst/>
              <a:cxnLst/>
              <a:rect l="l" t="t" r="r" b="b"/>
              <a:pathLst>
                <a:path w="33072" h="40275" fill="none" extrusionOk="0">
                  <a:moveTo>
                    <a:pt x="33071" y="40274"/>
                  </a:moveTo>
                  <a:lnTo>
                    <a:pt x="0" y="40274"/>
                  </a:lnTo>
                  <a:lnTo>
                    <a:pt x="0" y="0"/>
                  </a:lnTo>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54"/>
            <p:cNvSpPr/>
            <p:nvPr/>
          </p:nvSpPr>
          <p:spPr>
            <a:xfrm>
              <a:off x="2801225" y="516000"/>
              <a:ext cx="118575" cy="118575"/>
            </a:xfrm>
            <a:custGeom>
              <a:avLst/>
              <a:gdLst/>
              <a:ahLst/>
              <a:cxnLst/>
              <a:rect l="l" t="t" r="r" b="b"/>
              <a:pathLst>
                <a:path w="4743" h="4743" fill="none" extrusionOk="0">
                  <a:moveTo>
                    <a:pt x="4742" y="2037"/>
                  </a:moveTo>
                  <a:cubicBezTo>
                    <a:pt x="4742" y="3830"/>
                    <a:pt x="2554" y="4742"/>
                    <a:pt x="1277" y="3466"/>
                  </a:cubicBezTo>
                  <a:cubicBezTo>
                    <a:pt x="1" y="2189"/>
                    <a:pt x="913" y="31"/>
                    <a:pt x="2706" y="31"/>
                  </a:cubicBezTo>
                  <a:cubicBezTo>
                    <a:pt x="3831" y="1"/>
                    <a:pt x="4742" y="912"/>
                    <a:pt x="4742" y="2037"/>
                  </a:cubicBezTo>
                  <a:close/>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94" name="Google Shape;1194;p54"/>
          <p:cNvGrpSpPr/>
          <p:nvPr/>
        </p:nvGrpSpPr>
        <p:grpSpPr>
          <a:xfrm>
            <a:off x="1287525" y="-467301"/>
            <a:ext cx="1138350" cy="1439250"/>
            <a:chOff x="1287525" y="-443725"/>
            <a:chExt cx="1138350" cy="1439250"/>
          </a:xfrm>
        </p:grpSpPr>
        <p:sp>
          <p:nvSpPr>
            <p:cNvPr id="1195" name="Google Shape;1195;p54"/>
            <p:cNvSpPr/>
            <p:nvPr/>
          </p:nvSpPr>
          <p:spPr>
            <a:xfrm>
              <a:off x="1287525" y="-443725"/>
              <a:ext cx="1082875" cy="1320700"/>
            </a:xfrm>
            <a:custGeom>
              <a:avLst/>
              <a:gdLst/>
              <a:ahLst/>
              <a:cxnLst/>
              <a:rect l="l" t="t" r="r" b="b"/>
              <a:pathLst>
                <a:path w="43315" h="52828" fill="none" extrusionOk="0">
                  <a:moveTo>
                    <a:pt x="43314" y="52828"/>
                  </a:moveTo>
                  <a:lnTo>
                    <a:pt x="43314" y="25836"/>
                  </a:lnTo>
                  <a:lnTo>
                    <a:pt x="0" y="25836"/>
                  </a:lnTo>
                  <a:lnTo>
                    <a:pt x="0" y="0"/>
                  </a:lnTo>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54"/>
            <p:cNvSpPr/>
            <p:nvPr/>
          </p:nvSpPr>
          <p:spPr>
            <a:xfrm>
              <a:off x="2307300" y="876950"/>
              <a:ext cx="118575" cy="118575"/>
            </a:xfrm>
            <a:custGeom>
              <a:avLst/>
              <a:gdLst/>
              <a:ahLst/>
              <a:cxnLst/>
              <a:rect l="l" t="t" r="r" b="b"/>
              <a:pathLst>
                <a:path w="4743" h="4743" fill="none" extrusionOk="0">
                  <a:moveTo>
                    <a:pt x="4742" y="2037"/>
                  </a:moveTo>
                  <a:cubicBezTo>
                    <a:pt x="4742" y="3830"/>
                    <a:pt x="2554" y="4742"/>
                    <a:pt x="1277" y="3466"/>
                  </a:cubicBezTo>
                  <a:cubicBezTo>
                    <a:pt x="1" y="2189"/>
                    <a:pt x="912" y="31"/>
                    <a:pt x="2706" y="1"/>
                  </a:cubicBezTo>
                  <a:cubicBezTo>
                    <a:pt x="3830" y="1"/>
                    <a:pt x="4742" y="912"/>
                    <a:pt x="4742" y="2037"/>
                  </a:cubicBezTo>
                  <a:close/>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97" name="Google Shape;1197;p54"/>
          <p:cNvGrpSpPr/>
          <p:nvPr/>
        </p:nvGrpSpPr>
        <p:grpSpPr>
          <a:xfrm>
            <a:off x="-241900" y="488800"/>
            <a:ext cx="1375425" cy="572805"/>
            <a:chOff x="-241900" y="154825"/>
            <a:chExt cx="1375425" cy="572805"/>
          </a:xfrm>
        </p:grpSpPr>
        <p:sp>
          <p:nvSpPr>
            <p:cNvPr id="1198" name="Google Shape;1198;p54"/>
            <p:cNvSpPr/>
            <p:nvPr/>
          </p:nvSpPr>
          <p:spPr>
            <a:xfrm>
              <a:off x="-241900" y="201925"/>
              <a:ext cx="1272850" cy="525705"/>
            </a:xfrm>
            <a:custGeom>
              <a:avLst/>
              <a:gdLst/>
              <a:ahLst/>
              <a:cxnLst/>
              <a:rect l="l" t="t" r="r" b="b"/>
              <a:pathLst>
                <a:path w="50914" h="44075" fill="none" extrusionOk="0">
                  <a:moveTo>
                    <a:pt x="0" y="44074"/>
                  </a:moveTo>
                  <a:lnTo>
                    <a:pt x="25077" y="44074"/>
                  </a:lnTo>
                  <a:lnTo>
                    <a:pt x="25077" y="1"/>
                  </a:lnTo>
                  <a:lnTo>
                    <a:pt x="50913" y="1"/>
                  </a:lnTo>
                </a:path>
              </a:pathLst>
            </a:custGeom>
            <a:noFill/>
            <a:ln w="28575"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54"/>
            <p:cNvSpPr/>
            <p:nvPr/>
          </p:nvSpPr>
          <p:spPr>
            <a:xfrm>
              <a:off x="1015725" y="154825"/>
              <a:ext cx="117800" cy="118550"/>
            </a:xfrm>
            <a:custGeom>
              <a:avLst/>
              <a:gdLst/>
              <a:ahLst/>
              <a:cxnLst/>
              <a:rect l="l" t="t" r="r" b="b"/>
              <a:pathLst>
                <a:path w="4712" h="4742" fill="none" extrusionOk="0">
                  <a:moveTo>
                    <a:pt x="4712" y="2037"/>
                  </a:moveTo>
                  <a:cubicBezTo>
                    <a:pt x="4712" y="3830"/>
                    <a:pt x="2554" y="4742"/>
                    <a:pt x="1277" y="3465"/>
                  </a:cubicBezTo>
                  <a:cubicBezTo>
                    <a:pt x="0" y="2189"/>
                    <a:pt x="882" y="30"/>
                    <a:pt x="2705" y="30"/>
                  </a:cubicBezTo>
                  <a:cubicBezTo>
                    <a:pt x="3800" y="0"/>
                    <a:pt x="4712" y="912"/>
                    <a:pt x="4712" y="2037"/>
                  </a:cubicBezTo>
                  <a:close/>
                </a:path>
              </a:pathLst>
            </a:custGeom>
            <a:noFill/>
            <a:ln w="28575"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0" name="Google Shape;1200;p54"/>
          <p:cNvGrpSpPr/>
          <p:nvPr/>
        </p:nvGrpSpPr>
        <p:grpSpPr>
          <a:xfrm>
            <a:off x="3995775" y="-475160"/>
            <a:ext cx="474200" cy="1505350"/>
            <a:chOff x="3995775" y="-443725"/>
            <a:chExt cx="474200" cy="1505350"/>
          </a:xfrm>
        </p:grpSpPr>
        <p:sp>
          <p:nvSpPr>
            <p:cNvPr id="1201" name="Google Shape;1201;p54"/>
            <p:cNvSpPr/>
            <p:nvPr/>
          </p:nvSpPr>
          <p:spPr>
            <a:xfrm>
              <a:off x="4042125" y="-443725"/>
              <a:ext cx="427850" cy="1386800"/>
            </a:xfrm>
            <a:custGeom>
              <a:avLst/>
              <a:gdLst/>
              <a:ahLst/>
              <a:cxnLst/>
              <a:rect l="l" t="t" r="r" b="b"/>
              <a:pathLst>
                <a:path w="17114" h="55472" fill="none" extrusionOk="0">
                  <a:moveTo>
                    <a:pt x="1" y="55472"/>
                  </a:moveTo>
                  <a:lnTo>
                    <a:pt x="1" y="40669"/>
                  </a:lnTo>
                  <a:lnTo>
                    <a:pt x="17114" y="40669"/>
                  </a:lnTo>
                  <a:lnTo>
                    <a:pt x="17114" y="0"/>
                  </a:lnTo>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54"/>
            <p:cNvSpPr/>
            <p:nvPr/>
          </p:nvSpPr>
          <p:spPr>
            <a:xfrm>
              <a:off x="3995775" y="943825"/>
              <a:ext cx="117825" cy="117800"/>
            </a:xfrm>
            <a:custGeom>
              <a:avLst/>
              <a:gdLst/>
              <a:ahLst/>
              <a:cxnLst/>
              <a:rect l="l" t="t" r="r" b="b"/>
              <a:pathLst>
                <a:path w="4713" h="4712" fill="none" extrusionOk="0">
                  <a:moveTo>
                    <a:pt x="1" y="2006"/>
                  </a:moveTo>
                  <a:cubicBezTo>
                    <a:pt x="1" y="3830"/>
                    <a:pt x="2159" y="4712"/>
                    <a:pt x="3435" y="3465"/>
                  </a:cubicBezTo>
                  <a:cubicBezTo>
                    <a:pt x="4712" y="2189"/>
                    <a:pt x="3800" y="0"/>
                    <a:pt x="2007" y="0"/>
                  </a:cubicBezTo>
                  <a:cubicBezTo>
                    <a:pt x="882" y="0"/>
                    <a:pt x="1" y="912"/>
                    <a:pt x="1" y="2006"/>
                  </a:cubicBezTo>
                  <a:close/>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3" name="Google Shape;1203;p54"/>
          <p:cNvGrpSpPr/>
          <p:nvPr/>
        </p:nvGrpSpPr>
        <p:grpSpPr>
          <a:xfrm>
            <a:off x="4679675" y="-467301"/>
            <a:ext cx="920275" cy="1078300"/>
            <a:chOff x="4679675" y="-443725"/>
            <a:chExt cx="920275" cy="1078300"/>
          </a:xfrm>
        </p:grpSpPr>
        <p:sp>
          <p:nvSpPr>
            <p:cNvPr id="1204" name="Google Shape;1204;p54"/>
            <p:cNvSpPr/>
            <p:nvPr/>
          </p:nvSpPr>
          <p:spPr>
            <a:xfrm>
              <a:off x="4783025" y="-443725"/>
              <a:ext cx="816925" cy="1006875"/>
            </a:xfrm>
            <a:custGeom>
              <a:avLst/>
              <a:gdLst/>
              <a:ahLst/>
              <a:cxnLst/>
              <a:rect l="l" t="t" r="r" b="b"/>
              <a:pathLst>
                <a:path w="32677" h="40275" fill="none" extrusionOk="0">
                  <a:moveTo>
                    <a:pt x="1" y="40274"/>
                  </a:moveTo>
                  <a:lnTo>
                    <a:pt x="32676" y="40274"/>
                  </a:lnTo>
                  <a:lnTo>
                    <a:pt x="32676" y="0"/>
                  </a:lnTo>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54"/>
            <p:cNvSpPr/>
            <p:nvPr/>
          </p:nvSpPr>
          <p:spPr>
            <a:xfrm>
              <a:off x="4679675" y="516000"/>
              <a:ext cx="117825" cy="118575"/>
            </a:xfrm>
            <a:custGeom>
              <a:avLst/>
              <a:gdLst/>
              <a:ahLst/>
              <a:cxnLst/>
              <a:rect l="l" t="t" r="r" b="b"/>
              <a:pathLst>
                <a:path w="4713" h="4743" fill="none" extrusionOk="0">
                  <a:moveTo>
                    <a:pt x="1" y="2037"/>
                  </a:moveTo>
                  <a:cubicBezTo>
                    <a:pt x="1" y="3830"/>
                    <a:pt x="2159" y="4742"/>
                    <a:pt x="3436" y="3466"/>
                  </a:cubicBezTo>
                  <a:cubicBezTo>
                    <a:pt x="4712" y="2189"/>
                    <a:pt x="3800" y="1"/>
                    <a:pt x="2007" y="31"/>
                  </a:cubicBezTo>
                  <a:cubicBezTo>
                    <a:pt x="882" y="31"/>
                    <a:pt x="1" y="912"/>
                    <a:pt x="1" y="2037"/>
                  </a:cubicBezTo>
                  <a:close/>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6" name="Google Shape;1206;p54"/>
          <p:cNvGrpSpPr/>
          <p:nvPr/>
        </p:nvGrpSpPr>
        <p:grpSpPr>
          <a:xfrm>
            <a:off x="5173625" y="-467301"/>
            <a:ext cx="1129225" cy="1439250"/>
            <a:chOff x="5173625" y="-443725"/>
            <a:chExt cx="1129225" cy="1439250"/>
          </a:xfrm>
        </p:grpSpPr>
        <p:sp>
          <p:nvSpPr>
            <p:cNvPr id="1207" name="Google Shape;1207;p54"/>
            <p:cNvSpPr/>
            <p:nvPr/>
          </p:nvSpPr>
          <p:spPr>
            <a:xfrm>
              <a:off x="5219975" y="-443725"/>
              <a:ext cx="1082875" cy="1320700"/>
            </a:xfrm>
            <a:custGeom>
              <a:avLst/>
              <a:gdLst/>
              <a:ahLst/>
              <a:cxnLst/>
              <a:rect l="l" t="t" r="r" b="b"/>
              <a:pathLst>
                <a:path w="43315" h="52828" fill="none" extrusionOk="0">
                  <a:moveTo>
                    <a:pt x="0" y="52828"/>
                  </a:moveTo>
                  <a:lnTo>
                    <a:pt x="0" y="25836"/>
                  </a:lnTo>
                  <a:lnTo>
                    <a:pt x="43314" y="25836"/>
                  </a:lnTo>
                  <a:lnTo>
                    <a:pt x="43314" y="0"/>
                  </a:lnTo>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54"/>
            <p:cNvSpPr/>
            <p:nvPr/>
          </p:nvSpPr>
          <p:spPr>
            <a:xfrm>
              <a:off x="5173625" y="876950"/>
              <a:ext cx="117800" cy="118575"/>
            </a:xfrm>
            <a:custGeom>
              <a:avLst/>
              <a:gdLst/>
              <a:ahLst/>
              <a:cxnLst/>
              <a:rect l="l" t="t" r="r" b="b"/>
              <a:pathLst>
                <a:path w="4712" h="4743" fill="none" extrusionOk="0">
                  <a:moveTo>
                    <a:pt x="0" y="2037"/>
                  </a:moveTo>
                  <a:cubicBezTo>
                    <a:pt x="0" y="3830"/>
                    <a:pt x="2158" y="4742"/>
                    <a:pt x="3435" y="3466"/>
                  </a:cubicBezTo>
                  <a:cubicBezTo>
                    <a:pt x="4711" y="2189"/>
                    <a:pt x="3800" y="1"/>
                    <a:pt x="2006" y="1"/>
                  </a:cubicBezTo>
                  <a:cubicBezTo>
                    <a:pt x="882" y="31"/>
                    <a:pt x="0" y="912"/>
                    <a:pt x="0" y="2037"/>
                  </a:cubicBezTo>
                  <a:close/>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9" name="Google Shape;1209;p54"/>
          <p:cNvGrpSpPr/>
          <p:nvPr/>
        </p:nvGrpSpPr>
        <p:grpSpPr>
          <a:xfrm rot="5400000" flipH="1">
            <a:off x="-766398" y="4711608"/>
            <a:ext cx="2014791" cy="719731"/>
            <a:chOff x="-85249" y="4203623"/>
            <a:chExt cx="2014791" cy="719731"/>
          </a:xfrm>
        </p:grpSpPr>
        <p:grpSp>
          <p:nvGrpSpPr>
            <p:cNvPr id="1210" name="Google Shape;1210;p54"/>
            <p:cNvGrpSpPr/>
            <p:nvPr/>
          </p:nvGrpSpPr>
          <p:grpSpPr>
            <a:xfrm>
              <a:off x="-85249" y="4203623"/>
              <a:ext cx="2014791" cy="469195"/>
              <a:chOff x="-35118" y="4163517"/>
              <a:chExt cx="2014791" cy="469195"/>
            </a:xfrm>
          </p:grpSpPr>
          <p:sp>
            <p:nvSpPr>
              <p:cNvPr id="1211" name="Google Shape;1211;p54"/>
              <p:cNvSpPr/>
              <p:nvPr/>
            </p:nvSpPr>
            <p:spPr>
              <a:xfrm rot="-5400000">
                <a:off x="712889" y="3459167"/>
                <a:ext cx="425539" cy="1921552"/>
              </a:xfrm>
              <a:custGeom>
                <a:avLst/>
                <a:gdLst/>
                <a:ahLst/>
                <a:cxnLst/>
                <a:rect l="l" t="t" r="r" b="b"/>
                <a:pathLst>
                  <a:path w="11430" h="51613" extrusionOk="0">
                    <a:moveTo>
                      <a:pt x="0" y="1"/>
                    </a:moveTo>
                    <a:lnTo>
                      <a:pt x="0" y="17995"/>
                    </a:lnTo>
                    <a:lnTo>
                      <a:pt x="31" y="18056"/>
                    </a:lnTo>
                    <a:cubicBezTo>
                      <a:pt x="61" y="18117"/>
                      <a:pt x="91" y="18147"/>
                      <a:pt x="122" y="18177"/>
                    </a:cubicBezTo>
                    <a:lnTo>
                      <a:pt x="10852" y="28877"/>
                    </a:lnTo>
                    <a:lnTo>
                      <a:pt x="10852" y="51612"/>
                    </a:lnTo>
                    <a:lnTo>
                      <a:pt x="11429" y="51612"/>
                    </a:lnTo>
                    <a:lnTo>
                      <a:pt x="11429" y="28633"/>
                    </a:lnTo>
                    <a:lnTo>
                      <a:pt x="669" y="17873"/>
                    </a:lnTo>
                    <a:lnTo>
                      <a:pt x="608" y="17813"/>
                    </a:lnTo>
                    <a:lnTo>
                      <a:pt x="608"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54"/>
              <p:cNvSpPr/>
              <p:nvPr/>
            </p:nvSpPr>
            <p:spPr>
              <a:xfrm>
                <a:off x="1861099" y="4163517"/>
                <a:ext cx="118575" cy="118575"/>
              </a:xfrm>
              <a:custGeom>
                <a:avLst/>
                <a:gdLst/>
                <a:ahLst/>
                <a:cxnLst/>
                <a:rect l="l" t="t" r="r" b="b"/>
                <a:pathLst>
                  <a:path w="4743" h="4743" fill="none" extrusionOk="0">
                    <a:moveTo>
                      <a:pt x="4742" y="2037"/>
                    </a:moveTo>
                    <a:cubicBezTo>
                      <a:pt x="4742" y="3830"/>
                      <a:pt x="2554" y="4742"/>
                      <a:pt x="1277" y="3466"/>
                    </a:cubicBezTo>
                    <a:cubicBezTo>
                      <a:pt x="1" y="2189"/>
                      <a:pt x="912" y="31"/>
                      <a:pt x="2706" y="1"/>
                    </a:cubicBezTo>
                    <a:cubicBezTo>
                      <a:pt x="3830" y="1"/>
                      <a:pt x="4742" y="912"/>
                      <a:pt x="4742" y="2037"/>
                    </a:cubicBezTo>
                    <a:close/>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3" name="Google Shape;1213;p54"/>
            <p:cNvGrpSpPr/>
            <p:nvPr/>
          </p:nvGrpSpPr>
          <p:grpSpPr>
            <a:xfrm>
              <a:off x="-85249" y="4454155"/>
              <a:ext cx="2014791" cy="469199"/>
              <a:chOff x="-35118" y="4345992"/>
              <a:chExt cx="2014791" cy="469199"/>
            </a:xfrm>
          </p:grpSpPr>
          <p:sp>
            <p:nvSpPr>
              <p:cNvPr id="1214" name="Google Shape;1214;p54"/>
              <p:cNvSpPr/>
              <p:nvPr/>
            </p:nvSpPr>
            <p:spPr>
              <a:xfrm rot="-5400000">
                <a:off x="712889" y="3641646"/>
                <a:ext cx="425539" cy="1921552"/>
              </a:xfrm>
              <a:custGeom>
                <a:avLst/>
                <a:gdLst/>
                <a:ahLst/>
                <a:cxnLst/>
                <a:rect l="l" t="t" r="r" b="b"/>
                <a:pathLst>
                  <a:path w="11430" h="51613" extrusionOk="0">
                    <a:moveTo>
                      <a:pt x="0" y="1"/>
                    </a:moveTo>
                    <a:lnTo>
                      <a:pt x="0" y="17995"/>
                    </a:lnTo>
                    <a:lnTo>
                      <a:pt x="31" y="18056"/>
                    </a:lnTo>
                    <a:cubicBezTo>
                      <a:pt x="61" y="18117"/>
                      <a:pt x="91" y="18147"/>
                      <a:pt x="122" y="18177"/>
                    </a:cubicBezTo>
                    <a:lnTo>
                      <a:pt x="10852" y="28877"/>
                    </a:lnTo>
                    <a:lnTo>
                      <a:pt x="10852" y="51612"/>
                    </a:lnTo>
                    <a:lnTo>
                      <a:pt x="11429" y="51612"/>
                    </a:lnTo>
                    <a:lnTo>
                      <a:pt x="11429" y="28633"/>
                    </a:lnTo>
                    <a:lnTo>
                      <a:pt x="669" y="17873"/>
                    </a:lnTo>
                    <a:lnTo>
                      <a:pt x="608" y="17813"/>
                    </a:lnTo>
                    <a:lnTo>
                      <a:pt x="608"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54"/>
              <p:cNvSpPr/>
              <p:nvPr/>
            </p:nvSpPr>
            <p:spPr>
              <a:xfrm>
                <a:off x="1861099" y="4345992"/>
                <a:ext cx="118575" cy="118575"/>
              </a:xfrm>
              <a:custGeom>
                <a:avLst/>
                <a:gdLst/>
                <a:ahLst/>
                <a:cxnLst/>
                <a:rect l="l" t="t" r="r" b="b"/>
                <a:pathLst>
                  <a:path w="4743" h="4743" fill="none" extrusionOk="0">
                    <a:moveTo>
                      <a:pt x="4742" y="2037"/>
                    </a:moveTo>
                    <a:cubicBezTo>
                      <a:pt x="4742" y="3830"/>
                      <a:pt x="2554" y="4742"/>
                      <a:pt x="1277" y="3466"/>
                    </a:cubicBezTo>
                    <a:cubicBezTo>
                      <a:pt x="1" y="2189"/>
                      <a:pt x="912" y="31"/>
                      <a:pt x="2706" y="1"/>
                    </a:cubicBezTo>
                    <a:cubicBezTo>
                      <a:pt x="3830" y="1"/>
                      <a:pt x="4742" y="912"/>
                      <a:pt x="4742" y="2037"/>
                    </a:cubicBezTo>
                    <a:close/>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216" name="Google Shape;1216;p54"/>
          <p:cNvGrpSpPr/>
          <p:nvPr/>
        </p:nvGrpSpPr>
        <p:grpSpPr>
          <a:xfrm flipH="1">
            <a:off x="8418670" y="734101"/>
            <a:ext cx="2014791" cy="469195"/>
            <a:chOff x="-35118" y="4163517"/>
            <a:chExt cx="2014791" cy="469195"/>
          </a:xfrm>
        </p:grpSpPr>
        <p:sp>
          <p:nvSpPr>
            <p:cNvPr id="1217" name="Google Shape;1217;p54"/>
            <p:cNvSpPr/>
            <p:nvPr/>
          </p:nvSpPr>
          <p:spPr>
            <a:xfrm rot="-5400000">
              <a:off x="712889" y="3459167"/>
              <a:ext cx="425539" cy="1921552"/>
            </a:xfrm>
            <a:custGeom>
              <a:avLst/>
              <a:gdLst/>
              <a:ahLst/>
              <a:cxnLst/>
              <a:rect l="l" t="t" r="r" b="b"/>
              <a:pathLst>
                <a:path w="11430" h="51613" extrusionOk="0">
                  <a:moveTo>
                    <a:pt x="0" y="1"/>
                  </a:moveTo>
                  <a:lnTo>
                    <a:pt x="0" y="17995"/>
                  </a:lnTo>
                  <a:lnTo>
                    <a:pt x="31" y="18056"/>
                  </a:lnTo>
                  <a:cubicBezTo>
                    <a:pt x="61" y="18117"/>
                    <a:pt x="91" y="18147"/>
                    <a:pt x="122" y="18177"/>
                  </a:cubicBezTo>
                  <a:lnTo>
                    <a:pt x="10852" y="28877"/>
                  </a:lnTo>
                  <a:lnTo>
                    <a:pt x="10852" y="51612"/>
                  </a:lnTo>
                  <a:lnTo>
                    <a:pt x="11429" y="51612"/>
                  </a:lnTo>
                  <a:lnTo>
                    <a:pt x="11429" y="28633"/>
                  </a:lnTo>
                  <a:lnTo>
                    <a:pt x="669" y="17873"/>
                  </a:lnTo>
                  <a:lnTo>
                    <a:pt x="608" y="17813"/>
                  </a:lnTo>
                  <a:lnTo>
                    <a:pt x="608"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54"/>
            <p:cNvSpPr/>
            <p:nvPr/>
          </p:nvSpPr>
          <p:spPr>
            <a:xfrm>
              <a:off x="1861099" y="4163517"/>
              <a:ext cx="118575" cy="118575"/>
            </a:xfrm>
            <a:custGeom>
              <a:avLst/>
              <a:gdLst/>
              <a:ahLst/>
              <a:cxnLst/>
              <a:rect l="l" t="t" r="r" b="b"/>
              <a:pathLst>
                <a:path w="4743" h="4743" fill="none" extrusionOk="0">
                  <a:moveTo>
                    <a:pt x="4742" y="2037"/>
                  </a:moveTo>
                  <a:cubicBezTo>
                    <a:pt x="4742" y="3830"/>
                    <a:pt x="2554" y="4742"/>
                    <a:pt x="1277" y="3466"/>
                  </a:cubicBezTo>
                  <a:cubicBezTo>
                    <a:pt x="1" y="2189"/>
                    <a:pt x="912" y="31"/>
                    <a:pt x="2706" y="1"/>
                  </a:cubicBezTo>
                  <a:cubicBezTo>
                    <a:pt x="3830" y="1"/>
                    <a:pt x="4742" y="912"/>
                    <a:pt x="4742" y="2037"/>
                  </a:cubicBezTo>
                  <a:close/>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ackground 3">
  <p:cSld name="BLANK_1_1_1_1_1_1_1_1_1_1">
    <p:spTree>
      <p:nvGrpSpPr>
        <p:cNvPr id="1" name="Shape 1219"/>
        <p:cNvGrpSpPr/>
        <p:nvPr/>
      </p:nvGrpSpPr>
      <p:grpSpPr>
        <a:xfrm>
          <a:off x="0" y="0"/>
          <a:ext cx="0" cy="0"/>
          <a:chOff x="0" y="0"/>
          <a:chExt cx="0" cy="0"/>
        </a:xfrm>
      </p:grpSpPr>
      <p:grpSp>
        <p:nvGrpSpPr>
          <p:cNvPr id="1220" name="Google Shape;1220;p55"/>
          <p:cNvGrpSpPr/>
          <p:nvPr/>
        </p:nvGrpSpPr>
        <p:grpSpPr>
          <a:xfrm flipH="1">
            <a:off x="7586434" y="1581995"/>
            <a:ext cx="2290315" cy="1518337"/>
            <a:chOff x="-736445" y="1581995"/>
            <a:chExt cx="2290315" cy="1518337"/>
          </a:xfrm>
        </p:grpSpPr>
        <p:sp>
          <p:nvSpPr>
            <p:cNvPr id="1221" name="Google Shape;1221;p55"/>
            <p:cNvSpPr/>
            <p:nvPr/>
          </p:nvSpPr>
          <p:spPr>
            <a:xfrm>
              <a:off x="1109379" y="2803495"/>
              <a:ext cx="118575" cy="118575"/>
            </a:xfrm>
            <a:custGeom>
              <a:avLst/>
              <a:gdLst/>
              <a:ahLst/>
              <a:cxnLst/>
              <a:rect l="l" t="t" r="r" b="b"/>
              <a:pathLst>
                <a:path w="4743" h="4743" fill="none" extrusionOk="0">
                  <a:moveTo>
                    <a:pt x="4742" y="2037"/>
                  </a:moveTo>
                  <a:cubicBezTo>
                    <a:pt x="4742" y="3830"/>
                    <a:pt x="2554" y="4742"/>
                    <a:pt x="1277" y="3466"/>
                  </a:cubicBezTo>
                  <a:cubicBezTo>
                    <a:pt x="1" y="2189"/>
                    <a:pt x="912" y="31"/>
                    <a:pt x="2706" y="1"/>
                  </a:cubicBezTo>
                  <a:cubicBezTo>
                    <a:pt x="3830" y="1"/>
                    <a:pt x="4742" y="912"/>
                    <a:pt x="4742" y="2037"/>
                  </a:cubicBezTo>
                  <a:close/>
                </a:path>
              </a:pathLst>
            </a:custGeom>
            <a:noFill/>
            <a:ln w="28575"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22" name="Google Shape;1222;p55"/>
            <p:cNvGrpSpPr/>
            <p:nvPr/>
          </p:nvGrpSpPr>
          <p:grpSpPr>
            <a:xfrm>
              <a:off x="-736445" y="1581995"/>
              <a:ext cx="2290315" cy="1518337"/>
              <a:chOff x="-565732" y="1582220"/>
              <a:chExt cx="2290315" cy="1518337"/>
            </a:xfrm>
          </p:grpSpPr>
          <p:sp>
            <p:nvSpPr>
              <p:cNvPr id="1223" name="Google Shape;1223;p55"/>
              <p:cNvSpPr/>
              <p:nvPr/>
            </p:nvSpPr>
            <p:spPr>
              <a:xfrm>
                <a:off x="-565732" y="2486098"/>
                <a:ext cx="1862289" cy="395491"/>
              </a:xfrm>
              <a:custGeom>
                <a:avLst/>
                <a:gdLst/>
                <a:ahLst/>
                <a:cxnLst/>
                <a:rect l="l" t="t" r="r" b="b"/>
                <a:pathLst>
                  <a:path w="22615" h="4803" extrusionOk="0">
                    <a:moveTo>
                      <a:pt x="1" y="0"/>
                    </a:moveTo>
                    <a:lnTo>
                      <a:pt x="1" y="365"/>
                    </a:lnTo>
                    <a:lnTo>
                      <a:pt x="11429" y="365"/>
                    </a:lnTo>
                    <a:lnTo>
                      <a:pt x="11460" y="395"/>
                    </a:lnTo>
                    <a:lnTo>
                      <a:pt x="13010" y="1945"/>
                    </a:lnTo>
                    <a:cubicBezTo>
                      <a:pt x="13922" y="2857"/>
                      <a:pt x="14894" y="3830"/>
                      <a:pt x="15837" y="4742"/>
                    </a:cubicBezTo>
                    <a:lnTo>
                      <a:pt x="15897" y="4803"/>
                    </a:lnTo>
                    <a:lnTo>
                      <a:pt x="22615" y="4803"/>
                    </a:lnTo>
                    <a:lnTo>
                      <a:pt x="22615" y="4408"/>
                    </a:lnTo>
                    <a:lnTo>
                      <a:pt x="16049" y="4408"/>
                    </a:lnTo>
                    <a:cubicBezTo>
                      <a:pt x="15107" y="3526"/>
                      <a:pt x="14195" y="2584"/>
                      <a:pt x="13283" y="1672"/>
                    </a:cubicBezTo>
                    <a:cubicBezTo>
                      <a:pt x="12767" y="1155"/>
                      <a:pt x="12250" y="638"/>
                      <a:pt x="11733" y="122"/>
                    </a:cubicBezTo>
                    <a:lnTo>
                      <a:pt x="11703" y="91"/>
                    </a:lnTo>
                    <a:cubicBezTo>
                      <a:pt x="11672" y="61"/>
                      <a:pt x="11642" y="61"/>
                      <a:pt x="11612" y="31"/>
                    </a:cubicBezTo>
                    <a:lnTo>
                      <a:pt x="1158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24" name="Google Shape;1224;p55"/>
              <p:cNvGrpSpPr/>
              <p:nvPr/>
            </p:nvGrpSpPr>
            <p:grpSpPr>
              <a:xfrm>
                <a:off x="-565732" y="1582220"/>
                <a:ext cx="2290315" cy="435914"/>
                <a:chOff x="-565732" y="1582220"/>
                <a:chExt cx="2290315" cy="435914"/>
              </a:xfrm>
            </p:grpSpPr>
            <p:sp>
              <p:nvSpPr>
                <p:cNvPr id="1225" name="Google Shape;1225;p55"/>
                <p:cNvSpPr/>
                <p:nvPr/>
              </p:nvSpPr>
              <p:spPr>
                <a:xfrm>
                  <a:off x="-565732" y="1622561"/>
                  <a:ext cx="2202713" cy="395573"/>
                </a:xfrm>
                <a:custGeom>
                  <a:avLst/>
                  <a:gdLst/>
                  <a:ahLst/>
                  <a:cxnLst/>
                  <a:rect l="l" t="t" r="r" b="b"/>
                  <a:pathLst>
                    <a:path w="26749" h="4804" extrusionOk="0">
                      <a:moveTo>
                        <a:pt x="14803" y="1"/>
                      </a:moveTo>
                      <a:lnTo>
                        <a:pt x="10457" y="4347"/>
                      </a:lnTo>
                      <a:lnTo>
                        <a:pt x="10396" y="4408"/>
                      </a:lnTo>
                      <a:lnTo>
                        <a:pt x="10396" y="4438"/>
                      </a:lnTo>
                      <a:lnTo>
                        <a:pt x="1" y="4438"/>
                      </a:lnTo>
                      <a:lnTo>
                        <a:pt x="1" y="4803"/>
                      </a:lnTo>
                      <a:lnTo>
                        <a:pt x="10517" y="4803"/>
                      </a:lnTo>
                      <a:lnTo>
                        <a:pt x="10548" y="4773"/>
                      </a:lnTo>
                      <a:cubicBezTo>
                        <a:pt x="10609" y="4742"/>
                        <a:pt x="10639" y="4712"/>
                        <a:pt x="10700" y="4651"/>
                      </a:cubicBezTo>
                      <a:lnTo>
                        <a:pt x="10730" y="4621"/>
                      </a:lnTo>
                      <a:lnTo>
                        <a:pt x="14955" y="365"/>
                      </a:lnTo>
                      <a:lnTo>
                        <a:pt x="26749" y="365"/>
                      </a:lnTo>
                      <a:lnTo>
                        <a:pt x="2674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55"/>
                <p:cNvSpPr/>
                <p:nvPr/>
              </p:nvSpPr>
              <p:spPr>
                <a:xfrm>
                  <a:off x="1606008" y="1582220"/>
                  <a:ext cx="118575" cy="118575"/>
                </a:xfrm>
                <a:custGeom>
                  <a:avLst/>
                  <a:gdLst/>
                  <a:ahLst/>
                  <a:cxnLst/>
                  <a:rect l="l" t="t" r="r" b="b"/>
                  <a:pathLst>
                    <a:path w="4743" h="4743" fill="none" extrusionOk="0">
                      <a:moveTo>
                        <a:pt x="4742" y="2037"/>
                      </a:moveTo>
                      <a:cubicBezTo>
                        <a:pt x="4742" y="3830"/>
                        <a:pt x="2554" y="4742"/>
                        <a:pt x="1277" y="3466"/>
                      </a:cubicBezTo>
                      <a:cubicBezTo>
                        <a:pt x="1" y="2189"/>
                        <a:pt x="912" y="31"/>
                        <a:pt x="2706" y="1"/>
                      </a:cubicBezTo>
                      <a:cubicBezTo>
                        <a:pt x="3830" y="1"/>
                        <a:pt x="4742" y="912"/>
                        <a:pt x="4742" y="2037"/>
                      </a:cubicBezTo>
                      <a:close/>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7" name="Google Shape;1227;p55"/>
              <p:cNvGrpSpPr/>
              <p:nvPr/>
            </p:nvGrpSpPr>
            <p:grpSpPr>
              <a:xfrm>
                <a:off x="-565732" y="1759770"/>
                <a:ext cx="1948882" cy="441085"/>
                <a:chOff x="-565732" y="1759770"/>
                <a:chExt cx="1948882" cy="441085"/>
              </a:xfrm>
            </p:grpSpPr>
            <p:sp>
              <p:nvSpPr>
                <p:cNvPr id="1228" name="Google Shape;1228;p55"/>
                <p:cNvSpPr/>
                <p:nvPr/>
              </p:nvSpPr>
              <p:spPr>
                <a:xfrm>
                  <a:off x="-565732" y="1805281"/>
                  <a:ext cx="1862289" cy="395573"/>
                </a:xfrm>
                <a:custGeom>
                  <a:avLst/>
                  <a:gdLst/>
                  <a:ahLst/>
                  <a:cxnLst/>
                  <a:rect l="l" t="t" r="r" b="b"/>
                  <a:pathLst>
                    <a:path w="22615" h="4804" extrusionOk="0">
                      <a:moveTo>
                        <a:pt x="15867" y="1"/>
                      </a:moveTo>
                      <a:lnTo>
                        <a:pt x="15806" y="61"/>
                      </a:lnTo>
                      <a:cubicBezTo>
                        <a:pt x="14864" y="973"/>
                        <a:pt x="13922" y="1946"/>
                        <a:pt x="12980" y="2858"/>
                      </a:cubicBezTo>
                      <a:lnTo>
                        <a:pt x="11460" y="4408"/>
                      </a:lnTo>
                      <a:lnTo>
                        <a:pt x="11429" y="4438"/>
                      </a:lnTo>
                      <a:lnTo>
                        <a:pt x="1" y="4438"/>
                      </a:lnTo>
                      <a:lnTo>
                        <a:pt x="1" y="4803"/>
                      </a:lnTo>
                      <a:lnTo>
                        <a:pt x="11581" y="4803"/>
                      </a:lnTo>
                      <a:lnTo>
                        <a:pt x="11612" y="4773"/>
                      </a:lnTo>
                      <a:cubicBezTo>
                        <a:pt x="11642" y="4742"/>
                        <a:pt x="11672" y="4712"/>
                        <a:pt x="11703" y="4681"/>
                      </a:cubicBezTo>
                      <a:lnTo>
                        <a:pt x="11733" y="4681"/>
                      </a:lnTo>
                      <a:lnTo>
                        <a:pt x="13283" y="3131"/>
                      </a:lnTo>
                      <a:cubicBezTo>
                        <a:pt x="14165" y="2219"/>
                        <a:pt x="15107" y="1277"/>
                        <a:pt x="16049" y="365"/>
                      </a:cubicBezTo>
                      <a:lnTo>
                        <a:pt x="22615" y="365"/>
                      </a:lnTo>
                      <a:lnTo>
                        <a:pt x="2261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55"/>
                <p:cNvSpPr/>
                <p:nvPr/>
              </p:nvSpPr>
              <p:spPr>
                <a:xfrm>
                  <a:off x="1264575" y="1759770"/>
                  <a:ext cx="118575" cy="118575"/>
                </a:xfrm>
                <a:custGeom>
                  <a:avLst/>
                  <a:gdLst/>
                  <a:ahLst/>
                  <a:cxnLst/>
                  <a:rect l="l" t="t" r="r" b="b"/>
                  <a:pathLst>
                    <a:path w="4743" h="4743" fill="none" extrusionOk="0">
                      <a:moveTo>
                        <a:pt x="4742" y="2037"/>
                      </a:moveTo>
                      <a:cubicBezTo>
                        <a:pt x="4742" y="3830"/>
                        <a:pt x="2554" y="4742"/>
                        <a:pt x="1277" y="3466"/>
                      </a:cubicBezTo>
                      <a:cubicBezTo>
                        <a:pt x="1" y="2189"/>
                        <a:pt x="912" y="31"/>
                        <a:pt x="2706" y="1"/>
                      </a:cubicBezTo>
                      <a:cubicBezTo>
                        <a:pt x="3830" y="1"/>
                        <a:pt x="4742" y="912"/>
                        <a:pt x="4742" y="2037"/>
                      </a:cubicBezTo>
                      <a:close/>
                    </a:path>
                  </a:pathLst>
                </a:custGeom>
                <a:noFill/>
                <a:ln w="28575"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30" name="Google Shape;1230;p55"/>
              <p:cNvGrpSpPr/>
              <p:nvPr/>
            </p:nvGrpSpPr>
            <p:grpSpPr>
              <a:xfrm>
                <a:off x="-390503" y="2295383"/>
                <a:ext cx="1572778" cy="118575"/>
                <a:chOff x="-390503" y="2295383"/>
                <a:chExt cx="1572778" cy="118575"/>
              </a:xfrm>
            </p:grpSpPr>
            <p:sp>
              <p:nvSpPr>
                <p:cNvPr id="1231" name="Google Shape;1231;p55"/>
                <p:cNvSpPr/>
                <p:nvPr/>
              </p:nvSpPr>
              <p:spPr>
                <a:xfrm>
                  <a:off x="-390503" y="2338374"/>
                  <a:ext cx="1474350" cy="32608"/>
                </a:xfrm>
                <a:custGeom>
                  <a:avLst/>
                  <a:gdLst/>
                  <a:ahLst/>
                  <a:cxnLst/>
                  <a:rect l="l" t="t" r="r" b="b"/>
                  <a:pathLst>
                    <a:path w="17904" h="396" extrusionOk="0">
                      <a:moveTo>
                        <a:pt x="0" y="1"/>
                      </a:moveTo>
                      <a:lnTo>
                        <a:pt x="0" y="396"/>
                      </a:lnTo>
                      <a:lnTo>
                        <a:pt x="17903" y="396"/>
                      </a:lnTo>
                      <a:lnTo>
                        <a:pt x="1790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55"/>
                <p:cNvSpPr/>
                <p:nvPr/>
              </p:nvSpPr>
              <p:spPr>
                <a:xfrm>
                  <a:off x="1063700" y="2295383"/>
                  <a:ext cx="118575" cy="118575"/>
                </a:xfrm>
                <a:custGeom>
                  <a:avLst/>
                  <a:gdLst/>
                  <a:ahLst/>
                  <a:cxnLst/>
                  <a:rect l="l" t="t" r="r" b="b"/>
                  <a:pathLst>
                    <a:path w="4743" h="4743" fill="none" extrusionOk="0">
                      <a:moveTo>
                        <a:pt x="4742" y="2037"/>
                      </a:moveTo>
                      <a:cubicBezTo>
                        <a:pt x="4742" y="3830"/>
                        <a:pt x="2554" y="4742"/>
                        <a:pt x="1277" y="3466"/>
                      </a:cubicBezTo>
                      <a:cubicBezTo>
                        <a:pt x="1" y="2189"/>
                        <a:pt x="912" y="31"/>
                        <a:pt x="2706" y="1"/>
                      </a:cubicBezTo>
                      <a:cubicBezTo>
                        <a:pt x="3830" y="1"/>
                        <a:pt x="4742" y="912"/>
                        <a:pt x="4742" y="2037"/>
                      </a:cubicBezTo>
                      <a:close/>
                    </a:path>
                  </a:pathLst>
                </a:custGeom>
                <a:noFill/>
                <a:ln w="28575" cap="flat" cmpd="sng">
                  <a:solidFill>
                    <a:schemeClr val="accen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33" name="Google Shape;1233;p55"/>
              <p:cNvGrpSpPr/>
              <p:nvPr/>
            </p:nvGrpSpPr>
            <p:grpSpPr>
              <a:xfrm>
                <a:off x="-565732" y="2666266"/>
                <a:ext cx="2239329" cy="434292"/>
                <a:chOff x="-565732" y="2666266"/>
                <a:chExt cx="2239329" cy="434292"/>
              </a:xfrm>
            </p:grpSpPr>
            <p:sp>
              <p:nvSpPr>
                <p:cNvPr id="1234" name="Google Shape;1234;p55"/>
                <p:cNvSpPr/>
                <p:nvPr/>
              </p:nvSpPr>
              <p:spPr>
                <a:xfrm>
                  <a:off x="-565732" y="2666266"/>
                  <a:ext cx="2165163" cy="393021"/>
                </a:xfrm>
                <a:custGeom>
                  <a:avLst/>
                  <a:gdLst/>
                  <a:ahLst/>
                  <a:cxnLst/>
                  <a:rect l="l" t="t" r="r" b="b"/>
                  <a:pathLst>
                    <a:path w="26293" h="4773" extrusionOk="0">
                      <a:moveTo>
                        <a:pt x="1" y="1"/>
                      </a:moveTo>
                      <a:lnTo>
                        <a:pt x="1" y="396"/>
                      </a:lnTo>
                      <a:lnTo>
                        <a:pt x="10396" y="396"/>
                      </a:lnTo>
                      <a:lnTo>
                        <a:pt x="10457" y="457"/>
                      </a:lnTo>
                      <a:lnTo>
                        <a:pt x="14803" y="4773"/>
                      </a:lnTo>
                      <a:lnTo>
                        <a:pt x="26293" y="4773"/>
                      </a:lnTo>
                      <a:cubicBezTo>
                        <a:pt x="26171" y="4712"/>
                        <a:pt x="26050" y="4560"/>
                        <a:pt x="25928" y="4438"/>
                      </a:cubicBezTo>
                      <a:lnTo>
                        <a:pt x="14986" y="4438"/>
                      </a:lnTo>
                      <a:lnTo>
                        <a:pt x="10730" y="183"/>
                      </a:lnTo>
                      <a:cubicBezTo>
                        <a:pt x="10700" y="183"/>
                        <a:pt x="10700" y="183"/>
                        <a:pt x="10700" y="153"/>
                      </a:cubicBezTo>
                      <a:cubicBezTo>
                        <a:pt x="10639" y="92"/>
                        <a:pt x="10609" y="61"/>
                        <a:pt x="10548" y="31"/>
                      </a:cubicBezTo>
                      <a:lnTo>
                        <a:pt x="1048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55"/>
                <p:cNvSpPr/>
                <p:nvPr/>
              </p:nvSpPr>
              <p:spPr>
                <a:xfrm>
                  <a:off x="1555022" y="2981983"/>
                  <a:ext cx="118575" cy="118575"/>
                </a:xfrm>
                <a:custGeom>
                  <a:avLst/>
                  <a:gdLst/>
                  <a:ahLst/>
                  <a:cxnLst/>
                  <a:rect l="l" t="t" r="r" b="b"/>
                  <a:pathLst>
                    <a:path w="4743" h="4743" fill="none" extrusionOk="0">
                      <a:moveTo>
                        <a:pt x="4742" y="2037"/>
                      </a:moveTo>
                      <a:cubicBezTo>
                        <a:pt x="4742" y="3830"/>
                        <a:pt x="2554" y="4742"/>
                        <a:pt x="1277" y="3466"/>
                      </a:cubicBezTo>
                      <a:cubicBezTo>
                        <a:pt x="1" y="2189"/>
                        <a:pt x="912" y="31"/>
                        <a:pt x="2706" y="1"/>
                      </a:cubicBezTo>
                      <a:cubicBezTo>
                        <a:pt x="3830" y="1"/>
                        <a:pt x="4742" y="912"/>
                        <a:pt x="4742" y="2037"/>
                      </a:cubicBezTo>
                      <a:close/>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1236" name="Google Shape;1236;p55"/>
          <p:cNvGrpSpPr/>
          <p:nvPr/>
        </p:nvGrpSpPr>
        <p:grpSpPr>
          <a:xfrm>
            <a:off x="-736445" y="1581995"/>
            <a:ext cx="2290315" cy="1518337"/>
            <a:chOff x="-736445" y="1581995"/>
            <a:chExt cx="2290315" cy="1518337"/>
          </a:xfrm>
        </p:grpSpPr>
        <p:sp>
          <p:nvSpPr>
            <p:cNvPr id="1237" name="Google Shape;1237;p55"/>
            <p:cNvSpPr/>
            <p:nvPr/>
          </p:nvSpPr>
          <p:spPr>
            <a:xfrm>
              <a:off x="1109379" y="2803495"/>
              <a:ext cx="118575" cy="118575"/>
            </a:xfrm>
            <a:custGeom>
              <a:avLst/>
              <a:gdLst/>
              <a:ahLst/>
              <a:cxnLst/>
              <a:rect l="l" t="t" r="r" b="b"/>
              <a:pathLst>
                <a:path w="4743" h="4743" fill="none" extrusionOk="0">
                  <a:moveTo>
                    <a:pt x="4742" y="2037"/>
                  </a:moveTo>
                  <a:cubicBezTo>
                    <a:pt x="4742" y="3830"/>
                    <a:pt x="2554" y="4742"/>
                    <a:pt x="1277" y="3466"/>
                  </a:cubicBezTo>
                  <a:cubicBezTo>
                    <a:pt x="1" y="2189"/>
                    <a:pt x="912" y="31"/>
                    <a:pt x="2706" y="1"/>
                  </a:cubicBezTo>
                  <a:cubicBezTo>
                    <a:pt x="3830" y="1"/>
                    <a:pt x="4742" y="912"/>
                    <a:pt x="4742" y="2037"/>
                  </a:cubicBezTo>
                  <a:close/>
                </a:path>
              </a:pathLst>
            </a:custGeom>
            <a:solidFill>
              <a:schemeClr val="accent2"/>
            </a:solidFill>
            <a:ln w="28575" cap="flat" cmpd="sng">
              <a:solidFill>
                <a:schemeClr val="accen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38" name="Google Shape;1238;p55"/>
            <p:cNvGrpSpPr/>
            <p:nvPr/>
          </p:nvGrpSpPr>
          <p:grpSpPr>
            <a:xfrm>
              <a:off x="-736445" y="1581995"/>
              <a:ext cx="2290315" cy="1518337"/>
              <a:chOff x="-565732" y="1582220"/>
              <a:chExt cx="2290315" cy="1518337"/>
            </a:xfrm>
          </p:grpSpPr>
          <p:sp>
            <p:nvSpPr>
              <p:cNvPr id="1239" name="Google Shape;1239;p55"/>
              <p:cNvSpPr/>
              <p:nvPr/>
            </p:nvSpPr>
            <p:spPr>
              <a:xfrm>
                <a:off x="-565732" y="2486098"/>
                <a:ext cx="1862289" cy="395491"/>
              </a:xfrm>
              <a:custGeom>
                <a:avLst/>
                <a:gdLst/>
                <a:ahLst/>
                <a:cxnLst/>
                <a:rect l="l" t="t" r="r" b="b"/>
                <a:pathLst>
                  <a:path w="22615" h="4803" extrusionOk="0">
                    <a:moveTo>
                      <a:pt x="1" y="0"/>
                    </a:moveTo>
                    <a:lnTo>
                      <a:pt x="1" y="365"/>
                    </a:lnTo>
                    <a:lnTo>
                      <a:pt x="11429" y="365"/>
                    </a:lnTo>
                    <a:lnTo>
                      <a:pt x="11460" y="395"/>
                    </a:lnTo>
                    <a:lnTo>
                      <a:pt x="13010" y="1945"/>
                    </a:lnTo>
                    <a:cubicBezTo>
                      <a:pt x="13922" y="2857"/>
                      <a:pt x="14894" y="3830"/>
                      <a:pt x="15837" y="4742"/>
                    </a:cubicBezTo>
                    <a:lnTo>
                      <a:pt x="15897" y="4803"/>
                    </a:lnTo>
                    <a:lnTo>
                      <a:pt x="22615" y="4803"/>
                    </a:lnTo>
                    <a:lnTo>
                      <a:pt x="22615" y="4408"/>
                    </a:lnTo>
                    <a:lnTo>
                      <a:pt x="16049" y="4408"/>
                    </a:lnTo>
                    <a:cubicBezTo>
                      <a:pt x="15107" y="3526"/>
                      <a:pt x="14195" y="2584"/>
                      <a:pt x="13283" y="1672"/>
                    </a:cubicBezTo>
                    <a:cubicBezTo>
                      <a:pt x="12767" y="1155"/>
                      <a:pt x="12250" y="638"/>
                      <a:pt x="11733" y="122"/>
                    </a:cubicBezTo>
                    <a:lnTo>
                      <a:pt x="11703" y="91"/>
                    </a:lnTo>
                    <a:cubicBezTo>
                      <a:pt x="11672" y="61"/>
                      <a:pt x="11642" y="61"/>
                      <a:pt x="11612" y="31"/>
                    </a:cubicBezTo>
                    <a:lnTo>
                      <a:pt x="1158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0" name="Google Shape;1240;p55"/>
              <p:cNvGrpSpPr/>
              <p:nvPr/>
            </p:nvGrpSpPr>
            <p:grpSpPr>
              <a:xfrm>
                <a:off x="-565732" y="1582220"/>
                <a:ext cx="2290315" cy="435914"/>
                <a:chOff x="-565732" y="1582220"/>
                <a:chExt cx="2290315" cy="435914"/>
              </a:xfrm>
            </p:grpSpPr>
            <p:sp>
              <p:nvSpPr>
                <p:cNvPr id="1241" name="Google Shape;1241;p55"/>
                <p:cNvSpPr/>
                <p:nvPr/>
              </p:nvSpPr>
              <p:spPr>
                <a:xfrm>
                  <a:off x="-565732" y="1622561"/>
                  <a:ext cx="2202713" cy="395573"/>
                </a:xfrm>
                <a:custGeom>
                  <a:avLst/>
                  <a:gdLst/>
                  <a:ahLst/>
                  <a:cxnLst/>
                  <a:rect l="l" t="t" r="r" b="b"/>
                  <a:pathLst>
                    <a:path w="26749" h="4804" extrusionOk="0">
                      <a:moveTo>
                        <a:pt x="14803" y="1"/>
                      </a:moveTo>
                      <a:lnTo>
                        <a:pt x="10457" y="4347"/>
                      </a:lnTo>
                      <a:lnTo>
                        <a:pt x="10396" y="4408"/>
                      </a:lnTo>
                      <a:lnTo>
                        <a:pt x="10396" y="4438"/>
                      </a:lnTo>
                      <a:lnTo>
                        <a:pt x="1" y="4438"/>
                      </a:lnTo>
                      <a:lnTo>
                        <a:pt x="1" y="4803"/>
                      </a:lnTo>
                      <a:lnTo>
                        <a:pt x="10517" y="4803"/>
                      </a:lnTo>
                      <a:lnTo>
                        <a:pt x="10548" y="4773"/>
                      </a:lnTo>
                      <a:cubicBezTo>
                        <a:pt x="10609" y="4742"/>
                        <a:pt x="10639" y="4712"/>
                        <a:pt x="10700" y="4651"/>
                      </a:cubicBezTo>
                      <a:lnTo>
                        <a:pt x="10730" y="4621"/>
                      </a:lnTo>
                      <a:lnTo>
                        <a:pt x="14955" y="365"/>
                      </a:lnTo>
                      <a:lnTo>
                        <a:pt x="26749" y="365"/>
                      </a:lnTo>
                      <a:lnTo>
                        <a:pt x="2674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55"/>
                <p:cNvSpPr/>
                <p:nvPr/>
              </p:nvSpPr>
              <p:spPr>
                <a:xfrm>
                  <a:off x="1606008" y="1582220"/>
                  <a:ext cx="118575" cy="118575"/>
                </a:xfrm>
                <a:custGeom>
                  <a:avLst/>
                  <a:gdLst/>
                  <a:ahLst/>
                  <a:cxnLst/>
                  <a:rect l="l" t="t" r="r" b="b"/>
                  <a:pathLst>
                    <a:path w="4743" h="4743" fill="none" extrusionOk="0">
                      <a:moveTo>
                        <a:pt x="4742" y="2037"/>
                      </a:moveTo>
                      <a:cubicBezTo>
                        <a:pt x="4742" y="3830"/>
                        <a:pt x="2554" y="4742"/>
                        <a:pt x="1277" y="3466"/>
                      </a:cubicBezTo>
                      <a:cubicBezTo>
                        <a:pt x="1" y="2189"/>
                        <a:pt x="912" y="31"/>
                        <a:pt x="2706" y="1"/>
                      </a:cubicBezTo>
                      <a:cubicBezTo>
                        <a:pt x="3830" y="1"/>
                        <a:pt x="4742" y="912"/>
                        <a:pt x="4742" y="2037"/>
                      </a:cubicBezTo>
                      <a:close/>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43" name="Google Shape;1243;p55"/>
              <p:cNvGrpSpPr/>
              <p:nvPr/>
            </p:nvGrpSpPr>
            <p:grpSpPr>
              <a:xfrm>
                <a:off x="-565732" y="1759770"/>
                <a:ext cx="1948882" cy="441085"/>
                <a:chOff x="-565732" y="1759770"/>
                <a:chExt cx="1948882" cy="441085"/>
              </a:xfrm>
            </p:grpSpPr>
            <p:sp>
              <p:nvSpPr>
                <p:cNvPr id="1244" name="Google Shape;1244;p55"/>
                <p:cNvSpPr/>
                <p:nvPr/>
              </p:nvSpPr>
              <p:spPr>
                <a:xfrm>
                  <a:off x="-565732" y="1805281"/>
                  <a:ext cx="1862289" cy="395573"/>
                </a:xfrm>
                <a:custGeom>
                  <a:avLst/>
                  <a:gdLst/>
                  <a:ahLst/>
                  <a:cxnLst/>
                  <a:rect l="l" t="t" r="r" b="b"/>
                  <a:pathLst>
                    <a:path w="22615" h="4804" extrusionOk="0">
                      <a:moveTo>
                        <a:pt x="15867" y="1"/>
                      </a:moveTo>
                      <a:lnTo>
                        <a:pt x="15806" y="61"/>
                      </a:lnTo>
                      <a:cubicBezTo>
                        <a:pt x="14864" y="973"/>
                        <a:pt x="13922" y="1946"/>
                        <a:pt x="12980" y="2858"/>
                      </a:cubicBezTo>
                      <a:lnTo>
                        <a:pt x="11460" y="4408"/>
                      </a:lnTo>
                      <a:lnTo>
                        <a:pt x="11429" y="4438"/>
                      </a:lnTo>
                      <a:lnTo>
                        <a:pt x="1" y="4438"/>
                      </a:lnTo>
                      <a:lnTo>
                        <a:pt x="1" y="4803"/>
                      </a:lnTo>
                      <a:lnTo>
                        <a:pt x="11581" y="4803"/>
                      </a:lnTo>
                      <a:lnTo>
                        <a:pt x="11612" y="4773"/>
                      </a:lnTo>
                      <a:cubicBezTo>
                        <a:pt x="11642" y="4742"/>
                        <a:pt x="11672" y="4712"/>
                        <a:pt x="11703" y="4681"/>
                      </a:cubicBezTo>
                      <a:lnTo>
                        <a:pt x="11733" y="4681"/>
                      </a:lnTo>
                      <a:lnTo>
                        <a:pt x="13283" y="3131"/>
                      </a:lnTo>
                      <a:cubicBezTo>
                        <a:pt x="14165" y="2219"/>
                        <a:pt x="15107" y="1277"/>
                        <a:pt x="16049" y="365"/>
                      </a:cubicBezTo>
                      <a:lnTo>
                        <a:pt x="22615" y="365"/>
                      </a:lnTo>
                      <a:lnTo>
                        <a:pt x="2261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55"/>
                <p:cNvSpPr/>
                <p:nvPr/>
              </p:nvSpPr>
              <p:spPr>
                <a:xfrm>
                  <a:off x="1264575" y="1759770"/>
                  <a:ext cx="118575" cy="118575"/>
                </a:xfrm>
                <a:custGeom>
                  <a:avLst/>
                  <a:gdLst/>
                  <a:ahLst/>
                  <a:cxnLst/>
                  <a:rect l="l" t="t" r="r" b="b"/>
                  <a:pathLst>
                    <a:path w="4743" h="4743" fill="none" extrusionOk="0">
                      <a:moveTo>
                        <a:pt x="4742" y="2037"/>
                      </a:moveTo>
                      <a:cubicBezTo>
                        <a:pt x="4742" y="3830"/>
                        <a:pt x="2554" y="4742"/>
                        <a:pt x="1277" y="3466"/>
                      </a:cubicBezTo>
                      <a:cubicBezTo>
                        <a:pt x="1" y="2189"/>
                        <a:pt x="912" y="31"/>
                        <a:pt x="2706" y="1"/>
                      </a:cubicBezTo>
                      <a:cubicBezTo>
                        <a:pt x="3830" y="1"/>
                        <a:pt x="4742" y="912"/>
                        <a:pt x="4742" y="2037"/>
                      </a:cubicBezTo>
                      <a:close/>
                    </a:path>
                  </a:pathLst>
                </a:custGeom>
                <a:solidFill>
                  <a:schemeClr val="accent2"/>
                </a:solidFill>
                <a:ln w="28575" cap="flat" cmpd="sng">
                  <a:solidFill>
                    <a:schemeClr val="accen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46" name="Google Shape;1246;p55"/>
              <p:cNvGrpSpPr/>
              <p:nvPr/>
            </p:nvGrpSpPr>
            <p:grpSpPr>
              <a:xfrm>
                <a:off x="-390503" y="2295383"/>
                <a:ext cx="1572778" cy="118575"/>
                <a:chOff x="-390503" y="2295383"/>
                <a:chExt cx="1572778" cy="118575"/>
              </a:xfrm>
            </p:grpSpPr>
            <p:sp>
              <p:nvSpPr>
                <p:cNvPr id="1247" name="Google Shape;1247;p55"/>
                <p:cNvSpPr/>
                <p:nvPr/>
              </p:nvSpPr>
              <p:spPr>
                <a:xfrm>
                  <a:off x="-390503" y="2338374"/>
                  <a:ext cx="1474350" cy="32608"/>
                </a:xfrm>
                <a:custGeom>
                  <a:avLst/>
                  <a:gdLst/>
                  <a:ahLst/>
                  <a:cxnLst/>
                  <a:rect l="l" t="t" r="r" b="b"/>
                  <a:pathLst>
                    <a:path w="17904" h="396" extrusionOk="0">
                      <a:moveTo>
                        <a:pt x="0" y="1"/>
                      </a:moveTo>
                      <a:lnTo>
                        <a:pt x="0" y="396"/>
                      </a:lnTo>
                      <a:lnTo>
                        <a:pt x="17903" y="396"/>
                      </a:lnTo>
                      <a:lnTo>
                        <a:pt x="1790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55"/>
                <p:cNvSpPr/>
                <p:nvPr/>
              </p:nvSpPr>
              <p:spPr>
                <a:xfrm>
                  <a:off x="1063700" y="2295383"/>
                  <a:ext cx="118575" cy="118575"/>
                </a:xfrm>
                <a:custGeom>
                  <a:avLst/>
                  <a:gdLst/>
                  <a:ahLst/>
                  <a:cxnLst/>
                  <a:rect l="l" t="t" r="r" b="b"/>
                  <a:pathLst>
                    <a:path w="4743" h="4743" fill="none" extrusionOk="0">
                      <a:moveTo>
                        <a:pt x="4742" y="2037"/>
                      </a:moveTo>
                      <a:cubicBezTo>
                        <a:pt x="4742" y="3830"/>
                        <a:pt x="2554" y="4742"/>
                        <a:pt x="1277" y="3466"/>
                      </a:cubicBezTo>
                      <a:cubicBezTo>
                        <a:pt x="1" y="2189"/>
                        <a:pt x="912" y="31"/>
                        <a:pt x="2706" y="1"/>
                      </a:cubicBezTo>
                      <a:cubicBezTo>
                        <a:pt x="3830" y="1"/>
                        <a:pt x="4742" y="912"/>
                        <a:pt x="4742" y="2037"/>
                      </a:cubicBezTo>
                      <a:close/>
                    </a:path>
                  </a:pathLst>
                </a:custGeom>
                <a:noFill/>
                <a:ln w="28575"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49" name="Google Shape;1249;p55"/>
              <p:cNvGrpSpPr/>
              <p:nvPr/>
            </p:nvGrpSpPr>
            <p:grpSpPr>
              <a:xfrm>
                <a:off x="-565732" y="2666266"/>
                <a:ext cx="2239329" cy="434292"/>
                <a:chOff x="-565732" y="2666266"/>
                <a:chExt cx="2239329" cy="434292"/>
              </a:xfrm>
            </p:grpSpPr>
            <p:sp>
              <p:nvSpPr>
                <p:cNvPr id="1250" name="Google Shape;1250;p55"/>
                <p:cNvSpPr/>
                <p:nvPr/>
              </p:nvSpPr>
              <p:spPr>
                <a:xfrm>
                  <a:off x="-565732" y="2666266"/>
                  <a:ext cx="2165163" cy="393021"/>
                </a:xfrm>
                <a:custGeom>
                  <a:avLst/>
                  <a:gdLst/>
                  <a:ahLst/>
                  <a:cxnLst/>
                  <a:rect l="l" t="t" r="r" b="b"/>
                  <a:pathLst>
                    <a:path w="26293" h="4773" extrusionOk="0">
                      <a:moveTo>
                        <a:pt x="1" y="1"/>
                      </a:moveTo>
                      <a:lnTo>
                        <a:pt x="1" y="396"/>
                      </a:lnTo>
                      <a:lnTo>
                        <a:pt x="10396" y="396"/>
                      </a:lnTo>
                      <a:lnTo>
                        <a:pt x="10457" y="457"/>
                      </a:lnTo>
                      <a:lnTo>
                        <a:pt x="14803" y="4773"/>
                      </a:lnTo>
                      <a:lnTo>
                        <a:pt x="26293" y="4773"/>
                      </a:lnTo>
                      <a:cubicBezTo>
                        <a:pt x="26171" y="4712"/>
                        <a:pt x="26050" y="4560"/>
                        <a:pt x="25928" y="4438"/>
                      </a:cubicBezTo>
                      <a:lnTo>
                        <a:pt x="14986" y="4438"/>
                      </a:lnTo>
                      <a:lnTo>
                        <a:pt x="10730" y="183"/>
                      </a:lnTo>
                      <a:cubicBezTo>
                        <a:pt x="10700" y="183"/>
                        <a:pt x="10700" y="183"/>
                        <a:pt x="10700" y="153"/>
                      </a:cubicBezTo>
                      <a:cubicBezTo>
                        <a:pt x="10639" y="92"/>
                        <a:pt x="10609" y="61"/>
                        <a:pt x="10548" y="31"/>
                      </a:cubicBezTo>
                      <a:lnTo>
                        <a:pt x="1048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55"/>
                <p:cNvSpPr/>
                <p:nvPr/>
              </p:nvSpPr>
              <p:spPr>
                <a:xfrm>
                  <a:off x="1555022" y="2981983"/>
                  <a:ext cx="118575" cy="118575"/>
                </a:xfrm>
                <a:custGeom>
                  <a:avLst/>
                  <a:gdLst/>
                  <a:ahLst/>
                  <a:cxnLst/>
                  <a:rect l="l" t="t" r="r" b="b"/>
                  <a:pathLst>
                    <a:path w="4743" h="4743" fill="none" extrusionOk="0">
                      <a:moveTo>
                        <a:pt x="4742" y="2037"/>
                      </a:moveTo>
                      <a:cubicBezTo>
                        <a:pt x="4742" y="3830"/>
                        <a:pt x="2554" y="4742"/>
                        <a:pt x="1277" y="3466"/>
                      </a:cubicBezTo>
                      <a:cubicBezTo>
                        <a:pt x="1" y="2189"/>
                        <a:pt x="912" y="31"/>
                        <a:pt x="2706" y="1"/>
                      </a:cubicBezTo>
                      <a:cubicBezTo>
                        <a:pt x="3830" y="1"/>
                        <a:pt x="4742" y="912"/>
                        <a:pt x="4742" y="2037"/>
                      </a:cubicBezTo>
                      <a:close/>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ackground 4">
  <p:cSld name="BLANK_1_1_1_1_1_1_1_1_1_1_1">
    <p:spTree>
      <p:nvGrpSpPr>
        <p:cNvPr id="1" name="Shape 1252"/>
        <p:cNvGrpSpPr/>
        <p:nvPr/>
      </p:nvGrpSpPr>
      <p:grpSpPr>
        <a:xfrm>
          <a:off x="0" y="0"/>
          <a:ext cx="0" cy="0"/>
          <a:chOff x="0" y="0"/>
          <a:chExt cx="0" cy="0"/>
        </a:xfrm>
      </p:grpSpPr>
      <p:sp>
        <p:nvSpPr>
          <p:cNvPr id="1253" name="Google Shape;1253;p56"/>
          <p:cNvSpPr/>
          <p:nvPr/>
        </p:nvSpPr>
        <p:spPr>
          <a:xfrm rot="5400000">
            <a:off x="47806" y="4622274"/>
            <a:ext cx="1629797" cy="372219"/>
          </a:xfrm>
          <a:custGeom>
            <a:avLst/>
            <a:gdLst/>
            <a:ahLst/>
            <a:cxnLst/>
            <a:rect l="l" t="t" r="r" b="b"/>
            <a:pathLst>
              <a:path w="42081" h="9610" extrusionOk="0">
                <a:moveTo>
                  <a:pt x="1287" y="669"/>
                </a:moveTo>
                <a:cubicBezTo>
                  <a:pt x="1628" y="669"/>
                  <a:pt x="1956" y="927"/>
                  <a:pt x="1956" y="1319"/>
                </a:cubicBezTo>
                <a:cubicBezTo>
                  <a:pt x="1956" y="1684"/>
                  <a:pt x="1669" y="1970"/>
                  <a:pt x="1304" y="1970"/>
                </a:cubicBezTo>
                <a:cubicBezTo>
                  <a:pt x="730" y="1970"/>
                  <a:pt x="443" y="1266"/>
                  <a:pt x="834" y="849"/>
                </a:cubicBezTo>
                <a:cubicBezTo>
                  <a:pt x="967" y="725"/>
                  <a:pt x="1128" y="669"/>
                  <a:pt x="1287" y="669"/>
                </a:cubicBezTo>
                <a:close/>
                <a:moveTo>
                  <a:pt x="1307" y="1"/>
                </a:moveTo>
                <a:cubicBezTo>
                  <a:pt x="654" y="1"/>
                  <a:pt x="0" y="461"/>
                  <a:pt x="0" y="1292"/>
                </a:cubicBezTo>
                <a:cubicBezTo>
                  <a:pt x="0" y="2140"/>
                  <a:pt x="658" y="2608"/>
                  <a:pt x="1313" y="2608"/>
                </a:cubicBezTo>
                <a:cubicBezTo>
                  <a:pt x="1847" y="2608"/>
                  <a:pt x="2380" y="2298"/>
                  <a:pt x="2555" y="1631"/>
                </a:cubicBezTo>
                <a:lnTo>
                  <a:pt x="10794" y="1631"/>
                </a:lnTo>
                <a:lnTo>
                  <a:pt x="18642" y="9479"/>
                </a:lnTo>
                <a:cubicBezTo>
                  <a:pt x="18720" y="9557"/>
                  <a:pt x="18824" y="9609"/>
                  <a:pt x="18954" y="9609"/>
                </a:cubicBezTo>
                <a:lnTo>
                  <a:pt x="42080" y="9609"/>
                </a:lnTo>
                <a:lnTo>
                  <a:pt x="42080" y="8958"/>
                </a:lnTo>
                <a:lnTo>
                  <a:pt x="19033" y="8958"/>
                </a:lnTo>
                <a:lnTo>
                  <a:pt x="11185" y="1084"/>
                </a:lnTo>
                <a:cubicBezTo>
                  <a:pt x="11159" y="1084"/>
                  <a:pt x="11133" y="1058"/>
                  <a:pt x="11133" y="1058"/>
                </a:cubicBezTo>
                <a:lnTo>
                  <a:pt x="11003" y="980"/>
                </a:lnTo>
                <a:lnTo>
                  <a:pt x="2555" y="980"/>
                </a:lnTo>
                <a:cubicBezTo>
                  <a:pt x="2379" y="310"/>
                  <a:pt x="1843" y="1"/>
                  <a:pt x="13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56"/>
          <p:cNvSpPr/>
          <p:nvPr/>
        </p:nvSpPr>
        <p:spPr>
          <a:xfrm rot="-5400000">
            <a:off x="262742" y="466696"/>
            <a:ext cx="1281498" cy="323261"/>
          </a:xfrm>
          <a:custGeom>
            <a:avLst/>
            <a:gdLst/>
            <a:ahLst/>
            <a:cxnLst/>
            <a:rect l="l" t="t" r="r" b="b"/>
            <a:pathLst>
              <a:path w="33088" h="8346" extrusionOk="0">
                <a:moveTo>
                  <a:pt x="1844" y="659"/>
                </a:moveTo>
                <a:cubicBezTo>
                  <a:pt x="2003" y="659"/>
                  <a:pt x="2164" y="715"/>
                  <a:pt x="2296" y="839"/>
                </a:cubicBezTo>
                <a:cubicBezTo>
                  <a:pt x="2531" y="1099"/>
                  <a:pt x="2531" y="1517"/>
                  <a:pt x="2270" y="1777"/>
                </a:cubicBezTo>
                <a:lnTo>
                  <a:pt x="2296" y="1777"/>
                </a:lnTo>
                <a:cubicBezTo>
                  <a:pt x="2164" y="1902"/>
                  <a:pt x="2003" y="1957"/>
                  <a:pt x="1844" y="1957"/>
                </a:cubicBezTo>
                <a:cubicBezTo>
                  <a:pt x="1503" y="1957"/>
                  <a:pt x="1175" y="1699"/>
                  <a:pt x="1175" y="1308"/>
                </a:cubicBezTo>
                <a:cubicBezTo>
                  <a:pt x="1175" y="917"/>
                  <a:pt x="1503" y="659"/>
                  <a:pt x="1844" y="659"/>
                </a:cubicBezTo>
                <a:close/>
                <a:moveTo>
                  <a:pt x="1844" y="6368"/>
                </a:moveTo>
                <a:cubicBezTo>
                  <a:pt x="2003" y="6368"/>
                  <a:pt x="2164" y="6424"/>
                  <a:pt x="2296" y="6549"/>
                </a:cubicBezTo>
                <a:cubicBezTo>
                  <a:pt x="2531" y="6809"/>
                  <a:pt x="2531" y="7226"/>
                  <a:pt x="2270" y="7487"/>
                </a:cubicBezTo>
                <a:lnTo>
                  <a:pt x="2296" y="7487"/>
                </a:lnTo>
                <a:cubicBezTo>
                  <a:pt x="2164" y="7611"/>
                  <a:pt x="2003" y="7667"/>
                  <a:pt x="1844" y="7667"/>
                </a:cubicBezTo>
                <a:cubicBezTo>
                  <a:pt x="1503" y="7667"/>
                  <a:pt x="1175" y="7409"/>
                  <a:pt x="1175" y="7018"/>
                </a:cubicBezTo>
                <a:cubicBezTo>
                  <a:pt x="1175" y="6626"/>
                  <a:pt x="1503" y="6368"/>
                  <a:pt x="1844" y="6368"/>
                </a:cubicBezTo>
                <a:close/>
                <a:moveTo>
                  <a:pt x="1818" y="0"/>
                </a:moveTo>
                <a:cubicBezTo>
                  <a:pt x="1600" y="0"/>
                  <a:pt x="1373" y="58"/>
                  <a:pt x="1149" y="187"/>
                </a:cubicBezTo>
                <a:cubicBezTo>
                  <a:pt x="10" y="860"/>
                  <a:pt x="490" y="2612"/>
                  <a:pt x="1798" y="2612"/>
                </a:cubicBezTo>
                <a:cubicBezTo>
                  <a:pt x="1808" y="2612"/>
                  <a:pt x="1817" y="2612"/>
                  <a:pt x="1827" y="2612"/>
                </a:cubicBezTo>
                <a:cubicBezTo>
                  <a:pt x="2062" y="2612"/>
                  <a:pt x="2270" y="2559"/>
                  <a:pt x="2479" y="2429"/>
                </a:cubicBezTo>
                <a:lnTo>
                  <a:pt x="4200" y="4176"/>
                </a:lnTo>
                <a:lnTo>
                  <a:pt x="2479" y="5897"/>
                </a:lnTo>
                <a:cubicBezTo>
                  <a:pt x="2254" y="5769"/>
                  <a:pt x="2029" y="5712"/>
                  <a:pt x="1815" y="5712"/>
                </a:cubicBezTo>
                <a:cubicBezTo>
                  <a:pt x="768" y="5712"/>
                  <a:pt x="0" y="7068"/>
                  <a:pt x="888" y="7956"/>
                </a:cubicBezTo>
                <a:cubicBezTo>
                  <a:pt x="1168" y="8229"/>
                  <a:pt x="1490" y="8346"/>
                  <a:pt x="1802" y="8346"/>
                </a:cubicBezTo>
                <a:cubicBezTo>
                  <a:pt x="2711" y="8346"/>
                  <a:pt x="3531" y="7356"/>
                  <a:pt x="2948" y="6366"/>
                </a:cubicBezTo>
                <a:lnTo>
                  <a:pt x="4773" y="4515"/>
                </a:lnTo>
                <a:lnTo>
                  <a:pt x="33088" y="4515"/>
                </a:lnTo>
                <a:lnTo>
                  <a:pt x="33088" y="3863"/>
                </a:lnTo>
                <a:lnTo>
                  <a:pt x="24406" y="3863"/>
                </a:lnTo>
                <a:lnTo>
                  <a:pt x="24406" y="3811"/>
                </a:lnTo>
                <a:lnTo>
                  <a:pt x="4799" y="3811"/>
                </a:lnTo>
                <a:lnTo>
                  <a:pt x="2948" y="1960"/>
                </a:lnTo>
                <a:cubicBezTo>
                  <a:pt x="3476" y="1031"/>
                  <a:pt x="2739" y="0"/>
                  <a:pt x="18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56"/>
          <p:cNvSpPr/>
          <p:nvPr/>
        </p:nvSpPr>
        <p:spPr>
          <a:xfrm flipH="1">
            <a:off x="142882" y="3273550"/>
            <a:ext cx="543080" cy="1869960"/>
          </a:xfrm>
          <a:custGeom>
            <a:avLst/>
            <a:gdLst/>
            <a:ahLst/>
            <a:cxnLst/>
            <a:rect l="l" t="t" r="r" b="b"/>
            <a:pathLst>
              <a:path w="13789" h="47479" extrusionOk="0">
                <a:moveTo>
                  <a:pt x="11994" y="1"/>
                </a:moveTo>
                <a:cubicBezTo>
                  <a:pt x="11998" y="1"/>
                  <a:pt x="12002" y="1"/>
                  <a:pt x="12007" y="1"/>
                </a:cubicBezTo>
                <a:lnTo>
                  <a:pt x="12007" y="1"/>
                </a:lnTo>
                <a:cubicBezTo>
                  <a:pt x="12011" y="1"/>
                  <a:pt x="12015" y="1"/>
                  <a:pt x="12020" y="1"/>
                </a:cubicBezTo>
                <a:close/>
                <a:moveTo>
                  <a:pt x="12015" y="638"/>
                </a:moveTo>
                <a:cubicBezTo>
                  <a:pt x="12351" y="638"/>
                  <a:pt x="12671" y="900"/>
                  <a:pt x="12671" y="1304"/>
                </a:cubicBezTo>
                <a:cubicBezTo>
                  <a:pt x="12671" y="1643"/>
                  <a:pt x="12359" y="1956"/>
                  <a:pt x="12020" y="1956"/>
                </a:cubicBezTo>
                <a:cubicBezTo>
                  <a:pt x="11420" y="1956"/>
                  <a:pt x="11133" y="1252"/>
                  <a:pt x="11550" y="835"/>
                </a:cubicBezTo>
                <a:cubicBezTo>
                  <a:pt x="11686" y="699"/>
                  <a:pt x="11853" y="638"/>
                  <a:pt x="12015" y="638"/>
                </a:cubicBezTo>
                <a:close/>
                <a:moveTo>
                  <a:pt x="1815" y="1504"/>
                </a:moveTo>
                <a:cubicBezTo>
                  <a:pt x="1974" y="1504"/>
                  <a:pt x="2136" y="1563"/>
                  <a:pt x="2269" y="1696"/>
                </a:cubicBezTo>
                <a:cubicBezTo>
                  <a:pt x="2660" y="2113"/>
                  <a:pt x="2373" y="2817"/>
                  <a:pt x="1799" y="2817"/>
                </a:cubicBezTo>
                <a:cubicBezTo>
                  <a:pt x="1434" y="2817"/>
                  <a:pt x="1148" y="2530"/>
                  <a:pt x="1148" y="2165"/>
                </a:cubicBezTo>
                <a:cubicBezTo>
                  <a:pt x="1148" y="1774"/>
                  <a:pt x="1475" y="1504"/>
                  <a:pt x="1815" y="1504"/>
                </a:cubicBezTo>
                <a:close/>
                <a:moveTo>
                  <a:pt x="12007" y="1"/>
                </a:moveTo>
                <a:cubicBezTo>
                  <a:pt x="10506" y="13"/>
                  <a:pt x="10225" y="2166"/>
                  <a:pt x="11681" y="2556"/>
                </a:cubicBezTo>
                <a:lnTo>
                  <a:pt x="11681" y="15123"/>
                </a:lnTo>
                <a:lnTo>
                  <a:pt x="5893" y="20937"/>
                </a:lnTo>
                <a:lnTo>
                  <a:pt x="2138" y="17182"/>
                </a:lnTo>
                <a:lnTo>
                  <a:pt x="2138" y="3416"/>
                </a:lnTo>
                <a:cubicBezTo>
                  <a:pt x="3624" y="3025"/>
                  <a:pt x="3338" y="861"/>
                  <a:pt x="1825" y="861"/>
                </a:cubicBezTo>
                <a:cubicBezTo>
                  <a:pt x="287" y="861"/>
                  <a:pt x="0" y="3025"/>
                  <a:pt x="1486" y="3416"/>
                </a:cubicBezTo>
                <a:lnTo>
                  <a:pt x="1486" y="17261"/>
                </a:lnTo>
                <a:cubicBezTo>
                  <a:pt x="1460" y="17365"/>
                  <a:pt x="1513" y="17495"/>
                  <a:pt x="1591" y="17573"/>
                </a:cubicBezTo>
                <a:lnTo>
                  <a:pt x="5841" y="21823"/>
                </a:lnTo>
                <a:lnTo>
                  <a:pt x="9595" y="25578"/>
                </a:lnTo>
                <a:lnTo>
                  <a:pt x="9621" y="25604"/>
                </a:lnTo>
                <a:lnTo>
                  <a:pt x="9621" y="47478"/>
                </a:lnTo>
                <a:lnTo>
                  <a:pt x="10273" y="47478"/>
                </a:lnTo>
                <a:lnTo>
                  <a:pt x="10273" y="25421"/>
                </a:lnTo>
                <a:lnTo>
                  <a:pt x="10247" y="25343"/>
                </a:lnTo>
                <a:cubicBezTo>
                  <a:pt x="10221" y="25265"/>
                  <a:pt x="10168" y="25213"/>
                  <a:pt x="10116" y="25160"/>
                </a:cubicBezTo>
                <a:lnTo>
                  <a:pt x="6336" y="21406"/>
                </a:lnTo>
                <a:lnTo>
                  <a:pt x="12332" y="15409"/>
                </a:lnTo>
                <a:lnTo>
                  <a:pt x="12332" y="2556"/>
                </a:lnTo>
                <a:cubicBezTo>
                  <a:pt x="13788" y="2166"/>
                  <a:pt x="13533" y="13"/>
                  <a:pt x="120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56"/>
          <p:cNvSpPr/>
          <p:nvPr/>
        </p:nvSpPr>
        <p:spPr>
          <a:xfrm rot="10800000" flipH="1">
            <a:off x="357515" y="2"/>
            <a:ext cx="1010386" cy="1818051"/>
          </a:xfrm>
          <a:custGeom>
            <a:avLst/>
            <a:gdLst/>
            <a:ahLst/>
            <a:cxnLst/>
            <a:rect l="l" t="t" r="r" b="b"/>
            <a:pathLst>
              <a:path w="26386" h="47478" extrusionOk="0">
                <a:moveTo>
                  <a:pt x="4776" y="664"/>
                </a:moveTo>
                <a:cubicBezTo>
                  <a:pt x="4938" y="664"/>
                  <a:pt x="5105" y="725"/>
                  <a:pt x="5241" y="861"/>
                </a:cubicBezTo>
                <a:cubicBezTo>
                  <a:pt x="5658" y="1278"/>
                  <a:pt x="5371" y="1982"/>
                  <a:pt x="4771" y="1982"/>
                </a:cubicBezTo>
                <a:cubicBezTo>
                  <a:pt x="4406" y="1982"/>
                  <a:pt x="4120" y="1669"/>
                  <a:pt x="4120" y="1330"/>
                </a:cubicBezTo>
                <a:cubicBezTo>
                  <a:pt x="4120" y="926"/>
                  <a:pt x="4440" y="664"/>
                  <a:pt x="4776" y="664"/>
                </a:cubicBezTo>
                <a:close/>
                <a:moveTo>
                  <a:pt x="24977" y="29671"/>
                </a:moveTo>
                <a:cubicBezTo>
                  <a:pt x="25551" y="29671"/>
                  <a:pt x="25838" y="30375"/>
                  <a:pt x="25420" y="30792"/>
                </a:cubicBezTo>
                <a:cubicBezTo>
                  <a:pt x="25283" y="30930"/>
                  <a:pt x="25127" y="30988"/>
                  <a:pt x="24977" y="30988"/>
                </a:cubicBezTo>
                <a:cubicBezTo>
                  <a:pt x="24472" y="30988"/>
                  <a:pt x="24026" y="30335"/>
                  <a:pt x="24508" y="29853"/>
                </a:cubicBezTo>
                <a:cubicBezTo>
                  <a:pt x="24612" y="29749"/>
                  <a:pt x="24795" y="29671"/>
                  <a:pt x="24977" y="29671"/>
                </a:cubicBezTo>
                <a:close/>
                <a:moveTo>
                  <a:pt x="4771" y="1"/>
                </a:moveTo>
                <a:cubicBezTo>
                  <a:pt x="3259" y="1"/>
                  <a:pt x="2972" y="2191"/>
                  <a:pt x="4459" y="2582"/>
                </a:cubicBezTo>
                <a:lnTo>
                  <a:pt x="4459" y="13897"/>
                </a:lnTo>
                <a:lnTo>
                  <a:pt x="131" y="18199"/>
                </a:lnTo>
                <a:cubicBezTo>
                  <a:pt x="78" y="18251"/>
                  <a:pt x="52" y="18303"/>
                  <a:pt x="26" y="18382"/>
                </a:cubicBezTo>
                <a:lnTo>
                  <a:pt x="0" y="18434"/>
                </a:lnTo>
                <a:lnTo>
                  <a:pt x="0" y="47478"/>
                </a:lnTo>
                <a:lnTo>
                  <a:pt x="652" y="47478"/>
                </a:lnTo>
                <a:lnTo>
                  <a:pt x="652" y="33790"/>
                </a:lnTo>
                <a:lnTo>
                  <a:pt x="21953" y="33790"/>
                </a:lnTo>
                <a:lnTo>
                  <a:pt x="24299" y="31444"/>
                </a:lnTo>
                <a:cubicBezTo>
                  <a:pt x="24507" y="31558"/>
                  <a:pt x="24736" y="31614"/>
                  <a:pt x="24962" y="31614"/>
                </a:cubicBezTo>
                <a:cubicBezTo>
                  <a:pt x="25303" y="31614"/>
                  <a:pt x="25639" y="31486"/>
                  <a:pt x="25890" y="31235"/>
                </a:cubicBezTo>
                <a:cubicBezTo>
                  <a:pt x="26385" y="30740"/>
                  <a:pt x="26385" y="29905"/>
                  <a:pt x="25890" y="29410"/>
                </a:cubicBezTo>
                <a:cubicBezTo>
                  <a:pt x="25610" y="29136"/>
                  <a:pt x="25288" y="29020"/>
                  <a:pt x="24978" y="29020"/>
                </a:cubicBezTo>
                <a:cubicBezTo>
                  <a:pt x="24078" y="29020"/>
                  <a:pt x="23274" y="30004"/>
                  <a:pt x="23856" y="30974"/>
                </a:cubicBezTo>
                <a:lnTo>
                  <a:pt x="21666" y="33138"/>
                </a:lnTo>
                <a:lnTo>
                  <a:pt x="652" y="33138"/>
                </a:lnTo>
                <a:lnTo>
                  <a:pt x="652" y="18616"/>
                </a:lnTo>
                <a:lnTo>
                  <a:pt x="5058" y="14210"/>
                </a:lnTo>
                <a:lnTo>
                  <a:pt x="5084" y="14158"/>
                </a:lnTo>
                <a:cubicBezTo>
                  <a:pt x="5110" y="14106"/>
                  <a:pt x="5110" y="14028"/>
                  <a:pt x="5110" y="13949"/>
                </a:cubicBezTo>
                <a:lnTo>
                  <a:pt x="5110" y="2582"/>
                </a:lnTo>
                <a:cubicBezTo>
                  <a:pt x="6596" y="2191"/>
                  <a:pt x="6310" y="1"/>
                  <a:pt x="47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57" name="Google Shape;1257;p56"/>
          <p:cNvGrpSpPr/>
          <p:nvPr/>
        </p:nvGrpSpPr>
        <p:grpSpPr>
          <a:xfrm flipH="1">
            <a:off x="8243204" y="-511348"/>
            <a:ext cx="491146" cy="3408435"/>
            <a:chOff x="429136" y="-511348"/>
            <a:chExt cx="491146" cy="3408435"/>
          </a:xfrm>
        </p:grpSpPr>
        <p:grpSp>
          <p:nvGrpSpPr>
            <p:cNvPr id="1258" name="Google Shape;1258;p56"/>
            <p:cNvGrpSpPr/>
            <p:nvPr/>
          </p:nvGrpSpPr>
          <p:grpSpPr>
            <a:xfrm>
              <a:off x="429136" y="-11"/>
              <a:ext cx="384024" cy="2897098"/>
              <a:chOff x="441823" y="-26161"/>
              <a:chExt cx="384024" cy="2897098"/>
            </a:xfrm>
          </p:grpSpPr>
          <p:sp>
            <p:nvSpPr>
              <p:cNvPr id="1259" name="Google Shape;1259;p56"/>
              <p:cNvSpPr/>
              <p:nvPr/>
            </p:nvSpPr>
            <p:spPr>
              <a:xfrm rot="-5400000">
                <a:off x="-108853" y="1936237"/>
                <a:ext cx="1522265" cy="347137"/>
              </a:xfrm>
              <a:custGeom>
                <a:avLst/>
                <a:gdLst/>
                <a:ahLst/>
                <a:cxnLst/>
                <a:rect l="l" t="t" r="r" b="b"/>
                <a:pathLst>
                  <a:path w="42133" h="9608" extrusionOk="0">
                    <a:moveTo>
                      <a:pt x="1325" y="7651"/>
                    </a:moveTo>
                    <a:cubicBezTo>
                      <a:pt x="1662" y="7651"/>
                      <a:pt x="1982" y="7913"/>
                      <a:pt x="1982" y="8318"/>
                    </a:cubicBezTo>
                    <a:cubicBezTo>
                      <a:pt x="1982" y="8683"/>
                      <a:pt x="1695" y="8969"/>
                      <a:pt x="1330" y="8969"/>
                    </a:cubicBezTo>
                    <a:cubicBezTo>
                      <a:pt x="756" y="8969"/>
                      <a:pt x="469" y="8265"/>
                      <a:pt x="860" y="7848"/>
                    </a:cubicBezTo>
                    <a:cubicBezTo>
                      <a:pt x="996" y="7712"/>
                      <a:pt x="1163" y="7651"/>
                      <a:pt x="1325" y="7651"/>
                    </a:cubicBezTo>
                    <a:close/>
                    <a:moveTo>
                      <a:pt x="19007" y="1"/>
                    </a:moveTo>
                    <a:cubicBezTo>
                      <a:pt x="18876" y="1"/>
                      <a:pt x="18746" y="27"/>
                      <a:pt x="18668" y="131"/>
                    </a:cubicBezTo>
                    <a:lnTo>
                      <a:pt x="10820" y="7979"/>
                    </a:lnTo>
                    <a:lnTo>
                      <a:pt x="2581" y="7979"/>
                    </a:lnTo>
                    <a:cubicBezTo>
                      <a:pt x="2405" y="7309"/>
                      <a:pt x="1864" y="6999"/>
                      <a:pt x="1322" y="6999"/>
                    </a:cubicBezTo>
                    <a:cubicBezTo>
                      <a:pt x="661" y="6999"/>
                      <a:pt x="0" y="7460"/>
                      <a:pt x="0" y="8291"/>
                    </a:cubicBezTo>
                    <a:cubicBezTo>
                      <a:pt x="0" y="9139"/>
                      <a:pt x="666" y="9607"/>
                      <a:pt x="1328" y="9607"/>
                    </a:cubicBezTo>
                    <a:cubicBezTo>
                      <a:pt x="1868" y="9607"/>
                      <a:pt x="2406" y="9297"/>
                      <a:pt x="2581" y="8630"/>
                    </a:cubicBezTo>
                    <a:lnTo>
                      <a:pt x="11055" y="8630"/>
                    </a:lnTo>
                    <a:lnTo>
                      <a:pt x="19085" y="652"/>
                    </a:lnTo>
                    <a:lnTo>
                      <a:pt x="42106" y="652"/>
                    </a:lnTo>
                    <a:lnTo>
                      <a:pt x="4213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56"/>
              <p:cNvSpPr/>
              <p:nvPr/>
            </p:nvSpPr>
            <p:spPr>
              <a:xfrm rot="5400000" flipH="1">
                <a:off x="-215150" y="630813"/>
                <a:ext cx="1414458" cy="100511"/>
              </a:xfrm>
              <a:custGeom>
                <a:avLst/>
                <a:gdLst/>
                <a:ahLst/>
                <a:cxnLst/>
                <a:rect l="l" t="t" r="r" b="b"/>
                <a:pathLst>
                  <a:path w="36521" h="2595" extrusionOk="0">
                    <a:moveTo>
                      <a:pt x="1684" y="639"/>
                    </a:moveTo>
                    <a:cubicBezTo>
                      <a:pt x="2020" y="639"/>
                      <a:pt x="2340" y="901"/>
                      <a:pt x="2340" y="1306"/>
                    </a:cubicBezTo>
                    <a:cubicBezTo>
                      <a:pt x="2340" y="1644"/>
                      <a:pt x="2053" y="1957"/>
                      <a:pt x="1688" y="1957"/>
                    </a:cubicBezTo>
                    <a:cubicBezTo>
                      <a:pt x="1089" y="1957"/>
                      <a:pt x="802" y="1253"/>
                      <a:pt x="1219" y="836"/>
                    </a:cubicBezTo>
                    <a:cubicBezTo>
                      <a:pt x="1355" y="700"/>
                      <a:pt x="1521" y="639"/>
                      <a:pt x="1684" y="639"/>
                    </a:cubicBezTo>
                    <a:close/>
                    <a:moveTo>
                      <a:pt x="1741" y="1"/>
                    </a:moveTo>
                    <a:cubicBezTo>
                      <a:pt x="1724" y="1"/>
                      <a:pt x="1706" y="1"/>
                      <a:pt x="1688" y="2"/>
                    </a:cubicBezTo>
                    <a:cubicBezTo>
                      <a:pt x="1677" y="2"/>
                      <a:pt x="1666" y="2"/>
                      <a:pt x="1655" y="2"/>
                    </a:cubicBezTo>
                    <a:cubicBezTo>
                      <a:pt x="581" y="2"/>
                      <a:pt x="0" y="1236"/>
                      <a:pt x="645" y="2088"/>
                    </a:cubicBezTo>
                    <a:cubicBezTo>
                      <a:pt x="908" y="2434"/>
                      <a:pt x="1289" y="2595"/>
                      <a:pt x="1667" y="2595"/>
                    </a:cubicBezTo>
                    <a:cubicBezTo>
                      <a:pt x="2228" y="2595"/>
                      <a:pt x="2784" y="2241"/>
                      <a:pt x="2940" y="1618"/>
                    </a:cubicBezTo>
                    <a:lnTo>
                      <a:pt x="36520" y="1618"/>
                    </a:lnTo>
                    <a:lnTo>
                      <a:pt x="36520" y="967"/>
                    </a:lnTo>
                    <a:lnTo>
                      <a:pt x="2966" y="967"/>
                    </a:lnTo>
                    <a:cubicBezTo>
                      <a:pt x="2814" y="410"/>
                      <a:pt x="2318" y="1"/>
                      <a:pt x="17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61" name="Google Shape;1261;p56"/>
            <p:cNvSpPr/>
            <p:nvPr/>
          </p:nvSpPr>
          <p:spPr>
            <a:xfrm rot="5400000" flipH="1">
              <a:off x="162797" y="145626"/>
              <a:ext cx="1414458" cy="100511"/>
            </a:xfrm>
            <a:custGeom>
              <a:avLst/>
              <a:gdLst/>
              <a:ahLst/>
              <a:cxnLst/>
              <a:rect l="l" t="t" r="r" b="b"/>
              <a:pathLst>
                <a:path w="36521" h="2595" extrusionOk="0">
                  <a:moveTo>
                    <a:pt x="1684" y="639"/>
                  </a:moveTo>
                  <a:cubicBezTo>
                    <a:pt x="2020" y="639"/>
                    <a:pt x="2340" y="901"/>
                    <a:pt x="2340" y="1305"/>
                  </a:cubicBezTo>
                  <a:cubicBezTo>
                    <a:pt x="2340" y="1644"/>
                    <a:pt x="2053" y="1957"/>
                    <a:pt x="1688" y="1957"/>
                  </a:cubicBezTo>
                  <a:cubicBezTo>
                    <a:pt x="1089" y="1957"/>
                    <a:pt x="802" y="1253"/>
                    <a:pt x="1219" y="836"/>
                  </a:cubicBezTo>
                  <a:cubicBezTo>
                    <a:pt x="1355" y="700"/>
                    <a:pt x="1521" y="639"/>
                    <a:pt x="1684" y="639"/>
                  </a:cubicBezTo>
                  <a:close/>
                  <a:moveTo>
                    <a:pt x="1741" y="1"/>
                  </a:moveTo>
                  <a:cubicBezTo>
                    <a:pt x="1724" y="1"/>
                    <a:pt x="1706" y="1"/>
                    <a:pt x="1688" y="2"/>
                  </a:cubicBezTo>
                  <a:cubicBezTo>
                    <a:pt x="1677" y="2"/>
                    <a:pt x="1666" y="1"/>
                    <a:pt x="1655" y="1"/>
                  </a:cubicBezTo>
                  <a:cubicBezTo>
                    <a:pt x="581" y="1"/>
                    <a:pt x="0" y="1236"/>
                    <a:pt x="645" y="2088"/>
                  </a:cubicBezTo>
                  <a:cubicBezTo>
                    <a:pt x="908" y="2434"/>
                    <a:pt x="1289" y="2595"/>
                    <a:pt x="1667" y="2595"/>
                  </a:cubicBezTo>
                  <a:cubicBezTo>
                    <a:pt x="2228" y="2595"/>
                    <a:pt x="2784" y="2241"/>
                    <a:pt x="2940" y="1618"/>
                  </a:cubicBezTo>
                  <a:lnTo>
                    <a:pt x="36520" y="1618"/>
                  </a:lnTo>
                  <a:lnTo>
                    <a:pt x="36520" y="967"/>
                  </a:lnTo>
                  <a:lnTo>
                    <a:pt x="2966" y="967"/>
                  </a:lnTo>
                  <a:cubicBezTo>
                    <a:pt x="2814" y="410"/>
                    <a:pt x="2318" y="1"/>
                    <a:pt x="17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62" name="Google Shape;1262;p56"/>
          <p:cNvGrpSpPr/>
          <p:nvPr/>
        </p:nvGrpSpPr>
        <p:grpSpPr>
          <a:xfrm flipH="1">
            <a:off x="7886147" y="3228883"/>
            <a:ext cx="1114972" cy="2690476"/>
            <a:chOff x="162367" y="3228883"/>
            <a:chExt cx="1114972" cy="2690476"/>
          </a:xfrm>
        </p:grpSpPr>
        <p:sp>
          <p:nvSpPr>
            <p:cNvPr id="1263" name="Google Shape;1263;p56"/>
            <p:cNvSpPr/>
            <p:nvPr/>
          </p:nvSpPr>
          <p:spPr>
            <a:xfrm rot="-5400000" flipH="1">
              <a:off x="519854" y="5161874"/>
              <a:ext cx="1414458" cy="100511"/>
            </a:xfrm>
            <a:custGeom>
              <a:avLst/>
              <a:gdLst/>
              <a:ahLst/>
              <a:cxnLst/>
              <a:rect l="l" t="t" r="r" b="b"/>
              <a:pathLst>
                <a:path w="36521" h="2595" extrusionOk="0">
                  <a:moveTo>
                    <a:pt x="1684" y="639"/>
                  </a:moveTo>
                  <a:cubicBezTo>
                    <a:pt x="2020" y="639"/>
                    <a:pt x="2340" y="901"/>
                    <a:pt x="2340" y="1305"/>
                  </a:cubicBezTo>
                  <a:cubicBezTo>
                    <a:pt x="2340" y="1644"/>
                    <a:pt x="2053" y="1957"/>
                    <a:pt x="1688" y="1957"/>
                  </a:cubicBezTo>
                  <a:cubicBezTo>
                    <a:pt x="1089" y="1957"/>
                    <a:pt x="802" y="1253"/>
                    <a:pt x="1219" y="836"/>
                  </a:cubicBezTo>
                  <a:cubicBezTo>
                    <a:pt x="1355" y="700"/>
                    <a:pt x="1521" y="639"/>
                    <a:pt x="1684" y="639"/>
                  </a:cubicBezTo>
                  <a:close/>
                  <a:moveTo>
                    <a:pt x="1741" y="1"/>
                  </a:moveTo>
                  <a:cubicBezTo>
                    <a:pt x="1724" y="1"/>
                    <a:pt x="1706" y="1"/>
                    <a:pt x="1688" y="2"/>
                  </a:cubicBezTo>
                  <a:cubicBezTo>
                    <a:pt x="1677" y="2"/>
                    <a:pt x="1666" y="1"/>
                    <a:pt x="1655" y="1"/>
                  </a:cubicBezTo>
                  <a:cubicBezTo>
                    <a:pt x="581" y="1"/>
                    <a:pt x="0" y="1236"/>
                    <a:pt x="645" y="2088"/>
                  </a:cubicBezTo>
                  <a:cubicBezTo>
                    <a:pt x="908" y="2434"/>
                    <a:pt x="1289" y="2595"/>
                    <a:pt x="1667" y="2595"/>
                  </a:cubicBezTo>
                  <a:cubicBezTo>
                    <a:pt x="2228" y="2595"/>
                    <a:pt x="2784" y="2241"/>
                    <a:pt x="2940" y="1618"/>
                  </a:cubicBezTo>
                  <a:lnTo>
                    <a:pt x="36520" y="1618"/>
                  </a:lnTo>
                  <a:lnTo>
                    <a:pt x="36520" y="967"/>
                  </a:lnTo>
                  <a:lnTo>
                    <a:pt x="2966" y="967"/>
                  </a:lnTo>
                  <a:cubicBezTo>
                    <a:pt x="2814" y="410"/>
                    <a:pt x="2318" y="1"/>
                    <a:pt x="17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56"/>
            <p:cNvSpPr/>
            <p:nvPr/>
          </p:nvSpPr>
          <p:spPr>
            <a:xfrm rot="-5400000" flipH="1">
              <a:off x="-605443" y="3996693"/>
              <a:ext cx="1915586" cy="379966"/>
            </a:xfrm>
            <a:custGeom>
              <a:avLst/>
              <a:gdLst/>
              <a:ahLst/>
              <a:cxnLst/>
              <a:rect l="l" t="t" r="r" b="b"/>
              <a:pathLst>
                <a:path w="49460" h="9810" extrusionOk="0">
                  <a:moveTo>
                    <a:pt x="1300" y="676"/>
                  </a:moveTo>
                  <a:cubicBezTo>
                    <a:pt x="1636" y="676"/>
                    <a:pt x="1956" y="938"/>
                    <a:pt x="1956" y="1343"/>
                  </a:cubicBezTo>
                  <a:cubicBezTo>
                    <a:pt x="1956" y="1682"/>
                    <a:pt x="1669" y="1994"/>
                    <a:pt x="1304" y="1994"/>
                  </a:cubicBezTo>
                  <a:cubicBezTo>
                    <a:pt x="731" y="1994"/>
                    <a:pt x="444" y="1291"/>
                    <a:pt x="835" y="873"/>
                  </a:cubicBezTo>
                  <a:cubicBezTo>
                    <a:pt x="971" y="737"/>
                    <a:pt x="1137" y="676"/>
                    <a:pt x="1300" y="676"/>
                  </a:cubicBezTo>
                  <a:close/>
                  <a:moveTo>
                    <a:pt x="1288" y="6195"/>
                  </a:moveTo>
                  <a:cubicBezTo>
                    <a:pt x="1628" y="6195"/>
                    <a:pt x="1956" y="6452"/>
                    <a:pt x="1956" y="6844"/>
                  </a:cubicBezTo>
                  <a:cubicBezTo>
                    <a:pt x="1956" y="7209"/>
                    <a:pt x="1669" y="7470"/>
                    <a:pt x="1304" y="7470"/>
                  </a:cubicBezTo>
                  <a:lnTo>
                    <a:pt x="1304" y="7496"/>
                  </a:lnTo>
                  <a:cubicBezTo>
                    <a:pt x="731" y="7496"/>
                    <a:pt x="444" y="6792"/>
                    <a:pt x="835" y="6375"/>
                  </a:cubicBezTo>
                  <a:cubicBezTo>
                    <a:pt x="968" y="6250"/>
                    <a:pt x="1129" y="6195"/>
                    <a:pt x="1288" y="6195"/>
                  </a:cubicBezTo>
                  <a:close/>
                  <a:moveTo>
                    <a:pt x="1325" y="1"/>
                  </a:moveTo>
                  <a:cubicBezTo>
                    <a:pt x="666" y="1"/>
                    <a:pt x="1" y="469"/>
                    <a:pt x="1" y="1317"/>
                  </a:cubicBezTo>
                  <a:cubicBezTo>
                    <a:pt x="1" y="2158"/>
                    <a:pt x="656" y="2617"/>
                    <a:pt x="1310" y="2617"/>
                  </a:cubicBezTo>
                  <a:cubicBezTo>
                    <a:pt x="1851" y="2617"/>
                    <a:pt x="2391" y="2303"/>
                    <a:pt x="2556" y="1629"/>
                  </a:cubicBezTo>
                  <a:lnTo>
                    <a:pt x="16348" y="1629"/>
                  </a:lnTo>
                  <a:lnTo>
                    <a:pt x="18199" y="3481"/>
                  </a:lnTo>
                  <a:lnTo>
                    <a:pt x="15175" y="6505"/>
                  </a:lnTo>
                  <a:lnTo>
                    <a:pt x="2556" y="6505"/>
                  </a:lnTo>
                  <a:cubicBezTo>
                    <a:pt x="2391" y="5836"/>
                    <a:pt x="1857" y="5526"/>
                    <a:pt x="1319" y="5526"/>
                  </a:cubicBezTo>
                  <a:cubicBezTo>
                    <a:pt x="662" y="5526"/>
                    <a:pt x="1" y="5987"/>
                    <a:pt x="1" y="6818"/>
                  </a:cubicBezTo>
                  <a:cubicBezTo>
                    <a:pt x="1" y="7666"/>
                    <a:pt x="666" y="8133"/>
                    <a:pt x="1325" y="8133"/>
                  </a:cubicBezTo>
                  <a:cubicBezTo>
                    <a:pt x="1861" y="8133"/>
                    <a:pt x="2392" y="7824"/>
                    <a:pt x="2556" y="7157"/>
                  </a:cubicBezTo>
                  <a:lnTo>
                    <a:pt x="15435" y="7157"/>
                  </a:lnTo>
                  <a:lnTo>
                    <a:pt x="18642" y="3950"/>
                  </a:lnTo>
                  <a:lnTo>
                    <a:pt x="24091" y="9373"/>
                  </a:lnTo>
                  <a:cubicBezTo>
                    <a:pt x="24144" y="9399"/>
                    <a:pt x="24170" y="9425"/>
                    <a:pt x="24196" y="9477"/>
                  </a:cubicBezTo>
                  <a:cubicBezTo>
                    <a:pt x="24326" y="9660"/>
                    <a:pt x="24561" y="9790"/>
                    <a:pt x="24769" y="9790"/>
                  </a:cubicBezTo>
                  <a:cubicBezTo>
                    <a:pt x="24795" y="9803"/>
                    <a:pt x="24821" y="9810"/>
                    <a:pt x="24844" y="9810"/>
                  </a:cubicBezTo>
                  <a:cubicBezTo>
                    <a:pt x="24867" y="9810"/>
                    <a:pt x="24887" y="9803"/>
                    <a:pt x="24900" y="9790"/>
                  </a:cubicBezTo>
                  <a:lnTo>
                    <a:pt x="49460" y="9790"/>
                  </a:lnTo>
                  <a:lnTo>
                    <a:pt x="49460" y="9138"/>
                  </a:lnTo>
                  <a:lnTo>
                    <a:pt x="24874" y="9138"/>
                  </a:lnTo>
                  <a:lnTo>
                    <a:pt x="24795" y="9164"/>
                  </a:lnTo>
                  <a:cubicBezTo>
                    <a:pt x="24743" y="9112"/>
                    <a:pt x="24717" y="9086"/>
                    <a:pt x="24665" y="9034"/>
                  </a:cubicBezTo>
                  <a:cubicBezTo>
                    <a:pt x="24639" y="8982"/>
                    <a:pt x="24587" y="8930"/>
                    <a:pt x="24535" y="8904"/>
                  </a:cubicBezTo>
                  <a:lnTo>
                    <a:pt x="16661" y="1030"/>
                  </a:lnTo>
                  <a:lnTo>
                    <a:pt x="16609" y="1004"/>
                  </a:lnTo>
                  <a:cubicBezTo>
                    <a:pt x="16557" y="1004"/>
                    <a:pt x="16478" y="978"/>
                    <a:pt x="16426" y="978"/>
                  </a:cubicBezTo>
                  <a:lnTo>
                    <a:pt x="2556" y="978"/>
                  </a:lnTo>
                  <a:cubicBezTo>
                    <a:pt x="2392" y="311"/>
                    <a:pt x="1861" y="1"/>
                    <a:pt x="13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56"/>
            <p:cNvSpPr/>
            <p:nvPr/>
          </p:nvSpPr>
          <p:spPr>
            <a:xfrm rot="-5400000" flipH="1">
              <a:off x="229278" y="4450619"/>
              <a:ext cx="1281498" cy="323261"/>
            </a:xfrm>
            <a:custGeom>
              <a:avLst/>
              <a:gdLst/>
              <a:ahLst/>
              <a:cxnLst/>
              <a:rect l="l" t="t" r="r" b="b"/>
              <a:pathLst>
                <a:path w="33088" h="8346" extrusionOk="0">
                  <a:moveTo>
                    <a:pt x="1844" y="659"/>
                  </a:moveTo>
                  <a:cubicBezTo>
                    <a:pt x="2003" y="659"/>
                    <a:pt x="2164" y="715"/>
                    <a:pt x="2296" y="839"/>
                  </a:cubicBezTo>
                  <a:cubicBezTo>
                    <a:pt x="2531" y="1099"/>
                    <a:pt x="2531" y="1517"/>
                    <a:pt x="2270" y="1777"/>
                  </a:cubicBezTo>
                  <a:lnTo>
                    <a:pt x="2296" y="1777"/>
                  </a:lnTo>
                  <a:cubicBezTo>
                    <a:pt x="2164" y="1902"/>
                    <a:pt x="2003" y="1957"/>
                    <a:pt x="1844" y="1957"/>
                  </a:cubicBezTo>
                  <a:cubicBezTo>
                    <a:pt x="1503" y="1957"/>
                    <a:pt x="1175" y="1699"/>
                    <a:pt x="1175" y="1308"/>
                  </a:cubicBezTo>
                  <a:cubicBezTo>
                    <a:pt x="1175" y="917"/>
                    <a:pt x="1503" y="659"/>
                    <a:pt x="1844" y="659"/>
                  </a:cubicBezTo>
                  <a:close/>
                  <a:moveTo>
                    <a:pt x="1844" y="6368"/>
                  </a:moveTo>
                  <a:cubicBezTo>
                    <a:pt x="2003" y="6368"/>
                    <a:pt x="2164" y="6424"/>
                    <a:pt x="2296" y="6549"/>
                  </a:cubicBezTo>
                  <a:cubicBezTo>
                    <a:pt x="2531" y="6809"/>
                    <a:pt x="2531" y="7226"/>
                    <a:pt x="2270" y="7487"/>
                  </a:cubicBezTo>
                  <a:lnTo>
                    <a:pt x="2296" y="7487"/>
                  </a:lnTo>
                  <a:cubicBezTo>
                    <a:pt x="2164" y="7611"/>
                    <a:pt x="2003" y="7667"/>
                    <a:pt x="1844" y="7667"/>
                  </a:cubicBezTo>
                  <a:cubicBezTo>
                    <a:pt x="1503" y="7667"/>
                    <a:pt x="1175" y="7409"/>
                    <a:pt x="1175" y="7018"/>
                  </a:cubicBezTo>
                  <a:cubicBezTo>
                    <a:pt x="1175" y="6626"/>
                    <a:pt x="1503" y="6368"/>
                    <a:pt x="1844" y="6368"/>
                  </a:cubicBezTo>
                  <a:close/>
                  <a:moveTo>
                    <a:pt x="1818" y="0"/>
                  </a:moveTo>
                  <a:cubicBezTo>
                    <a:pt x="1600" y="0"/>
                    <a:pt x="1373" y="58"/>
                    <a:pt x="1149" y="187"/>
                  </a:cubicBezTo>
                  <a:cubicBezTo>
                    <a:pt x="10" y="860"/>
                    <a:pt x="490" y="2612"/>
                    <a:pt x="1798" y="2612"/>
                  </a:cubicBezTo>
                  <a:cubicBezTo>
                    <a:pt x="1808" y="2612"/>
                    <a:pt x="1817" y="2612"/>
                    <a:pt x="1827" y="2612"/>
                  </a:cubicBezTo>
                  <a:cubicBezTo>
                    <a:pt x="2062" y="2612"/>
                    <a:pt x="2270" y="2559"/>
                    <a:pt x="2479" y="2429"/>
                  </a:cubicBezTo>
                  <a:lnTo>
                    <a:pt x="4200" y="4176"/>
                  </a:lnTo>
                  <a:lnTo>
                    <a:pt x="2479" y="5897"/>
                  </a:lnTo>
                  <a:cubicBezTo>
                    <a:pt x="2254" y="5769"/>
                    <a:pt x="2029" y="5712"/>
                    <a:pt x="1815" y="5712"/>
                  </a:cubicBezTo>
                  <a:cubicBezTo>
                    <a:pt x="768" y="5712"/>
                    <a:pt x="0" y="7068"/>
                    <a:pt x="888" y="7956"/>
                  </a:cubicBezTo>
                  <a:cubicBezTo>
                    <a:pt x="1168" y="8229"/>
                    <a:pt x="1490" y="8346"/>
                    <a:pt x="1802" y="8346"/>
                  </a:cubicBezTo>
                  <a:cubicBezTo>
                    <a:pt x="2711" y="8346"/>
                    <a:pt x="3531" y="7356"/>
                    <a:pt x="2948" y="6366"/>
                  </a:cubicBezTo>
                  <a:lnTo>
                    <a:pt x="4773" y="4515"/>
                  </a:lnTo>
                  <a:lnTo>
                    <a:pt x="33088" y="4515"/>
                  </a:lnTo>
                  <a:lnTo>
                    <a:pt x="33088" y="3863"/>
                  </a:lnTo>
                  <a:lnTo>
                    <a:pt x="24406" y="3863"/>
                  </a:lnTo>
                  <a:lnTo>
                    <a:pt x="24406" y="3811"/>
                  </a:lnTo>
                  <a:lnTo>
                    <a:pt x="4799" y="3811"/>
                  </a:lnTo>
                  <a:lnTo>
                    <a:pt x="2948" y="1960"/>
                  </a:lnTo>
                  <a:cubicBezTo>
                    <a:pt x="3476" y="1031"/>
                    <a:pt x="2739" y="0"/>
                    <a:pt x="18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82"/>
        <p:cNvGrpSpPr/>
        <p:nvPr/>
      </p:nvGrpSpPr>
      <p:grpSpPr>
        <a:xfrm>
          <a:off x="0" y="0"/>
          <a:ext cx="0" cy="0"/>
          <a:chOff x="0" y="0"/>
          <a:chExt cx="0" cy="0"/>
        </a:xfrm>
      </p:grpSpPr>
      <p:grpSp>
        <p:nvGrpSpPr>
          <p:cNvPr id="183" name="Google Shape;183;p7"/>
          <p:cNvGrpSpPr/>
          <p:nvPr/>
        </p:nvGrpSpPr>
        <p:grpSpPr>
          <a:xfrm>
            <a:off x="-240841" y="4543828"/>
            <a:ext cx="2014791" cy="473128"/>
            <a:chOff x="-35118" y="4342063"/>
            <a:chExt cx="2014791" cy="473128"/>
          </a:xfrm>
        </p:grpSpPr>
        <p:sp>
          <p:nvSpPr>
            <p:cNvPr id="184" name="Google Shape;184;p7"/>
            <p:cNvSpPr/>
            <p:nvPr/>
          </p:nvSpPr>
          <p:spPr>
            <a:xfrm rot="-5400000">
              <a:off x="712889" y="3641646"/>
              <a:ext cx="425539" cy="1921552"/>
            </a:xfrm>
            <a:custGeom>
              <a:avLst/>
              <a:gdLst/>
              <a:ahLst/>
              <a:cxnLst/>
              <a:rect l="l" t="t" r="r" b="b"/>
              <a:pathLst>
                <a:path w="11430" h="51613" extrusionOk="0">
                  <a:moveTo>
                    <a:pt x="0" y="1"/>
                  </a:moveTo>
                  <a:lnTo>
                    <a:pt x="0" y="17995"/>
                  </a:lnTo>
                  <a:lnTo>
                    <a:pt x="31" y="18056"/>
                  </a:lnTo>
                  <a:cubicBezTo>
                    <a:pt x="61" y="18117"/>
                    <a:pt x="91" y="18147"/>
                    <a:pt x="122" y="18177"/>
                  </a:cubicBezTo>
                  <a:lnTo>
                    <a:pt x="10852" y="28877"/>
                  </a:lnTo>
                  <a:lnTo>
                    <a:pt x="10852" y="51612"/>
                  </a:lnTo>
                  <a:lnTo>
                    <a:pt x="11429" y="51612"/>
                  </a:lnTo>
                  <a:lnTo>
                    <a:pt x="11429" y="28633"/>
                  </a:lnTo>
                  <a:lnTo>
                    <a:pt x="669" y="17873"/>
                  </a:lnTo>
                  <a:lnTo>
                    <a:pt x="608" y="17813"/>
                  </a:lnTo>
                  <a:lnTo>
                    <a:pt x="608"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7"/>
            <p:cNvSpPr/>
            <p:nvPr/>
          </p:nvSpPr>
          <p:spPr>
            <a:xfrm>
              <a:off x="1861099" y="4342063"/>
              <a:ext cx="118575" cy="118575"/>
            </a:xfrm>
            <a:custGeom>
              <a:avLst/>
              <a:gdLst/>
              <a:ahLst/>
              <a:cxnLst/>
              <a:rect l="l" t="t" r="r" b="b"/>
              <a:pathLst>
                <a:path w="4743" h="4743" fill="none" extrusionOk="0">
                  <a:moveTo>
                    <a:pt x="4742" y="2037"/>
                  </a:moveTo>
                  <a:cubicBezTo>
                    <a:pt x="4742" y="3830"/>
                    <a:pt x="2554" y="4742"/>
                    <a:pt x="1277" y="3466"/>
                  </a:cubicBezTo>
                  <a:cubicBezTo>
                    <a:pt x="1" y="2189"/>
                    <a:pt x="912" y="31"/>
                    <a:pt x="2706" y="1"/>
                  </a:cubicBezTo>
                  <a:cubicBezTo>
                    <a:pt x="3830" y="1"/>
                    <a:pt x="4742" y="912"/>
                    <a:pt x="4742" y="2037"/>
                  </a:cubicBezTo>
                  <a:close/>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6" name="Google Shape;186;p7"/>
          <p:cNvGrpSpPr/>
          <p:nvPr/>
        </p:nvGrpSpPr>
        <p:grpSpPr>
          <a:xfrm>
            <a:off x="-185941" y="4793793"/>
            <a:ext cx="2014791" cy="473128"/>
            <a:chOff x="-35118" y="4342063"/>
            <a:chExt cx="2014791" cy="473128"/>
          </a:xfrm>
        </p:grpSpPr>
        <p:sp>
          <p:nvSpPr>
            <p:cNvPr id="187" name="Google Shape;187;p7"/>
            <p:cNvSpPr/>
            <p:nvPr/>
          </p:nvSpPr>
          <p:spPr>
            <a:xfrm rot="-5400000">
              <a:off x="712889" y="3641646"/>
              <a:ext cx="425539" cy="1921552"/>
            </a:xfrm>
            <a:custGeom>
              <a:avLst/>
              <a:gdLst/>
              <a:ahLst/>
              <a:cxnLst/>
              <a:rect l="l" t="t" r="r" b="b"/>
              <a:pathLst>
                <a:path w="11430" h="51613" extrusionOk="0">
                  <a:moveTo>
                    <a:pt x="0" y="1"/>
                  </a:moveTo>
                  <a:lnTo>
                    <a:pt x="0" y="17995"/>
                  </a:lnTo>
                  <a:lnTo>
                    <a:pt x="31" y="18056"/>
                  </a:lnTo>
                  <a:cubicBezTo>
                    <a:pt x="61" y="18117"/>
                    <a:pt x="91" y="18147"/>
                    <a:pt x="122" y="18177"/>
                  </a:cubicBezTo>
                  <a:lnTo>
                    <a:pt x="10852" y="28877"/>
                  </a:lnTo>
                  <a:lnTo>
                    <a:pt x="10852" y="51612"/>
                  </a:lnTo>
                  <a:lnTo>
                    <a:pt x="11429" y="51612"/>
                  </a:lnTo>
                  <a:lnTo>
                    <a:pt x="11429" y="28633"/>
                  </a:lnTo>
                  <a:lnTo>
                    <a:pt x="669" y="17873"/>
                  </a:lnTo>
                  <a:lnTo>
                    <a:pt x="608" y="17813"/>
                  </a:lnTo>
                  <a:lnTo>
                    <a:pt x="608" y="1"/>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7"/>
            <p:cNvSpPr/>
            <p:nvPr/>
          </p:nvSpPr>
          <p:spPr>
            <a:xfrm>
              <a:off x="1861099" y="4342063"/>
              <a:ext cx="118575" cy="118575"/>
            </a:xfrm>
            <a:custGeom>
              <a:avLst/>
              <a:gdLst/>
              <a:ahLst/>
              <a:cxnLst/>
              <a:rect l="l" t="t" r="r" b="b"/>
              <a:pathLst>
                <a:path w="4743" h="4743" fill="none" extrusionOk="0">
                  <a:moveTo>
                    <a:pt x="4742" y="2037"/>
                  </a:moveTo>
                  <a:cubicBezTo>
                    <a:pt x="4742" y="3830"/>
                    <a:pt x="2554" y="4742"/>
                    <a:pt x="1277" y="3466"/>
                  </a:cubicBezTo>
                  <a:cubicBezTo>
                    <a:pt x="1" y="2189"/>
                    <a:pt x="912" y="31"/>
                    <a:pt x="2706" y="1"/>
                  </a:cubicBezTo>
                  <a:cubicBezTo>
                    <a:pt x="3830" y="1"/>
                    <a:pt x="4742" y="912"/>
                    <a:pt x="4742" y="2037"/>
                  </a:cubicBezTo>
                  <a:close/>
                </a:path>
              </a:pathLst>
            </a:custGeom>
            <a:solidFill>
              <a:schemeClr val="accent2"/>
            </a:solidFill>
            <a:ln w="28575" cap="flat" cmpd="sng">
              <a:solidFill>
                <a:schemeClr val="accen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9" name="Google Shape;189;p7"/>
          <p:cNvGrpSpPr/>
          <p:nvPr/>
        </p:nvGrpSpPr>
        <p:grpSpPr>
          <a:xfrm>
            <a:off x="-27101" y="9826"/>
            <a:ext cx="1697125" cy="576045"/>
            <a:chOff x="-27101" y="9826"/>
            <a:chExt cx="1697125" cy="576045"/>
          </a:xfrm>
        </p:grpSpPr>
        <p:grpSp>
          <p:nvGrpSpPr>
            <p:cNvPr id="190" name="Google Shape;190;p7"/>
            <p:cNvGrpSpPr/>
            <p:nvPr/>
          </p:nvGrpSpPr>
          <p:grpSpPr>
            <a:xfrm rot="5400000">
              <a:off x="568188" y="-433231"/>
              <a:ext cx="423826" cy="1614380"/>
              <a:chOff x="236836" y="140933"/>
              <a:chExt cx="423826" cy="1614380"/>
            </a:xfrm>
          </p:grpSpPr>
          <p:sp>
            <p:nvSpPr>
              <p:cNvPr id="191" name="Google Shape;191;p7"/>
              <p:cNvSpPr/>
              <p:nvPr/>
            </p:nvSpPr>
            <p:spPr>
              <a:xfrm>
                <a:off x="292013" y="249370"/>
                <a:ext cx="334005" cy="1407885"/>
              </a:xfrm>
              <a:custGeom>
                <a:avLst/>
                <a:gdLst/>
                <a:ahLst/>
                <a:cxnLst/>
                <a:rect l="l" t="t" r="r" b="b"/>
                <a:pathLst>
                  <a:path w="7478" h="31521" extrusionOk="0">
                    <a:moveTo>
                      <a:pt x="6870" y="0"/>
                    </a:moveTo>
                    <a:lnTo>
                      <a:pt x="6870" y="8177"/>
                    </a:lnTo>
                    <a:cubicBezTo>
                      <a:pt x="5441" y="9636"/>
                      <a:pt x="3982" y="11094"/>
                      <a:pt x="2554" y="12493"/>
                    </a:cubicBezTo>
                    <a:lnTo>
                      <a:pt x="122" y="14924"/>
                    </a:lnTo>
                    <a:lnTo>
                      <a:pt x="31" y="15046"/>
                    </a:lnTo>
                    <a:lnTo>
                      <a:pt x="1" y="15107"/>
                    </a:lnTo>
                    <a:cubicBezTo>
                      <a:pt x="1" y="15167"/>
                      <a:pt x="1" y="15228"/>
                      <a:pt x="1" y="15289"/>
                    </a:cubicBezTo>
                    <a:lnTo>
                      <a:pt x="1" y="31520"/>
                    </a:lnTo>
                    <a:lnTo>
                      <a:pt x="578" y="31520"/>
                    </a:lnTo>
                    <a:lnTo>
                      <a:pt x="578" y="15319"/>
                    </a:lnTo>
                    <a:cubicBezTo>
                      <a:pt x="1368" y="14529"/>
                      <a:pt x="2189" y="13739"/>
                      <a:pt x="2979" y="12918"/>
                    </a:cubicBezTo>
                    <a:cubicBezTo>
                      <a:pt x="4438" y="11490"/>
                      <a:pt x="5928" y="9970"/>
                      <a:pt x="7387" y="8511"/>
                    </a:cubicBezTo>
                    <a:lnTo>
                      <a:pt x="7478" y="8420"/>
                    </a:lnTo>
                    <a:lnTo>
                      <a:pt x="747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7"/>
              <p:cNvSpPr/>
              <p:nvPr/>
            </p:nvSpPr>
            <p:spPr>
              <a:xfrm>
                <a:off x="542088" y="140933"/>
                <a:ext cx="118575" cy="117825"/>
              </a:xfrm>
              <a:custGeom>
                <a:avLst/>
                <a:gdLst/>
                <a:ahLst/>
                <a:cxnLst/>
                <a:rect l="l" t="t" r="r" b="b"/>
                <a:pathLst>
                  <a:path w="4743" h="4713" fill="none" extrusionOk="0">
                    <a:moveTo>
                      <a:pt x="4742" y="2706"/>
                    </a:moveTo>
                    <a:cubicBezTo>
                      <a:pt x="4742" y="913"/>
                      <a:pt x="2554" y="1"/>
                      <a:pt x="1277" y="1277"/>
                    </a:cubicBezTo>
                    <a:cubicBezTo>
                      <a:pt x="1" y="2554"/>
                      <a:pt x="912" y="4712"/>
                      <a:pt x="2706" y="4712"/>
                    </a:cubicBezTo>
                    <a:cubicBezTo>
                      <a:pt x="3830" y="4712"/>
                      <a:pt x="4742" y="3831"/>
                      <a:pt x="4742" y="2706"/>
                    </a:cubicBezTo>
                    <a:close/>
                  </a:path>
                </a:pathLst>
              </a:custGeom>
              <a:solidFill>
                <a:schemeClr val="dk1"/>
              </a:solid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7"/>
              <p:cNvSpPr/>
              <p:nvPr/>
            </p:nvSpPr>
            <p:spPr>
              <a:xfrm>
                <a:off x="236836" y="1637488"/>
                <a:ext cx="118575" cy="117825"/>
              </a:xfrm>
              <a:custGeom>
                <a:avLst/>
                <a:gdLst/>
                <a:ahLst/>
                <a:cxnLst/>
                <a:rect l="l" t="t" r="r" b="b"/>
                <a:pathLst>
                  <a:path w="4743" h="4713" fill="none" extrusionOk="0">
                    <a:moveTo>
                      <a:pt x="4742" y="2706"/>
                    </a:moveTo>
                    <a:cubicBezTo>
                      <a:pt x="4742" y="913"/>
                      <a:pt x="2554" y="1"/>
                      <a:pt x="1277" y="1277"/>
                    </a:cubicBezTo>
                    <a:cubicBezTo>
                      <a:pt x="1" y="2554"/>
                      <a:pt x="912" y="4712"/>
                      <a:pt x="2706" y="4712"/>
                    </a:cubicBezTo>
                    <a:cubicBezTo>
                      <a:pt x="3830" y="4712"/>
                      <a:pt x="4742" y="3831"/>
                      <a:pt x="4742" y="2706"/>
                    </a:cubicBezTo>
                    <a:close/>
                  </a:path>
                </a:pathLst>
              </a:custGeom>
              <a:solidFill>
                <a:schemeClr val="dk1"/>
              </a:solid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4" name="Google Shape;194;p7"/>
            <p:cNvGrpSpPr/>
            <p:nvPr/>
          </p:nvGrpSpPr>
          <p:grpSpPr>
            <a:xfrm rot="5400000">
              <a:off x="607062" y="-624336"/>
              <a:ext cx="428800" cy="1697125"/>
              <a:chOff x="79461" y="58200"/>
              <a:chExt cx="428800" cy="1697125"/>
            </a:xfrm>
          </p:grpSpPr>
          <p:sp>
            <p:nvSpPr>
              <p:cNvPr id="195" name="Google Shape;195;p7"/>
              <p:cNvSpPr/>
              <p:nvPr/>
            </p:nvSpPr>
            <p:spPr>
              <a:xfrm>
                <a:off x="138597" y="176034"/>
                <a:ext cx="334050" cy="1481225"/>
              </a:xfrm>
              <a:custGeom>
                <a:avLst/>
                <a:gdLst/>
                <a:ahLst/>
                <a:cxnLst/>
                <a:rect l="l" t="t" r="r" b="b"/>
                <a:pathLst>
                  <a:path w="7479" h="33163" extrusionOk="0">
                    <a:moveTo>
                      <a:pt x="6870" y="1"/>
                    </a:moveTo>
                    <a:lnTo>
                      <a:pt x="6870" y="8208"/>
                    </a:lnTo>
                    <a:cubicBezTo>
                      <a:pt x="5442" y="9636"/>
                      <a:pt x="3983" y="11095"/>
                      <a:pt x="2554" y="12524"/>
                    </a:cubicBezTo>
                    <a:cubicBezTo>
                      <a:pt x="1764" y="13344"/>
                      <a:pt x="943" y="14135"/>
                      <a:pt x="122" y="14986"/>
                    </a:cubicBezTo>
                    <a:cubicBezTo>
                      <a:pt x="62" y="15016"/>
                      <a:pt x="31" y="15047"/>
                      <a:pt x="1" y="15107"/>
                    </a:cubicBezTo>
                    <a:lnTo>
                      <a:pt x="1" y="15168"/>
                    </a:lnTo>
                    <a:lnTo>
                      <a:pt x="1" y="33162"/>
                    </a:lnTo>
                    <a:lnTo>
                      <a:pt x="578" y="33162"/>
                    </a:lnTo>
                    <a:lnTo>
                      <a:pt x="578" y="15351"/>
                    </a:lnTo>
                    <a:lnTo>
                      <a:pt x="2980" y="12949"/>
                    </a:lnTo>
                    <a:cubicBezTo>
                      <a:pt x="4408" y="11490"/>
                      <a:pt x="5928" y="10001"/>
                      <a:pt x="7387" y="8512"/>
                    </a:cubicBezTo>
                    <a:lnTo>
                      <a:pt x="7478" y="8420"/>
                    </a:lnTo>
                    <a:lnTo>
                      <a:pt x="747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7"/>
              <p:cNvSpPr/>
              <p:nvPr/>
            </p:nvSpPr>
            <p:spPr>
              <a:xfrm>
                <a:off x="389686" y="58200"/>
                <a:ext cx="118575" cy="117825"/>
              </a:xfrm>
              <a:custGeom>
                <a:avLst/>
                <a:gdLst/>
                <a:ahLst/>
                <a:cxnLst/>
                <a:rect l="l" t="t" r="r" b="b"/>
                <a:pathLst>
                  <a:path w="4743" h="4713" fill="none" extrusionOk="0">
                    <a:moveTo>
                      <a:pt x="4742" y="2706"/>
                    </a:moveTo>
                    <a:cubicBezTo>
                      <a:pt x="4742" y="913"/>
                      <a:pt x="2554" y="1"/>
                      <a:pt x="1277" y="1277"/>
                    </a:cubicBezTo>
                    <a:cubicBezTo>
                      <a:pt x="1" y="2554"/>
                      <a:pt x="912" y="4712"/>
                      <a:pt x="2706" y="4712"/>
                    </a:cubicBezTo>
                    <a:cubicBezTo>
                      <a:pt x="3830" y="4712"/>
                      <a:pt x="4742" y="3831"/>
                      <a:pt x="4742" y="2706"/>
                    </a:cubicBezTo>
                    <a:close/>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7"/>
              <p:cNvSpPr/>
              <p:nvPr/>
            </p:nvSpPr>
            <p:spPr>
              <a:xfrm>
                <a:off x="79461" y="1637500"/>
                <a:ext cx="118575" cy="117825"/>
              </a:xfrm>
              <a:custGeom>
                <a:avLst/>
                <a:gdLst/>
                <a:ahLst/>
                <a:cxnLst/>
                <a:rect l="l" t="t" r="r" b="b"/>
                <a:pathLst>
                  <a:path w="4743" h="4713" fill="none" extrusionOk="0">
                    <a:moveTo>
                      <a:pt x="4742" y="2706"/>
                    </a:moveTo>
                    <a:cubicBezTo>
                      <a:pt x="4742" y="913"/>
                      <a:pt x="2554" y="1"/>
                      <a:pt x="1277" y="1277"/>
                    </a:cubicBezTo>
                    <a:cubicBezTo>
                      <a:pt x="1" y="2554"/>
                      <a:pt x="912" y="4712"/>
                      <a:pt x="2706" y="4712"/>
                    </a:cubicBezTo>
                    <a:cubicBezTo>
                      <a:pt x="3830" y="4712"/>
                      <a:pt x="4742" y="3831"/>
                      <a:pt x="4742" y="2706"/>
                    </a:cubicBezTo>
                    <a:close/>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98" name="Google Shape;198;p7"/>
          <p:cNvGrpSpPr/>
          <p:nvPr/>
        </p:nvGrpSpPr>
        <p:grpSpPr>
          <a:xfrm flipH="1">
            <a:off x="7374534" y="76783"/>
            <a:ext cx="2014791" cy="473128"/>
            <a:chOff x="-35118" y="4342063"/>
            <a:chExt cx="2014791" cy="473128"/>
          </a:xfrm>
        </p:grpSpPr>
        <p:sp>
          <p:nvSpPr>
            <p:cNvPr id="199" name="Google Shape;199;p7"/>
            <p:cNvSpPr/>
            <p:nvPr/>
          </p:nvSpPr>
          <p:spPr>
            <a:xfrm rot="-5400000">
              <a:off x="712889" y="3641646"/>
              <a:ext cx="425539" cy="1921552"/>
            </a:xfrm>
            <a:custGeom>
              <a:avLst/>
              <a:gdLst/>
              <a:ahLst/>
              <a:cxnLst/>
              <a:rect l="l" t="t" r="r" b="b"/>
              <a:pathLst>
                <a:path w="11430" h="51613" extrusionOk="0">
                  <a:moveTo>
                    <a:pt x="0" y="1"/>
                  </a:moveTo>
                  <a:lnTo>
                    <a:pt x="0" y="17995"/>
                  </a:lnTo>
                  <a:lnTo>
                    <a:pt x="31" y="18056"/>
                  </a:lnTo>
                  <a:cubicBezTo>
                    <a:pt x="61" y="18117"/>
                    <a:pt x="91" y="18147"/>
                    <a:pt x="122" y="18177"/>
                  </a:cubicBezTo>
                  <a:lnTo>
                    <a:pt x="10852" y="28877"/>
                  </a:lnTo>
                  <a:lnTo>
                    <a:pt x="10852" y="51612"/>
                  </a:lnTo>
                  <a:lnTo>
                    <a:pt x="11429" y="51612"/>
                  </a:lnTo>
                  <a:lnTo>
                    <a:pt x="11429" y="28633"/>
                  </a:lnTo>
                  <a:lnTo>
                    <a:pt x="669" y="17873"/>
                  </a:lnTo>
                  <a:lnTo>
                    <a:pt x="608" y="17813"/>
                  </a:lnTo>
                  <a:lnTo>
                    <a:pt x="608"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7"/>
            <p:cNvSpPr/>
            <p:nvPr/>
          </p:nvSpPr>
          <p:spPr>
            <a:xfrm>
              <a:off x="1861099" y="4342063"/>
              <a:ext cx="118575" cy="118575"/>
            </a:xfrm>
            <a:custGeom>
              <a:avLst/>
              <a:gdLst/>
              <a:ahLst/>
              <a:cxnLst/>
              <a:rect l="l" t="t" r="r" b="b"/>
              <a:pathLst>
                <a:path w="4743" h="4743" fill="none" extrusionOk="0">
                  <a:moveTo>
                    <a:pt x="4742" y="2037"/>
                  </a:moveTo>
                  <a:cubicBezTo>
                    <a:pt x="4742" y="3830"/>
                    <a:pt x="2554" y="4742"/>
                    <a:pt x="1277" y="3466"/>
                  </a:cubicBezTo>
                  <a:cubicBezTo>
                    <a:pt x="1" y="2189"/>
                    <a:pt x="912" y="31"/>
                    <a:pt x="2706" y="1"/>
                  </a:cubicBezTo>
                  <a:cubicBezTo>
                    <a:pt x="3830" y="1"/>
                    <a:pt x="4742" y="912"/>
                    <a:pt x="4742" y="2037"/>
                  </a:cubicBezTo>
                  <a:close/>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1" name="Google Shape;201;p7"/>
          <p:cNvGrpSpPr/>
          <p:nvPr/>
        </p:nvGrpSpPr>
        <p:grpSpPr>
          <a:xfrm flipH="1">
            <a:off x="7472034" y="479147"/>
            <a:ext cx="2014791" cy="473128"/>
            <a:chOff x="-35118" y="4342063"/>
            <a:chExt cx="2014791" cy="473128"/>
          </a:xfrm>
        </p:grpSpPr>
        <p:sp>
          <p:nvSpPr>
            <p:cNvPr id="202" name="Google Shape;202;p7"/>
            <p:cNvSpPr/>
            <p:nvPr/>
          </p:nvSpPr>
          <p:spPr>
            <a:xfrm rot="-5400000">
              <a:off x="712889" y="3641646"/>
              <a:ext cx="425539" cy="1921552"/>
            </a:xfrm>
            <a:custGeom>
              <a:avLst/>
              <a:gdLst/>
              <a:ahLst/>
              <a:cxnLst/>
              <a:rect l="l" t="t" r="r" b="b"/>
              <a:pathLst>
                <a:path w="11430" h="51613" extrusionOk="0">
                  <a:moveTo>
                    <a:pt x="0" y="1"/>
                  </a:moveTo>
                  <a:lnTo>
                    <a:pt x="0" y="17995"/>
                  </a:lnTo>
                  <a:lnTo>
                    <a:pt x="31" y="18056"/>
                  </a:lnTo>
                  <a:cubicBezTo>
                    <a:pt x="61" y="18117"/>
                    <a:pt x="91" y="18147"/>
                    <a:pt x="122" y="18177"/>
                  </a:cubicBezTo>
                  <a:lnTo>
                    <a:pt x="10852" y="28877"/>
                  </a:lnTo>
                  <a:lnTo>
                    <a:pt x="10852" y="51612"/>
                  </a:lnTo>
                  <a:lnTo>
                    <a:pt x="11429" y="51612"/>
                  </a:lnTo>
                  <a:lnTo>
                    <a:pt x="11429" y="28633"/>
                  </a:lnTo>
                  <a:lnTo>
                    <a:pt x="669" y="17873"/>
                  </a:lnTo>
                  <a:lnTo>
                    <a:pt x="608" y="17813"/>
                  </a:lnTo>
                  <a:lnTo>
                    <a:pt x="608"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7"/>
            <p:cNvSpPr/>
            <p:nvPr/>
          </p:nvSpPr>
          <p:spPr>
            <a:xfrm>
              <a:off x="1861099" y="4342063"/>
              <a:ext cx="118575" cy="118575"/>
            </a:xfrm>
            <a:custGeom>
              <a:avLst/>
              <a:gdLst/>
              <a:ahLst/>
              <a:cxnLst/>
              <a:rect l="l" t="t" r="r" b="b"/>
              <a:pathLst>
                <a:path w="4743" h="4743" fill="none" extrusionOk="0">
                  <a:moveTo>
                    <a:pt x="4742" y="2037"/>
                  </a:moveTo>
                  <a:cubicBezTo>
                    <a:pt x="4742" y="3830"/>
                    <a:pt x="2554" y="4742"/>
                    <a:pt x="1277" y="3466"/>
                  </a:cubicBezTo>
                  <a:cubicBezTo>
                    <a:pt x="1" y="2189"/>
                    <a:pt x="912" y="31"/>
                    <a:pt x="2706" y="1"/>
                  </a:cubicBezTo>
                  <a:cubicBezTo>
                    <a:pt x="3830" y="1"/>
                    <a:pt x="4742" y="912"/>
                    <a:pt x="4742" y="2037"/>
                  </a:cubicBezTo>
                  <a:close/>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4" name="Google Shape;204;p7"/>
          <p:cNvGrpSpPr/>
          <p:nvPr/>
        </p:nvGrpSpPr>
        <p:grpSpPr>
          <a:xfrm rot="10800000" flipH="1">
            <a:off x="6230050" y="4537371"/>
            <a:ext cx="920275" cy="1078300"/>
            <a:chOff x="4679675" y="-443725"/>
            <a:chExt cx="920275" cy="1078300"/>
          </a:xfrm>
        </p:grpSpPr>
        <p:sp>
          <p:nvSpPr>
            <p:cNvPr id="205" name="Google Shape;205;p7"/>
            <p:cNvSpPr/>
            <p:nvPr/>
          </p:nvSpPr>
          <p:spPr>
            <a:xfrm>
              <a:off x="4783025" y="-443725"/>
              <a:ext cx="816925" cy="1006875"/>
            </a:xfrm>
            <a:custGeom>
              <a:avLst/>
              <a:gdLst/>
              <a:ahLst/>
              <a:cxnLst/>
              <a:rect l="l" t="t" r="r" b="b"/>
              <a:pathLst>
                <a:path w="32677" h="40275" fill="none" extrusionOk="0">
                  <a:moveTo>
                    <a:pt x="1" y="40274"/>
                  </a:moveTo>
                  <a:lnTo>
                    <a:pt x="32676" y="40274"/>
                  </a:lnTo>
                  <a:lnTo>
                    <a:pt x="32676" y="0"/>
                  </a:lnTo>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7"/>
            <p:cNvSpPr/>
            <p:nvPr/>
          </p:nvSpPr>
          <p:spPr>
            <a:xfrm>
              <a:off x="4679675" y="516000"/>
              <a:ext cx="117825" cy="118575"/>
            </a:xfrm>
            <a:custGeom>
              <a:avLst/>
              <a:gdLst/>
              <a:ahLst/>
              <a:cxnLst/>
              <a:rect l="l" t="t" r="r" b="b"/>
              <a:pathLst>
                <a:path w="4713" h="4743" fill="none" extrusionOk="0">
                  <a:moveTo>
                    <a:pt x="1" y="2037"/>
                  </a:moveTo>
                  <a:cubicBezTo>
                    <a:pt x="1" y="3830"/>
                    <a:pt x="2159" y="4742"/>
                    <a:pt x="3436" y="3466"/>
                  </a:cubicBezTo>
                  <a:cubicBezTo>
                    <a:pt x="4712" y="2189"/>
                    <a:pt x="3800" y="1"/>
                    <a:pt x="2007" y="31"/>
                  </a:cubicBezTo>
                  <a:cubicBezTo>
                    <a:pt x="882" y="31"/>
                    <a:pt x="1" y="912"/>
                    <a:pt x="1" y="2037"/>
                  </a:cubicBezTo>
                  <a:close/>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7" name="Google Shape;207;p7"/>
          <p:cNvGrpSpPr/>
          <p:nvPr/>
        </p:nvGrpSpPr>
        <p:grpSpPr>
          <a:xfrm rot="10800000" flipH="1">
            <a:off x="6724000" y="4140263"/>
            <a:ext cx="1129225" cy="1439250"/>
            <a:chOff x="5173625" y="-443725"/>
            <a:chExt cx="1129225" cy="1439250"/>
          </a:xfrm>
        </p:grpSpPr>
        <p:sp>
          <p:nvSpPr>
            <p:cNvPr id="208" name="Google Shape;208;p7"/>
            <p:cNvSpPr/>
            <p:nvPr/>
          </p:nvSpPr>
          <p:spPr>
            <a:xfrm>
              <a:off x="5219975" y="-443725"/>
              <a:ext cx="1082875" cy="1320700"/>
            </a:xfrm>
            <a:custGeom>
              <a:avLst/>
              <a:gdLst/>
              <a:ahLst/>
              <a:cxnLst/>
              <a:rect l="l" t="t" r="r" b="b"/>
              <a:pathLst>
                <a:path w="43315" h="52828" fill="none" extrusionOk="0">
                  <a:moveTo>
                    <a:pt x="0" y="52828"/>
                  </a:moveTo>
                  <a:lnTo>
                    <a:pt x="0" y="25836"/>
                  </a:lnTo>
                  <a:lnTo>
                    <a:pt x="43314" y="25836"/>
                  </a:lnTo>
                  <a:lnTo>
                    <a:pt x="43314" y="0"/>
                  </a:lnTo>
                </a:path>
              </a:pathLst>
            </a:custGeom>
            <a:noFill/>
            <a:ln w="28575"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7"/>
            <p:cNvSpPr/>
            <p:nvPr/>
          </p:nvSpPr>
          <p:spPr>
            <a:xfrm>
              <a:off x="5173625" y="876950"/>
              <a:ext cx="117800" cy="118575"/>
            </a:xfrm>
            <a:custGeom>
              <a:avLst/>
              <a:gdLst/>
              <a:ahLst/>
              <a:cxnLst/>
              <a:rect l="l" t="t" r="r" b="b"/>
              <a:pathLst>
                <a:path w="4712" h="4743" fill="none" extrusionOk="0">
                  <a:moveTo>
                    <a:pt x="0" y="2037"/>
                  </a:moveTo>
                  <a:cubicBezTo>
                    <a:pt x="0" y="3830"/>
                    <a:pt x="2158" y="4742"/>
                    <a:pt x="3435" y="3466"/>
                  </a:cubicBezTo>
                  <a:cubicBezTo>
                    <a:pt x="4711" y="2189"/>
                    <a:pt x="3800" y="1"/>
                    <a:pt x="2006" y="1"/>
                  </a:cubicBezTo>
                  <a:cubicBezTo>
                    <a:pt x="882" y="31"/>
                    <a:pt x="0" y="912"/>
                    <a:pt x="0" y="2037"/>
                  </a:cubicBezTo>
                  <a:close/>
                </a:path>
              </a:pathLst>
            </a:custGeom>
            <a:noFill/>
            <a:ln w="28575"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0" name="Google Shape;210;p7"/>
          <p:cNvSpPr txBox="1">
            <a:spLocks noGrp="1"/>
          </p:cNvSpPr>
          <p:nvPr>
            <p:ph type="title"/>
          </p:nvPr>
        </p:nvSpPr>
        <p:spPr>
          <a:xfrm>
            <a:off x="706725" y="980400"/>
            <a:ext cx="4254600" cy="866400"/>
          </a:xfrm>
          <a:prstGeom prst="rect">
            <a:avLst/>
          </a:prstGeom>
        </p:spPr>
        <p:txBody>
          <a:bodyPr spcFirstLastPara="1" wrap="square" lIns="91425" tIns="91425" rIns="91425" bIns="91425" anchor="ctr" anchorCtr="0">
            <a:noAutofit/>
          </a:bodyPr>
          <a:lstStyle>
            <a:lvl1pPr lvl="0" rtl="0">
              <a:spcBef>
                <a:spcPts val="0"/>
              </a:spcBef>
              <a:spcAft>
                <a:spcPts val="0"/>
              </a:spcAft>
              <a:buSzPts val="2700"/>
              <a:buNone/>
              <a:defRPr/>
            </a:lvl1pPr>
            <a:lvl2pPr lvl="1" rtl="0">
              <a:spcBef>
                <a:spcPts val="0"/>
              </a:spcBef>
              <a:spcAft>
                <a:spcPts val="0"/>
              </a:spcAft>
              <a:buSzPts val="2500"/>
              <a:buNone/>
              <a:defRPr/>
            </a:lvl2pPr>
            <a:lvl3pPr lvl="2" rtl="0">
              <a:spcBef>
                <a:spcPts val="0"/>
              </a:spcBef>
              <a:spcAft>
                <a:spcPts val="0"/>
              </a:spcAft>
              <a:buSzPts val="2500"/>
              <a:buNone/>
              <a:defRPr/>
            </a:lvl3pPr>
            <a:lvl4pPr lvl="3" rtl="0">
              <a:spcBef>
                <a:spcPts val="0"/>
              </a:spcBef>
              <a:spcAft>
                <a:spcPts val="0"/>
              </a:spcAft>
              <a:buSzPts val="2500"/>
              <a:buNone/>
              <a:defRPr/>
            </a:lvl4pPr>
            <a:lvl5pPr lvl="4" rtl="0">
              <a:spcBef>
                <a:spcPts val="0"/>
              </a:spcBef>
              <a:spcAft>
                <a:spcPts val="0"/>
              </a:spcAft>
              <a:buSzPts val="2500"/>
              <a:buNone/>
              <a:defRPr/>
            </a:lvl5pPr>
            <a:lvl6pPr lvl="5" rtl="0">
              <a:spcBef>
                <a:spcPts val="0"/>
              </a:spcBef>
              <a:spcAft>
                <a:spcPts val="0"/>
              </a:spcAft>
              <a:buSzPts val="2500"/>
              <a:buNone/>
              <a:defRPr/>
            </a:lvl6pPr>
            <a:lvl7pPr lvl="6" rtl="0">
              <a:spcBef>
                <a:spcPts val="0"/>
              </a:spcBef>
              <a:spcAft>
                <a:spcPts val="0"/>
              </a:spcAft>
              <a:buSzPts val="2500"/>
              <a:buNone/>
              <a:defRPr/>
            </a:lvl7pPr>
            <a:lvl8pPr lvl="7" rtl="0">
              <a:spcBef>
                <a:spcPts val="0"/>
              </a:spcBef>
              <a:spcAft>
                <a:spcPts val="0"/>
              </a:spcAft>
              <a:buSzPts val="2500"/>
              <a:buNone/>
              <a:defRPr/>
            </a:lvl8pPr>
            <a:lvl9pPr lvl="8" rtl="0">
              <a:spcBef>
                <a:spcPts val="0"/>
              </a:spcBef>
              <a:spcAft>
                <a:spcPts val="0"/>
              </a:spcAft>
              <a:buSzPts val="2500"/>
              <a:buNone/>
              <a:defRPr/>
            </a:lvl9pPr>
          </a:lstStyle>
          <a:p>
            <a:endParaRPr/>
          </a:p>
        </p:txBody>
      </p:sp>
      <p:sp>
        <p:nvSpPr>
          <p:cNvPr id="211" name="Google Shape;211;p7"/>
          <p:cNvSpPr txBox="1">
            <a:spLocks noGrp="1"/>
          </p:cNvSpPr>
          <p:nvPr>
            <p:ph type="body" idx="1"/>
          </p:nvPr>
        </p:nvSpPr>
        <p:spPr>
          <a:xfrm>
            <a:off x="713325" y="1770600"/>
            <a:ext cx="4254600" cy="2468700"/>
          </a:xfrm>
          <a:prstGeom prst="rect">
            <a:avLst/>
          </a:prstGeom>
        </p:spPr>
        <p:txBody>
          <a:bodyPr spcFirstLastPara="1" wrap="square" lIns="91425" tIns="91425" rIns="91425" bIns="91425" anchor="ctr" anchorCtr="0">
            <a:noAutofit/>
          </a:bodyPr>
          <a:lstStyle>
            <a:lvl1pPr marL="457200" lvl="0" indent="-317500" rtl="0">
              <a:lnSpc>
                <a:spcPct val="100000"/>
              </a:lnSpc>
              <a:spcBef>
                <a:spcPts val="0"/>
              </a:spcBef>
              <a:spcAft>
                <a:spcPts val="0"/>
              </a:spcAft>
              <a:buSzPts val="1400"/>
              <a:buFont typeface="Lato"/>
              <a:buChar char="●"/>
              <a:defRPr/>
            </a:lvl1pPr>
            <a:lvl2pPr marL="914400" lvl="1" indent="-317500" rtl="0">
              <a:lnSpc>
                <a:spcPct val="100000"/>
              </a:lnSpc>
              <a:spcBef>
                <a:spcPts val="1600"/>
              </a:spcBef>
              <a:spcAft>
                <a:spcPts val="0"/>
              </a:spcAft>
              <a:buSzPts val="1400"/>
              <a:buFont typeface="Lato"/>
              <a:buChar char="○"/>
              <a:defRPr/>
            </a:lvl2pPr>
            <a:lvl3pPr marL="1371600" lvl="2" indent="-317500" rtl="0">
              <a:lnSpc>
                <a:spcPct val="100000"/>
              </a:lnSpc>
              <a:spcBef>
                <a:spcPts val="1600"/>
              </a:spcBef>
              <a:spcAft>
                <a:spcPts val="0"/>
              </a:spcAft>
              <a:buSzPts val="1400"/>
              <a:buFont typeface="Lato"/>
              <a:buChar char="■"/>
              <a:defRPr/>
            </a:lvl3pPr>
            <a:lvl4pPr marL="1828800" lvl="3" indent="-317500" rtl="0">
              <a:lnSpc>
                <a:spcPct val="100000"/>
              </a:lnSpc>
              <a:spcBef>
                <a:spcPts val="1600"/>
              </a:spcBef>
              <a:spcAft>
                <a:spcPts val="0"/>
              </a:spcAft>
              <a:buSzPts val="1400"/>
              <a:buFont typeface="Lato"/>
              <a:buChar char="●"/>
              <a:defRPr/>
            </a:lvl4pPr>
            <a:lvl5pPr marL="2286000" lvl="4" indent="-317500" rtl="0">
              <a:lnSpc>
                <a:spcPct val="100000"/>
              </a:lnSpc>
              <a:spcBef>
                <a:spcPts val="1600"/>
              </a:spcBef>
              <a:spcAft>
                <a:spcPts val="0"/>
              </a:spcAft>
              <a:buSzPts val="1400"/>
              <a:buFont typeface="Lato"/>
              <a:buChar char="○"/>
              <a:defRPr/>
            </a:lvl5pPr>
            <a:lvl6pPr marL="2743200" lvl="5" indent="-317500" rtl="0">
              <a:lnSpc>
                <a:spcPct val="100000"/>
              </a:lnSpc>
              <a:spcBef>
                <a:spcPts val="1600"/>
              </a:spcBef>
              <a:spcAft>
                <a:spcPts val="0"/>
              </a:spcAft>
              <a:buSzPts val="1400"/>
              <a:buFont typeface="Lato"/>
              <a:buChar char="■"/>
              <a:defRPr/>
            </a:lvl6pPr>
            <a:lvl7pPr marL="3200400" lvl="6" indent="-317500" rtl="0">
              <a:lnSpc>
                <a:spcPct val="100000"/>
              </a:lnSpc>
              <a:spcBef>
                <a:spcPts val="1600"/>
              </a:spcBef>
              <a:spcAft>
                <a:spcPts val="0"/>
              </a:spcAft>
              <a:buSzPts val="1400"/>
              <a:buFont typeface="Lato"/>
              <a:buChar char="●"/>
              <a:defRPr/>
            </a:lvl7pPr>
            <a:lvl8pPr marL="3657600" lvl="7" indent="-317500" rtl="0">
              <a:lnSpc>
                <a:spcPct val="100000"/>
              </a:lnSpc>
              <a:spcBef>
                <a:spcPts val="1600"/>
              </a:spcBef>
              <a:spcAft>
                <a:spcPts val="0"/>
              </a:spcAft>
              <a:buSzPts val="1400"/>
              <a:buFont typeface="Lato"/>
              <a:buChar char="○"/>
              <a:defRPr/>
            </a:lvl8pPr>
            <a:lvl9pPr marL="4114800" lvl="8" indent="-317500" rtl="0">
              <a:lnSpc>
                <a:spcPct val="100000"/>
              </a:lnSpc>
              <a:spcBef>
                <a:spcPts val="1600"/>
              </a:spcBef>
              <a:spcAft>
                <a:spcPts val="1600"/>
              </a:spcAft>
              <a:buSzPts val="1400"/>
              <a:buFont typeface="Lato"/>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43"/>
        <p:cNvGrpSpPr/>
        <p:nvPr/>
      </p:nvGrpSpPr>
      <p:grpSpPr>
        <a:xfrm>
          <a:off x="0" y="0"/>
          <a:ext cx="0" cy="0"/>
          <a:chOff x="0" y="0"/>
          <a:chExt cx="0" cy="0"/>
        </a:xfrm>
      </p:grpSpPr>
      <p:grpSp>
        <p:nvGrpSpPr>
          <p:cNvPr id="244" name="Google Shape;244;p9"/>
          <p:cNvGrpSpPr/>
          <p:nvPr/>
        </p:nvGrpSpPr>
        <p:grpSpPr>
          <a:xfrm rot="-5400000" flipH="1">
            <a:off x="8142388" y="3383598"/>
            <a:ext cx="1138350" cy="1418750"/>
            <a:chOff x="-784112" y="3818928"/>
            <a:chExt cx="1138350" cy="1418750"/>
          </a:xfrm>
        </p:grpSpPr>
        <p:sp>
          <p:nvSpPr>
            <p:cNvPr id="245" name="Google Shape;245;p9"/>
            <p:cNvSpPr/>
            <p:nvPr/>
          </p:nvSpPr>
          <p:spPr>
            <a:xfrm>
              <a:off x="-784112" y="3926828"/>
              <a:ext cx="1082875" cy="1310850"/>
            </a:xfrm>
            <a:custGeom>
              <a:avLst/>
              <a:gdLst/>
              <a:ahLst/>
              <a:cxnLst/>
              <a:rect l="l" t="t" r="r" b="b"/>
              <a:pathLst>
                <a:path w="43315" h="52434" fill="none" extrusionOk="0">
                  <a:moveTo>
                    <a:pt x="43314" y="1"/>
                  </a:moveTo>
                  <a:lnTo>
                    <a:pt x="43314" y="27357"/>
                  </a:lnTo>
                  <a:lnTo>
                    <a:pt x="0" y="27357"/>
                  </a:lnTo>
                  <a:lnTo>
                    <a:pt x="0" y="52433"/>
                  </a:lnTo>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9"/>
            <p:cNvSpPr/>
            <p:nvPr/>
          </p:nvSpPr>
          <p:spPr>
            <a:xfrm>
              <a:off x="235663" y="3818928"/>
              <a:ext cx="118575" cy="117825"/>
            </a:xfrm>
            <a:custGeom>
              <a:avLst/>
              <a:gdLst/>
              <a:ahLst/>
              <a:cxnLst/>
              <a:rect l="l" t="t" r="r" b="b"/>
              <a:pathLst>
                <a:path w="4743" h="4713" fill="none" extrusionOk="0">
                  <a:moveTo>
                    <a:pt x="4742" y="2706"/>
                  </a:moveTo>
                  <a:cubicBezTo>
                    <a:pt x="4742" y="913"/>
                    <a:pt x="2554" y="1"/>
                    <a:pt x="1277" y="1277"/>
                  </a:cubicBezTo>
                  <a:cubicBezTo>
                    <a:pt x="1" y="2554"/>
                    <a:pt x="912" y="4712"/>
                    <a:pt x="2706" y="4712"/>
                  </a:cubicBezTo>
                  <a:cubicBezTo>
                    <a:pt x="3830" y="4712"/>
                    <a:pt x="4742" y="3831"/>
                    <a:pt x="4742" y="2706"/>
                  </a:cubicBezTo>
                  <a:close/>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7" name="Google Shape;247;p9"/>
          <p:cNvGrpSpPr/>
          <p:nvPr/>
        </p:nvGrpSpPr>
        <p:grpSpPr>
          <a:xfrm rot="-5400000" flipH="1">
            <a:off x="8374988" y="3596148"/>
            <a:ext cx="1138350" cy="1418750"/>
            <a:chOff x="-784112" y="3818928"/>
            <a:chExt cx="1138350" cy="1418750"/>
          </a:xfrm>
        </p:grpSpPr>
        <p:sp>
          <p:nvSpPr>
            <p:cNvPr id="248" name="Google Shape;248;p9"/>
            <p:cNvSpPr/>
            <p:nvPr/>
          </p:nvSpPr>
          <p:spPr>
            <a:xfrm>
              <a:off x="-784112" y="3926828"/>
              <a:ext cx="1082875" cy="1310850"/>
            </a:xfrm>
            <a:custGeom>
              <a:avLst/>
              <a:gdLst/>
              <a:ahLst/>
              <a:cxnLst/>
              <a:rect l="l" t="t" r="r" b="b"/>
              <a:pathLst>
                <a:path w="43315" h="52434" fill="none" extrusionOk="0">
                  <a:moveTo>
                    <a:pt x="43314" y="1"/>
                  </a:moveTo>
                  <a:lnTo>
                    <a:pt x="43314" y="27357"/>
                  </a:lnTo>
                  <a:lnTo>
                    <a:pt x="0" y="27357"/>
                  </a:lnTo>
                  <a:lnTo>
                    <a:pt x="0" y="52433"/>
                  </a:lnTo>
                </a:path>
              </a:pathLst>
            </a:custGeom>
            <a:noFill/>
            <a:ln w="28575"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9"/>
            <p:cNvSpPr/>
            <p:nvPr/>
          </p:nvSpPr>
          <p:spPr>
            <a:xfrm>
              <a:off x="235663" y="3818928"/>
              <a:ext cx="118575" cy="117825"/>
            </a:xfrm>
            <a:custGeom>
              <a:avLst/>
              <a:gdLst/>
              <a:ahLst/>
              <a:cxnLst/>
              <a:rect l="l" t="t" r="r" b="b"/>
              <a:pathLst>
                <a:path w="4743" h="4713" fill="none" extrusionOk="0">
                  <a:moveTo>
                    <a:pt x="4742" y="2706"/>
                  </a:moveTo>
                  <a:cubicBezTo>
                    <a:pt x="4742" y="913"/>
                    <a:pt x="2554" y="1"/>
                    <a:pt x="1277" y="1277"/>
                  </a:cubicBezTo>
                  <a:cubicBezTo>
                    <a:pt x="1" y="2554"/>
                    <a:pt x="912" y="4712"/>
                    <a:pt x="2706" y="4712"/>
                  </a:cubicBezTo>
                  <a:cubicBezTo>
                    <a:pt x="3830" y="4712"/>
                    <a:pt x="4742" y="3831"/>
                    <a:pt x="4742" y="2706"/>
                  </a:cubicBezTo>
                  <a:close/>
                </a:path>
              </a:pathLst>
            </a:custGeom>
            <a:noFill/>
            <a:ln w="28575"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0" name="Google Shape;250;p9"/>
          <p:cNvGrpSpPr/>
          <p:nvPr/>
        </p:nvGrpSpPr>
        <p:grpSpPr>
          <a:xfrm>
            <a:off x="-272766" y="74745"/>
            <a:ext cx="2014791" cy="473128"/>
            <a:chOff x="-35118" y="4342063"/>
            <a:chExt cx="2014791" cy="473128"/>
          </a:xfrm>
        </p:grpSpPr>
        <p:sp>
          <p:nvSpPr>
            <p:cNvPr id="251" name="Google Shape;251;p9"/>
            <p:cNvSpPr/>
            <p:nvPr/>
          </p:nvSpPr>
          <p:spPr>
            <a:xfrm rot="-5400000">
              <a:off x="712889" y="3641646"/>
              <a:ext cx="425539" cy="1921552"/>
            </a:xfrm>
            <a:custGeom>
              <a:avLst/>
              <a:gdLst/>
              <a:ahLst/>
              <a:cxnLst/>
              <a:rect l="l" t="t" r="r" b="b"/>
              <a:pathLst>
                <a:path w="11430" h="51613" extrusionOk="0">
                  <a:moveTo>
                    <a:pt x="0" y="1"/>
                  </a:moveTo>
                  <a:lnTo>
                    <a:pt x="0" y="17995"/>
                  </a:lnTo>
                  <a:lnTo>
                    <a:pt x="31" y="18056"/>
                  </a:lnTo>
                  <a:cubicBezTo>
                    <a:pt x="61" y="18117"/>
                    <a:pt x="91" y="18147"/>
                    <a:pt x="122" y="18177"/>
                  </a:cubicBezTo>
                  <a:lnTo>
                    <a:pt x="10852" y="28877"/>
                  </a:lnTo>
                  <a:lnTo>
                    <a:pt x="10852" y="51612"/>
                  </a:lnTo>
                  <a:lnTo>
                    <a:pt x="11429" y="51612"/>
                  </a:lnTo>
                  <a:lnTo>
                    <a:pt x="11429" y="28633"/>
                  </a:lnTo>
                  <a:lnTo>
                    <a:pt x="669" y="17873"/>
                  </a:lnTo>
                  <a:lnTo>
                    <a:pt x="608" y="17813"/>
                  </a:lnTo>
                  <a:lnTo>
                    <a:pt x="608"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9"/>
            <p:cNvSpPr/>
            <p:nvPr/>
          </p:nvSpPr>
          <p:spPr>
            <a:xfrm>
              <a:off x="1861099" y="4342063"/>
              <a:ext cx="118575" cy="118575"/>
            </a:xfrm>
            <a:custGeom>
              <a:avLst/>
              <a:gdLst/>
              <a:ahLst/>
              <a:cxnLst/>
              <a:rect l="l" t="t" r="r" b="b"/>
              <a:pathLst>
                <a:path w="4743" h="4743" fill="none" extrusionOk="0">
                  <a:moveTo>
                    <a:pt x="4742" y="2037"/>
                  </a:moveTo>
                  <a:cubicBezTo>
                    <a:pt x="4742" y="3830"/>
                    <a:pt x="2554" y="4742"/>
                    <a:pt x="1277" y="3466"/>
                  </a:cubicBezTo>
                  <a:cubicBezTo>
                    <a:pt x="1" y="2189"/>
                    <a:pt x="912" y="31"/>
                    <a:pt x="2706" y="1"/>
                  </a:cubicBezTo>
                  <a:cubicBezTo>
                    <a:pt x="3830" y="1"/>
                    <a:pt x="4742" y="912"/>
                    <a:pt x="4742" y="2037"/>
                  </a:cubicBezTo>
                  <a:close/>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3" name="Google Shape;253;p9"/>
          <p:cNvGrpSpPr/>
          <p:nvPr/>
        </p:nvGrpSpPr>
        <p:grpSpPr>
          <a:xfrm>
            <a:off x="7413751" y="76596"/>
            <a:ext cx="2033837" cy="1117221"/>
            <a:chOff x="7413751" y="76596"/>
            <a:chExt cx="2033837" cy="1117221"/>
          </a:xfrm>
        </p:grpSpPr>
        <p:grpSp>
          <p:nvGrpSpPr>
            <p:cNvPr id="254" name="Google Shape;254;p9"/>
            <p:cNvGrpSpPr/>
            <p:nvPr/>
          </p:nvGrpSpPr>
          <p:grpSpPr>
            <a:xfrm flipH="1">
              <a:off x="7413751" y="76596"/>
              <a:ext cx="2033837" cy="463108"/>
              <a:chOff x="-101291" y="3967072"/>
              <a:chExt cx="2033837" cy="463108"/>
            </a:xfrm>
          </p:grpSpPr>
          <p:sp>
            <p:nvSpPr>
              <p:cNvPr id="255" name="Google Shape;255;p9"/>
              <p:cNvSpPr/>
              <p:nvPr/>
            </p:nvSpPr>
            <p:spPr>
              <a:xfrm rot="-5400000">
                <a:off x="646715" y="3256635"/>
                <a:ext cx="425539" cy="1921552"/>
              </a:xfrm>
              <a:custGeom>
                <a:avLst/>
                <a:gdLst/>
                <a:ahLst/>
                <a:cxnLst/>
                <a:rect l="l" t="t" r="r" b="b"/>
                <a:pathLst>
                  <a:path w="11430" h="51613" extrusionOk="0">
                    <a:moveTo>
                      <a:pt x="0" y="1"/>
                    </a:moveTo>
                    <a:lnTo>
                      <a:pt x="0" y="17995"/>
                    </a:lnTo>
                    <a:lnTo>
                      <a:pt x="31" y="18056"/>
                    </a:lnTo>
                    <a:cubicBezTo>
                      <a:pt x="61" y="18117"/>
                      <a:pt x="91" y="18147"/>
                      <a:pt x="122" y="18177"/>
                    </a:cubicBezTo>
                    <a:lnTo>
                      <a:pt x="10852" y="28877"/>
                    </a:lnTo>
                    <a:lnTo>
                      <a:pt x="10852" y="51612"/>
                    </a:lnTo>
                    <a:lnTo>
                      <a:pt x="11429" y="51612"/>
                    </a:lnTo>
                    <a:lnTo>
                      <a:pt x="11429" y="28633"/>
                    </a:lnTo>
                    <a:lnTo>
                      <a:pt x="669" y="17873"/>
                    </a:lnTo>
                    <a:lnTo>
                      <a:pt x="608" y="17813"/>
                    </a:lnTo>
                    <a:lnTo>
                      <a:pt x="608"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9"/>
              <p:cNvSpPr/>
              <p:nvPr/>
            </p:nvSpPr>
            <p:spPr>
              <a:xfrm>
                <a:off x="1813971" y="3967072"/>
                <a:ext cx="118575" cy="118575"/>
              </a:xfrm>
              <a:custGeom>
                <a:avLst/>
                <a:gdLst/>
                <a:ahLst/>
                <a:cxnLst/>
                <a:rect l="l" t="t" r="r" b="b"/>
                <a:pathLst>
                  <a:path w="4743" h="4743" fill="none" extrusionOk="0">
                    <a:moveTo>
                      <a:pt x="4742" y="2037"/>
                    </a:moveTo>
                    <a:cubicBezTo>
                      <a:pt x="4742" y="3830"/>
                      <a:pt x="2554" y="4742"/>
                      <a:pt x="1277" y="3466"/>
                    </a:cubicBezTo>
                    <a:cubicBezTo>
                      <a:pt x="1" y="2189"/>
                      <a:pt x="912" y="31"/>
                      <a:pt x="2706" y="1"/>
                    </a:cubicBezTo>
                    <a:cubicBezTo>
                      <a:pt x="3830" y="1"/>
                      <a:pt x="4742" y="912"/>
                      <a:pt x="4742" y="2037"/>
                    </a:cubicBezTo>
                    <a:close/>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7" name="Google Shape;257;p9"/>
            <p:cNvGrpSpPr/>
            <p:nvPr/>
          </p:nvGrpSpPr>
          <p:grpSpPr>
            <a:xfrm flipH="1">
              <a:off x="7423284" y="366543"/>
              <a:ext cx="2014791" cy="473124"/>
              <a:chOff x="-35118" y="4159588"/>
              <a:chExt cx="2014791" cy="473124"/>
            </a:xfrm>
          </p:grpSpPr>
          <p:sp>
            <p:nvSpPr>
              <p:cNvPr id="258" name="Google Shape;258;p9"/>
              <p:cNvSpPr/>
              <p:nvPr/>
            </p:nvSpPr>
            <p:spPr>
              <a:xfrm rot="-5400000">
                <a:off x="712889" y="3459167"/>
                <a:ext cx="425539" cy="1921552"/>
              </a:xfrm>
              <a:custGeom>
                <a:avLst/>
                <a:gdLst/>
                <a:ahLst/>
                <a:cxnLst/>
                <a:rect l="l" t="t" r="r" b="b"/>
                <a:pathLst>
                  <a:path w="11430" h="51613" extrusionOk="0">
                    <a:moveTo>
                      <a:pt x="0" y="1"/>
                    </a:moveTo>
                    <a:lnTo>
                      <a:pt x="0" y="17995"/>
                    </a:lnTo>
                    <a:lnTo>
                      <a:pt x="31" y="18056"/>
                    </a:lnTo>
                    <a:cubicBezTo>
                      <a:pt x="61" y="18117"/>
                      <a:pt x="91" y="18147"/>
                      <a:pt x="122" y="18177"/>
                    </a:cubicBezTo>
                    <a:lnTo>
                      <a:pt x="10852" y="28877"/>
                    </a:lnTo>
                    <a:lnTo>
                      <a:pt x="10852" y="51612"/>
                    </a:lnTo>
                    <a:lnTo>
                      <a:pt x="11429" y="51612"/>
                    </a:lnTo>
                    <a:lnTo>
                      <a:pt x="11429" y="28633"/>
                    </a:lnTo>
                    <a:lnTo>
                      <a:pt x="669" y="17873"/>
                    </a:lnTo>
                    <a:lnTo>
                      <a:pt x="608" y="17813"/>
                    </a:lnTo>
                    <a:lnTo>
                      <a:pt x="608"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9"/>
              <p:cNvSpPr/>
              <p:nvPr/>
            </p:nvSpPr>
            <p:spPr>
              <a:xfrm>
                <a:off x="1861099" y="4159588"/>
                <a:ext cx="118575" cy="118575"/>
              </a:xfrm>
              <a:custGeom>
                <a:avLst/>
                <a:gdLst/>
                <a:ahLst/>
                <a:cxnLst/>
                <a:rect l="l" t="t" r="r" b="b"/>
                <a:pathLst>
                  <a:path w="4743" h="4743" fill="none" extrusionOk="0">
                    <a:moveTo>
                      <a:pt x="4742" y="2037"/>
                    </a:moveTo>
                    <a:cubicBezTo>
                      <a:pt x="4742" y="3830"/>
                      <a:pt x="2554" y="4742"/>
                      <a:pt x="1277" y="3466"/>
                    </a:cubicBezTo>
                    <a:cubicBezTo>
                      <a:pt x="1" y="2189"/>
                      <a:pt x="912" y="31"/>
                      <a:pt x="2706" y="1"/>
                    </a:cubicBezTo>
                    <a:cubicBezTo>
                      <a:pt x="3830" y="1"/>
                      <a:pt x="4742" y="912"/>
                      <a:pt x="4742" y="2037"/>
                    </a:cubicBezTo>
                    <a:close/>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0" name="Google Shape;260;p9"/>
            <p:cNvGrpSpPr/>
            <p:nvPr/>
          </p:nvGrpSpPr>
          <p:grpSpPr>
            <a:xfrm flipH="1">
              <a:off x="7423276" y="720689"/>
              <a:ext cx="2014791" cy="473128"/>
              <a:chOff x="-35118" y="4342063"/>
              <a:chExt cx="2014791" cy="473128"/>
            </a:xfrm>
          </p:grpSpPr>
          <p:sp>
            <p:nvSpPr>
              <p:cNvPr id="261" name="Google Shape;261;p9"/>
              <p:cNvSpPr/>
              <p:nvPr/>
            </p:nvSpPr>
            <p:spPr>
              <a:xfrm rot="-5400000">
                <a:off x="712889" y="3641646"/>
                <a:ext cx="425539" cy="1921552"/>
              </a:xfrm>
              <a:custGeom>
                <a:avLst/>
                <a:gdLst/>
                <a:ahLst/>
                <a:cxnLst/>
                <a:rect l="l" t="t" r="r" b="b"/>
                <a:pathLst>
                  <a:path w="11430" h="51613" extrusionOk="0">
                    <a:moveTo>
                      <a:pt x="0" y="1"/>
                    </a:moveTo>
                    <a:lnTo>
                      <a:pt x="0" y="17995"/>
                    </a:lnTo>
                    <a:lnTo>
                      <a:pt x="31" y="18056"/>
                    </a:lnTo>
                    <a:cubicBezTo>
                      <a:pt x="61" y="18117"/>
                      <a:pt x="91" y="18147"/>
                      <a:pt x="122" y="18177"/>
                    </a:cubicBezTo>
                    <a:lnTo>
                      <a:pt x="10852" y="28877"/>
                    </a:lnTo>
                    <a:lnTo>
                      <a:pt x="10852" y="51612"/>
                    </a:lnTo>
                    <a:lnTo>
                      <a:pt x="11429" y="51612"/>
                    </a:lnTo>
                    <a:lnTo>
                      <a:pt x="11429" y="28633"/>
                    </a:lnTo>
                    <a:lnTo>
                      <a:pt x="669" y="17873"/>
                    </a:lnTo>
                    <a:lnTo>
                      <a:pt x="608" y="17813"/>
                    </a:lnTo>
                    <a:lnTo>
                      <a:pt x="608"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9"/>
              <p:cNvSpPr/>
              <p:nvPr/>
            </p:nvSpPr>
            <p:spPr>
              <a:xfrm>
                <a:off x="1861099" y="4342063"/>
                <a:ext cx="118575" cy="118575"/>
              </a:xfrm>
              <a:custGeom>
                <a:avLst/>
                <a:gdLst/>
                <a:ahLst/>
                <a:cxnLst/>
                <a:rect l="l" t="t" r="r" b="b"/>
                <a:pathLst>
                  <a:path w="4743" h="4743" fill="none" extrusionOk="0">
                    <a:moveTo>
                      <a:pt x="4742" y="2037"/>
                    </a:moveTo>
                    <a:cubicBezTo>
                      <a:pt x="4742" y="3830"/>
                      <a:pt x="2554" y="4742"/>
                      <a:pt x="1277" y="3466"/>
                    </a:cubicBezTo>
                    <a:cubicBezTo>
                      <a:pt x="1" y="2189"/>
                      <a:pt x="912" y="31"/>
                      <a:pt x="2706" y="1"/>
                    </a:cubicBezTo>
                    <a:cubicBezTo>
                      <a:pt x="3830" y="1"/>
                      <a:pt x="4742" y="912"/>
                      <a:pt x="4742" y="2037"/>
                    </a:cubicBezTo>
                    <a:close/>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63" name="Google Shape;263;p9"/>
          <p:cNvGrpSpPr/>
          <p:nvPr/>
        </p:nvGrpSpPr>
        <p:grpSpPr>
          <a:xfrm>
            <a:off x="-370266" y="473288"/>
            <a:ext cx="2014791" cy="473128"/>
            <a:chOff x="-35118" y="4342063"/>
            <a:chExt cx="2014791" cy="473128"/>
          </a:xfrm>
        </p:grpSpPr>
        <p:sp>
          <p:nvSpPr>
            <p:cNvPr id="264" name="Google Shape;264;p9"/>
            <p:cNvSpPr/>
            <p:nvPr/>
          </p:nvSpPr>
          <p:spPr>
            <a:xfrm rot="-5400000">
              <a:off x="712889" y="3641646"/>
              <a:ext cx="425539" cy="1921552"/>
            </a:xfrm>
            <a:custGeom>
              <a:avLst/>
              <a:gdLst/>
              <a:ahLst/>
              <a:cxnLst/>
              <a:rect l="l" t="t" r="r" b="b"/>
              <a:pathLst>
                <a:path w="11430" h="51613" extrusionOk="0">
                  <a:moveTo>
                    <a:pt x="0" y="1"/>
                  </a:moveTo>
                  <a:lnTo>
                    <a:pt x="0" y="17995"/>
                  </a:lnTo>
                  <a:lnTo>
                    <a:pt x="31" y="18056"/>
                  </a:lnTo>
                  <a:cubicBezTo>
                    <a:pt x="61" y="18117"/>
                    <a:pt x="91" y="18147"/>
                    <a:pt x="122" y="18177"/>
                  </a:cubicBezTo>
                  <a:lnTo>
                    <a:pt x="10852" y="28877"/>
                  </a:lnTo>
                  <a:lnTo>
                    <a:pt x="10852" y="51612"/>
                  </a:lnTo>
                  <a:lnTo>
                    <a:pt x="11429" y="51612"/>
                  </a:lnTo>
                  <a:lnTo>
                    <a:pt x="11429" y="28633"/>
                  </a:lnTo>
                  <a:lnTo>
                    <a:pt x="669" y="17873"/>
                  </a:lnTo>
                  <a:lnTo>
                    <a:pt x="608" y="17813"/>
                  </a:lnTo>
                  <a:lnTo>
                    <a:pt x="608" y="1"/>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9"/>
            <p:cNvSpPr/>
            <p:nvPr/>
          </p:nvSpPr>
          <p:spPr>
            <a:xfrm>
              <a:off x="1861099" y="4342063"/>
              <a:ext cx="118575" cy="118575"/>
            </a:xfrm>
            <a:custGeom>
              <a:avLst/>
              <a:gdLst/>
              <a:ahLst/>
              <a:cxnLst/>
              <a:rect l="l" t="t" r="r" b="b"/>
              <a:pathLst>
                <a:path w="4743" h="4743" fill="none" extrusionOk="0">
                  <a:moveTo>
                    <a:pt x="4742" y="2037"/>
                  </a:moveTo>
                  <a:cubicBezTo>
                    <a:pt x="4742" y="3830"/>
                    <a:pt x="2554" y="4742"/>
                    <a:pt x="1277" y="3466"/>
                  </a:cubicBezTo>
                  <a:cubicBezTo>
                    <a:pt x="1" y="2189"/>
                    <a:pt x="912" y="31"/>
                    <a:pt x="2706" y="1"/>
                  </a:cubicBezTo>
                  <a:cubicBezTo>
                    <a:pt x="3830" y="1"/>
                    <a:pt x="4742" y="912"/>
                    <a:pt x="4742" y="2037"/>
                  </a:cubicBezTo>
                  <a:close/>
                </a:path>
              </a:pathLst>
            </a:custGeom>
            <a:noFill/>
            <a:ln w="28575" cap="flat" cmpd="sng">
              <a:solidFill>
                <a:schemeClr val="accen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6" name="Google Shape;266;p9"/>
          <p:cNvSpPr txBox="1">
            <a:spLocks noGrp="1"/>
          </p:cNvSpPr>
          <p:nvPr>
            <p:ph type="title"/>
          </p:nvPr>
        </p:nvSpPr>
        <p:spPr>
          <a:xfrm>
            <a:off x="4691075" y="1303150"/>
            <a:ext cx="3663300" cy="7179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267" name="Google Shape;267;p9"/>
          <p:cNvSpPr txBox="1">
            <a:spLocks noGrp="1"/>
          </p:cNvSpPr>
          <p:nvPr>
            <p:ph type="subTitle" idx="1"/>
          </p:nvPr>
        </p:nvSpPr>
        <p:spPr>
          <a:xfrm>
            <a:off x="4691175" y="2143100"/>
            <a:ext cx="3663300" cy="16797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6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270"/>
        <p:cNvGrpSpPr/>
        <p:nvPr/>
      </p:nvGrpSpPr>
      <p:grpSpPr>
        <a:xfrm>
          <a:off x="0" y="0"/>
          <a:ext cx="0" cy="0"/>
          <a:chOff x="0" y="0"/>
          <a:chExt cx="0" cy="0"/>
        </a:xfrm>
      </p:grpSpPr>
      <p:grpSp>
        <p:nvGrpSpPr>
          <p:cNvPr id="271" name="Google Shape;271;p11"/>
          <p:cNvGrpSpPr/>
          <p:nvPr/>
        </p:nvGrpSpPr>
        <p:grpSpPr>
          <a:xfrm rot="10800000" flipH="1">
            <a:off x="5345388" y="4117956"/>
            <a:ext cx="482550" cy="1505350"/>
            <a:chOff x="3121150" y="-443725"/>
            <a:chExt cx="482550" cy="1505350"/>
          </a:xfrm>
        </p:grpSpPr>
        <p:sp>
          <p:nvSpPr>
            <p:cNvPr id="272" name="Google Shape;272;p11"/>
            <p:cNvSpPr/>
            <p:nvPr/>
          </p:nvSpPr>
          <p:spPr>
            <a:xfrm>
              <a:off x="3121150" y="-443725"/>
              <a:ext cx="427075" cy="1386800"/>
            </a:xfrm>
            <a:custGeom>
              <a:avLst/>
              <a:gdLst/>
              <a:ahLst/>
              <a:cxnLst/>
              <a:rect l="l" t="t" r="r" b="b"/>
              <a:pathLst>
                <a:path w="17083" h="55472" fill="none" extrusionOk="0">
                  <a:moveTo>
                    <a:pt x="17083" y="55472"/>
                  </a:moveTo>
                  <a:lnTo>
                    <a:pt x="17083" y="40669"/>
                  </a:lnTo>
                  <a:lnTo>
                    <a:pt x="0" y="40669"/>
                  </a:lnTo>
                  <a:lnTo>
                    <a:pt x="0" y="0"/>
                  </a:lnTo>
                </a:path>
              </a:pathLst>
            </a:custGeom>
            <a:noFill/>
            <a:ln w="28575" cap="flat" cmpd="sng">
              <a:solidFill>
                <a:schemeClr val="accen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11"/>
            <p:cNvSpPr/>
            <p:nvPr/>
          </p:nvSpPr>
          <p:spPr>
            <a:xfrm>
              <a:off x="3485125" y="943825"/>
              <a:ext cx="118575" cy="117800"/>
            </a:xfrm>
            <a:custGeom>
              <a:avLst/>
              <a:gdLst/>
              <a:ahLst/>
              <a:cxnLst/>
              <a:rect l="l" t="t" r="r" b="b"/>
              <a:pathLst>
                <a:path w="4743" h="4712" fill="none" extrusionOk="0">
                  <a:moveTo>
                    <a:pt x="4743" y="2006"/>
                  </a:moveTo>
                  <a:cubicBezTo>
                    <a:pt x="4743" y="3830"/>
                    <a:pt x="2554" y="4712"/>
                    <a:pt x="1277" y="3465"/>
                  </a:cubicBezTo>
                  <a:cubicBezTo>
                    <a:pt x="1" y="2189"/>
                    <a:pt x="913" y="0"/>
                    <a:pt x="2706" y="0"/>
                  </a:cubicBezTo>
                  <a:cubicBezTo>
                    <a:pt x="3831" y="0"/>
                    <a:pt x="4743" y="912"/>
                    <a:pt x="4743" y="2006"/>
                  </a:cubicBezTo>
                  <a:close/>
                </a:path>
              </a:pathLst>
            </a:custGeom>
            <a:noFill/>
            <a:ln w="28575" cap="flat" cmpd="sng">
              <a:solidFill>
                <a:schemeClr val="accen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4" name="Google Shape;274;p11"/>
          <p:cNvGrpSpPr/>
          <p:nvPr/>
        </p:nvGrpSpPr>
        <p:grpSpPr>
          <a:xfrm rot="10800000" flipH="1">
            <a:off x="4214663" y="4545006"/>
            <a:ext cx="929375" cy="1078300"/>
            <a:chOff x="1990425" y="-443725"/>
            <a:chExt cx="929375" cy="1078300"/>
          </a:xfrm>
        </p:grpSpPr>
        <p:sp>
          <p:nvSpPr>
            <p:cNvPr id="275" name="Google Shape;275;p11"/>
            <p:cNvSpPr/>
            <p:nvPr/>
          </p:nvSpPr>
          <p:spPr>
            <a:xfrm>
              <a:off x="1990425" y="-443725"/>
              <a:ext cx="826800" cy="1006875"/>
            </a:xfrm>
            <a:custGeom>
              <a:avLst/>
              <a:gdLst/>
              <a:ahLst/>
              <a:cxnLst/>
              <a:rect l="l" t="t" r="r" b="b"/>
              <a:pathLst>
                <a:path w="33072" h="40275" fill="none" extrusionOk="0">
                  <a:moveTo>
                    <a:pt x="33071" y="40274"/>
                  </a:moveTo>
                  <a:lnTo>
                    <a:pt x="0" y="40274"/>
                  </a:lnTo>
                  <a:lnTo>
                    <a:pt x="0" y="0"/>
                  </a:lnTo>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11"/>
            <p:cNvSpPr/>
            <p:nvPr/>
          </p:nvSpPr>
          <p:spPr>
            <a:xfrm>
              <a:off x="2801225" y="516000"/>
              <a:ext cx="118575" cy="118575"/>
            </a:xfrm>
            <a:custGeom>
              <a:avLst/>
              <a:gdLst/>
              <a:ahLst/>
              <a:cxnLst/>
              <a:rect l="l" t="t" r="r" b="b"/>
              <a:pathLst>
                <a:path w="4743" h="4743" fill="none" extrusionOk="0">
                  <a:moveTo>
                    <a:pt x="4742" y="2037"/>
                  </a:moveTo>
                  <a:cubicBezTo>
                    <a:pt x="4742" y="3830"/>
                    <a:pt x="2554" y="4742"/>
                    <a:pt x="1277" y="3466"/>
                  </a:cubicBezTo>
                  <a:cubicBezTo>
                    <a:pt x="1" y="2189"/>
                    <a:pt x="913" y="31"/>
                    <a:pt x="2706" y="31"/>
                  </a:cubicBezTo>
                  <a:cubicBezTo>
                    <a:pt x="3831" y="1"/>
                    <a:pt x="4742" y="912"/>
                    <a:pt x="4742" y="2037"/>
                  </a:cubicBezTo>
                  <a:close/>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7" name="Google Shape;277;p11"/>
          <p:cNvGrpSpPr/>
          <p:nvPr/>
        </p:nvGrpSpPr>
        <p:grpSpPr>
          <a:xfrm rot="10800000" flipH="1">
            <a:off x="3511763" y="4184056"/>
            <a:ext cx="1138350" cy="1439250"/>
            <a:chOff x="1287525" y="-443725"/>
            <a:chExt cx="1138350" cy="1439250"/>
          </a:xfrm>
        </p:grpSpPr>
        <p:sp>
          <p:nvSpPr>
            <p:cNvPr id="278" name="Google Shape;278;p11"/>
            <p:cNvSpPr/>
            <p:nvPr/>
          </p:nvSpPr>
          <p:spPr>
            <a:xfrm>
              <a:off x="1287525" y="-443725"/>
              <a:ext cx="1082875" cy="1320700"/>
            </a:xfrm>
            <a:custGeom>
              <a:avLst/>
              <a:gdLst/>
              <a:ahLst/>
              <a:cxnLst/>
              <a:rect l="l" t="t" r="r" b="b"/>
              <a:pathLst>
                <a:path w="43315" h="52828" fill="none" extrusionOk="0">
                  <a:moveTo>
                    <a:pt x="43314" y="52828"/>
                  </a:moveTo>
                  <a:lnTo>
                    <a:pt x="43314" y="25836"/>
                  </a:lnTo>
                  <a:lnTo>
                    <a:pt x="0" y="25836"/>
                  </a:lnTo>
                  <a:lnTo>
                    <a:pt x="0" y="0"/>
                  </a:lnTo>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11"/>
            <p:cNvSpPr/>
            <p:nvPr/>
          </p:nvSpPr>
          <p:spPr>
            <a:xfrm>
              <a:off x="2307300" y="876950"/>
              <a:ext cx="118575" cy="118575"/>
            </a:xfrm>
            <a:custGeom>
              <a:avLst/>
              <a:gdLst/>
              <a:ahLst/>
              <a:cxnLst/>
              <a:rect l="l" t="t" r="r" b="b"/>
              <a:pathLst>
                <a:path w="4743" h="4743" fill="none" extrusionOk="0">
                  <a:moveTo>
                    <a:pt x="4742" y="2037"/>
                  </a:moveTo>
                  <a:cubicBezTo>
                    <a:pt x="4742" y="3830"/>
                    <a:pt x="2554" y="4742"/>
                    <a:pt x="1277" y="3466"/>
                  </a:cubicBezTo>
                  <a:cubicBezTo>
                    <a:pt x="1" y="2189"/>
                    <a:pt x="912" y="31"/>
                    <a:pt x="2706" y="1"/>
                  </a:cubicBezTo>
                  <a:cubicBezTo>
                    <a:pt x="3830" y="1"/>
                    <a:pt x="4742" y="912"/>
                    <a:pt x="4742" y="2037"/>
                  </a:cubicBezTo>
                  <a:close/>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0" name="Google Shape;280;p11"/>
          <p:cNvGrpSpPr/>
          <p:nvPr/>
        </p:nvGrpSpPr>
        <p:grpSpPr>
          <a:xfrm rot="10800000" flipH="1">
            <a:off x="6220013" y="4117956"/>
            <a:ext cx="474200" cy="1505350"/>
            <a:chOff x="3995775" y="-443725"/>
            <a:chExt cx="474200" cy="1505350"/>
          </a:xfrm>
        </p:grpSpPr>
        <p:sp>
          <p:nvSpPr>
            <p:cNvPr id="281" name="Google Shape;281;p11"/>
            <p:cNvSpPr/>
            <p:nvPr/>
          </p:nvSpPr>
          <p:spPr>
            <a:xfrm>
              <a:off x="4042125" y="-443725"/>
              <a:ext cx="427850" cy="1386800"/>
            </a:xfrm>
            <a:custGeom>
              <a:avLst/>
              <a:gdLst/>
              <a:ahLst/>
              <a:cxnLst/>
              <a:rect l="l" t="t" r="r" b="b"/>
              <a:pathLst>
                <a:path w="17114" h="55472" fill="none" extrusionOk="0">
                  <a:moveTo>
                    <a:pt x="1" y="55472"/>
                  </a:moveTo>
                  <a:lnTo>
                    <a:pt x="1" y="40669"/>
                  </a:lnTo>
                  <a:lnTo>
                    <a:pt x="17114" y="40669"/>
                  </a:lnTo>
                  <a:lnTo>
                    <a:pt x="17114" y="0"/>
                  </a:lnTo>
                </a:path>
              </a:pathLst>
            </a:custGeom>
            <a:noFill/>
            <a:ln w="28575" cap="flat" cmpd="sng">
              <a:solidFill>
                <a:schemeClr val="accen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11"/>
            <p:cNvSpPr/>
            <p:nvPr/>
          </p:nvSpPr>
          <p:spPr>
            <a:xfrm>
              <a:off x="3995775" y="943825"/>
              <a:ext cx="117825" cy="117800"/>
            </a:xfrm>
            <a:custGeom>
              <a:avLst/>
              <a:gdLst/>
              <a:ahLst/>
              <a:cxnLst/>
              <a:rect l="l" t="t" r="r" b="b"/>
              <a:pathLst>
                <a:path w="4713" h="4712" fill="none" extrusionOk="0">
                  <a:moveTo>
                    <a:pt x="1" y="2006"/>
                  </a:moveTo>
                  <a:cubicBezTo>
                    <a:pt x="1" y="3830"/>
                    <a:pt x="2159" y="4712"/>
                    <a:pt x="3435" y="3465"/>
                  </a:cubicBezTo>
                  <a:cubicBezTo>
                    <a:pt x="4712" y="2189"/>
                    <a:pt x="3800" y="0"/>
                    <a:pt x="2007" y="0"/>
                  </a:cubicBezTo>
                  <a:cubicBezTo>
                    <a:pt x="882" y="0"/>
                    <a:pt x="1" y="912"/>
                    <a:pt x="1" y="2006"/>
                  </a:cubicBezTo>
                  <a:close/>
                </a:path>
              </a:pathLst>
            </a:custGeom>
            <a:noFill/>
            <a:ln w="28575" cap="flat" cmpd="sng">
              <a:solidFill>
                <a:schemeClr val="accen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3" name="Google Shape;283;p11"/>
          <p:cNvGrpSpPr/>
          <p:nvPr/>
        </p:nvGrpSpPr>
        <p:grpSpPr>
          <a:xfrm rot="10800000" flipH="1">
            <a:off x="6903913" y="4545006"/>
            <a:ext cx="920275" cy="1078300"/>
            <a:chOff x="4679675" y="-443725"/>
            <a:chExt cx="920275" cy="1078300"/>
          </a:xfrm>
        </p:grpSpPr>
        <p:sp>
          <p:nvSpPr>
            <p:cNvPr id="284" name="Google Shape;284;p11"/>
            <p:cNvSpPr/>
            <p:nvPr/>
          </p:nvSpPr>
          <p:spPr>
            <a:xfrm>
              <a:off x="4783025" y="-443725"/>
              <a:ext cx="816925" cy="1006875"/>
            </a:xfrm>
            <a:custGeom>
              <a:avLst/>
              <a:gdLst/>
              <a:ahLst/>
              <a:cxnLst/>
              <a:rect l="l" t="t" r="r" b="b"/>
              <a:pathLst>
                <a:path w="32677" h="40275" fill="none" extrusionOk="0">
                  <a:moveTo>
                    <a:pt x="1" y="40274"/>
                  </a:moveTo>
                  <a:lnTo>
                    <a:pt x="32676" y="40274"/>
                  </a:lnTo>
                  <a:lnTo>
                    <a:pt x="32676" y="0"/>
                  </a:lnTo>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11"/>
            <p:cNvSpPr/>
            <p:nvPr/>
          </p:nvSpPr>
          <p:spPr>
            <a:xfrm>
              <a:off x="4679675" y="516000"/>
              <a:ext cx="117825" cy="118575"/>
            </a:xfrm>
            <a:custGeom>
              <a:avLst/>
              <a:gdLst/>
              <a:ahLst/>
              <a:cxnLst/>
              <a:rect l="l" t="t" r="r" b="b"/>
              <a:pathLst>
                <a:path w="4713" h="4743" fill="none" extrusionOk="0">
                  <a:moveTo>
                    <a:pt x="1" y="2037"/>
                  </a:moveTo>
                  <a:cubicBezTo>
                    <a:pt x="1" y="3830"/>
                    <a:pt x="2159" y="4742"/>
                    <a:pt x="3436" y="3466"/>
                  </a:cubicBezTo>
                  <a:cubicBezTo>
                    <a:pt x="4712" y="2189"/>
                    <a:pt x="3800" y="1"/>
                    <a:pt x="2007" y="31"/>
                  </a:cubicBezTo>
                  <a:cubicBezTo>
                    <a:pt x="882" y="31"/>
                    <a:pt x="1" y="912"/>
                    <a:pt x="1" y="2037"/>
                  </a:cubicBezTo>
                  <a:close/>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6" name="Google Shape;286;p11"/>
          <p:cNvGrpSpPr/>
          <p:nvPr/>
        </p:nvGrpSpPr>
        <p:grpSpPr>
          <a:xfrm rot="10800000" flipH="1">
            <a:off x="7397863" y="4184056"/>
            <a:ext cx="1129225" cy="1439250"/>
            <a:chOff x="5173625" y="-443725"/>
            <a:chExt cx="1129225" cy="1439250"/>
          </a:xfrm>
        </p:grpSpPr>
        <p:sp>
          <p:nvSpPr>
            <p:cNvPr id="287" name="Google Shape;287;p11"/>
            <p:cNvSpPr/>
            <p:nvPr/>
          </p:nvSpPr>
          <p:spPr>
            <a:xfrm>
              <a:off x="5219975" y="-443725"/>
              <a:ext cx="1082875" cy="1320700"/>
            </a:xfrm>
            <a:custGeom>
              <a:avLst/>
              <a:gdLst/>
              <a:ahLst/>
              <a:cxnLst/>
              <a:rect l="l" t="t" r="r" b="b"/>
              <a:pathLst>
                <a:path w="43315" h="52828" fill="none" extrusionOk="0">
                  <a:moveTo>
                    <a:pt x="0" y="52828"/>
                  </a:moveTo>
                  <a:lnTo>
                    <a:pt x="0" y="25836"/>
                  </a:lnTo>
                  <a:lnTo>
                    <a:pt x="43314" y="25836"/>
                  </a:lnTo>
                  <a:lnTo>
                    <a:pt x="43314" y="0"/>
                  </a:lnTo>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11"/>
            <p:cNvSpPr/>
            <p:nvPr/>
          </p:nvSpPr>
          <p:spPr>
            <a:xfrm>
              <a:off x="5173625" y="876950"/>
              <a:ext cx="117800" cy="118575"/>
            </a:xfrm>
            <a:custGeom>
              <a:avLst/>
              <a:gdLst/>
              <a:ahLst/>
              <a:cxnLst/>
              <a:rect l="l" t="t" r="r" b="b"/>
              <a:pathLst>
                <a:path w="4712" h="4743" fill="none" extrusionOk="0">
                  <a:moveTo>
                    <a:pt x="0" y="2037"/>
                  </a:moveTo>
                  <a:cubicBezTo>
                    <a:pt x="0" y="3830"/>
                    <a:pt x="2158" y="4742"/>
                    <a:pt x="3435" y="3466"/>
                  </a:cubicBezTo>
                  <a:cubicBezTo>
                    <a:pt x="4711" y="2189"/>
                    <a:pt x="3800" y="1"/>
                    <a:pt x="2006" y="1"/>
                  </a:cubicBezTo>
                  <a:cubicBezTo>
                    <a:pt x="882" y="31"/>
                    <a:pt x="0" y="912"/>
                    <a:pt x="0" y="2037"/>
                  </a:cubicBezTo>
                  <a:close/>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9" name="Google Shape;289;p11"/>
          <p:cNvGrpSpPr/>
          <p:nvPr/>
        </p:nvGrpSpPr>
        <p:grpSpPr>
          <a:xfrm rot="10800000" flipH="1">
            <a:off x="8350838" y="3965981"/>
            <a:ext cx="2240950" cy="1657325"/>
            <a:chOff x="4603700" y="-443725"/>
            <a:chExt cx="2240950" cy="1657325"/>
          </a:xfrm>
        </p:grpSpPr>
        <p:sp>
          <p:nvSpPr>
            <p:cNvPr id="290" name="Google Shape;290;p11"/>
            <p:cNvSpPr/>
            <p:nvPr/>
          </p:nvSpPr>
          <p:spPr>
            <a:xfrm>
              <a:off x="4689575" y="-443725"/>
              <a:ext cx="2155075" cy="1560825"/>
            </a:xfrm>
            <a:custGeom>
              <a:avLst/>
              <a:gdLst/>
              <a:ahLst/>
              <a:cxnLst/>
              <a:rect l="l" t="t" r="r" b="b"/>
              <a:pathLst>
                <a:path w="86203" h="62433" fill="none" extrusionOk="0">
                  <a:moveTo>
                    <a:pt x="0" y="62433"/>
                  </a:moveTo>
                  <a:lnTo>
                    <a:pt x="51916" y="14833"/>
                  </a:lnTo>
                  <a:lnTo>
                    <a:pt x="86202" y="14833"/>
                  </a:lnTo>
                  <a:lnTo>
                    <a:pt x="86202" y="0"/>
                  </a:lnTo>
                </a:path>
              </a:pathLst>
            </a:custGeom>
            <a:noFill/>
            <a:ln w="28575" cap="flat" cmpd="sng">
              <a:solidFill>
                <a:schemeClr val="accen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11"/>
            <p:cNvSpPr/>
            <p:nvPr/>
          </p:nvSpPr>
          <p:spPr>
            <a:xfrm>
              <a:off x="4603700" y="1095800"/>
              <a:ext cx="117800" cy="117800"/>
            </a:xfrm>
            <a:custGeom>
              <a:avLst/>
              <a:gdLst/>
              <a:ahLst/>
              <a:cxnLst/>
              <a:rect l="l" t="t" r="r" b="b"/>
              <a:pathLst>
                <a:path w="4712" h="4712" fill="none" extrusionOk="0">
                  <a:moveTo>
                    <a:pt x="0" y="2007"/>
                  </a:moveTo>
                  <a:cubicBezTo>
                    <a:pt x="0" y="3830"/>
                    <a:pt x="2158" y="4712"/>
                    <a:pt x="3435" y="3466"/>
                  </a:cubicBezTo>
                  <a:cubicBezTo>
                    <a:pt x="4712" y="2189"/>
                    <a:pt x="3800" y="0"/>
                    <a:pt x="2006" y="0"/>
                  </a:cubicBezTo>
                  <a:cubicBezTo>
                    <a:pt x="882" y="0"/>
                    <a:pt x="0" y="912"/>
                    <a:pt x="0" y="2007"/>
                  </a:cubicBezTo>
                  <a:close/>
                </a:path>
              </a:pathLst>
            </a:custGeom>
            <a:noFill/>
            <a:ln w="28575" cap="flat" cmpd="sng">
              <a:solidFill>
                <a:schemeClr val="accen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92;p11"/>
          <p:cNvGrpSpPr/>
          <p:nvPr/>
        </p:nvGrpSpPr>
        <p:grpSpPr>
          <a:xfrm>
            <a:off x="8285739" y="2145759"/>
            <a:ext cx="289868" cy="852000"/>
            <a:chOff x="456616" y="2161476"/>
            <a:chExt cx="289868" cy="852000"/>
          </a:xfrm>
        </p:grpSpPr>
        <p:sp>
          <p:nvSpPr>
            <p:cNvPr id="293" name="Google Shape;293;p11"/>
            <p:cNvSpPr/>
            <p:nvPr/>
          </p:nvSpPr>
          <p:spPr>
            <a:xfrm rot="-5400000">
              <a:off x="588942" y="2649556"/>
              <a:ext cx="25484" cy="289600"/>
            </a:xfrm>
            <a:custGeom>
              <a:avLst/>
              <a:gdLst/>
              <a:ahLst/>
              <a:cxnLst/>
              <a:rect l="l" t="t" r="r" b="b"/>
              <a:pathLst>
                <a:path w="761" h="8648" extrusionOk="0">
                  <a:moveTo>
                    <a:pt x="380" y="0"/>
                  </a:moveTo>
                  <a:cubicBezTo>
                    <a:pt x="190" y="0"/>
                    <a:pt x="0" y="130"/>
                    <a:pt x="0" y="388"/>
                  </a:cubicBezTo>
                  <a:lnTo>
                    <a:pt x="0" y="8260"/>
                  </a:lnTo>
                  <a:cubicBezTo>
                    <a:pt x="0" y="8519"/>
                    <a:pt x="190" y="8648"/>
                    <a:pt x="380" y="8648"/>
                  </a:cubicBezTo>
                  <a:cubicBezTo>
                    <a:pt x="570" y="8648"/>
                    <a:pt x="760" y="8519"/>
                    <a:pt x="760" y="8260"/>
                  </a:cubicBezTo>
                  <a:lnTo>
                    <a:pt x="760" y="388"/>
                  </a:lnTo>
                  <a:cubicBezTo>
                    <a:pt x="760" y="130"/>
                    <a:pt x="570" y="0"/>
                    <a:pt x="3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11"/>
            <p:cNvSpPr/>
            <p:nvPr/>
          </p:nvSpPr>
          <p:spPr>
            <a:xfrm rot="-5400000">
              <a:off x="588808" y="2235662"/>
              <a:ext cx="25484" cy="289868"/>
            </a:xfrm>
            <a:custGeom>
              <a:avLst/>
              <a:gdLst/>
              <a:ahLst/>
              <a:cxnLst/>
              <a:rect l="l" t="t" r="r" b="b"/>
              <a:pathLst>
                <a:path w="761" h="8656" extrusionOk="0">
                  <a:moveTo>
                    <a:pt x="365" y="1"/>
                  </a:moveTo>
                  <a:cubicBezTo>
                    <a:pt x="153" y="1"/>
                    <a:pt x="1" y="183"/>
                    <a:pt x="1" y="396"/>
                  </a:cubicBezTo>
                  <a:lnTo>
                    <a:pt x="1" y="8268"/>
                  </a:lnTo>
                  <a:cubicBezTo>
                    <a:pt x="1" y="8527"/>
                    <a:pt x="191" y="8656"/>
                    <a:pt x="381" y="8656"/>
                  </a:cubicBezTo>
                  <a:cubicBezTo>
                    <a:pt x="570" y="8656"/>
                    <a:pt x="760" y="8527"/>
                    <a:pt x="760" y="8268"/>
                  </a:cubicBezTo>
                  <a:lnTo>
                    <a:pt x="760" y="396"/>
                  </a:lnTo>
                  <a:cubicBezTo>
                    <a:pt x="760" y="183"/>
                    <a:pt x="578" y="1"/>
                    <a:pt x="3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11"/>
            <p:cNvSpPr/>
            <p:nvPr/>
          </p:nvSpPr>
          <p:spPr>
            <a:xfrm rot="-5400000">
              <a:off x="576234" y="2902231"/>
              <a:ext cx="25484" cy="197007"/>
            </a:xfrm>
            <a:custGeom>
              <a:avLst/>
              <a:gdLst/>
              <a:ahLst/>
              <a:cxnLst/>
              <a:rect l="l" t="t" r="r" b="b"/>
              <a:pathLst>
                <a:path w="761" h="5883" extrusionOk="0">
                  <a:moveTo>
                    <a:pt x="380" y="1"/>
                  </a:moveTo>
                  <a:cubicBezTo>
                    <a:pt x="190" y="1"/>
                    <a:pt x="0" y="130"/>
                    <a:pt x="0" y="388"/>
                  </a:cubicBezTo>
                  <a:lnTo>
                    <a:pt x="0" y="5495"/>
                  </a:lnTo>
                  <a:cubicBezTo>
                    <a:pt x="0" y="5753"/>
                    <a:pt x="190" y="5882"/>
                    <a:pt x="380" y="5882"/>
                  </a:cubicBezTo>
                  <a:cubicBezTo>
                    <a:pt x="570" y="5882"/>
                    <a:pt x="760" y="5753"/>
                    <a:pt x="760" y="5495"/>
                  </a:cubicBezTo>
                  <a:lnTo>
                    <a:pt x="760" y="388"/>
                  </a:lnTo>
                  <a:cubicBezTo>
                    <a:pt x="760" y="130"/>
                    <a:pt x="570" y="1"/>
                    <a:pt x="3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11"/>
            <p:cNvSpPr/>
            <p:nvPr/>
          </p:nvSpPr>
          <p:spPr>
            <a:xfrm rot="-5400000">
              <a:off x="575849" y="2488856"/>
              <a:ext cx="26489" cy="197241"/>
            </a:xfrm>
            <a:custGeom>
              <a:avLst/>
              <a:gdLst/>
              <a:ahLst/>
              <a:cxnLst/>
              <a:rect l="l" t="t" r="r" b="b"/>
              <a:pathLst>
                <a:path w="791" h="5890" extrusionOk="0">
                  <a:moveTo>
                    <a:pt x="410" y="1"/>
                  </a:moveTo>
                  <a:cubicBezTo>
                    <a:pt x="220" y="1"/>
                    <a:pt x="30" y="130"/>
                    <a:pt x="30" y="388"/>
                  </a:cubicBezTo>
                  <a:lnTo>
                    <a:pt x="30" y="5495"/>
                  </a:lnTo>
                  <a:cubicBezTo>
                    <a:pt x="0" y="5707"/>
                    <a:pt x="182" y="5890"/>
                    <a:pt x="395" y="5890"/>
                  </a:cubicBezTo>
                  <a:cubicBezTo>
                    <a:pt x="608" y="5890"/>
                    <a:pt x="790" y="5707"/>
                    <a:pt x="790" y="5495"/>
                  </a:cubicBezTo>
                  <a:lnTo>
                    <a:pt x="790" y="388"/>
                  </a:lnTo>
                  <a:cubicBezTo>
                    <a:pt x="790" y="130"/>
                    <a:pt x="600" y="1"/>
                    <a:pt x="4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11"/>
            <p:cNvSpPr/>
            <p:nvPr/>
          </p:nvSpPr>
          <p:spPr>
            <a:xfrm rot="-5400000">
              <a:off x="576619" y="2076100"/>
              <a:ext cx="25484" cy="196237"/>
            </a:xfrm>
            <a:custGeom>
              <a:avLst/>
              <a:gdLst/>
              <a:ahLst/>
              <a:cxnLst/>
              <a:rect l="l" t="t" r="r" b="b"/>
              <a:pathLst>
                <a:path w="761" h="5860" extrusionOk="0">
                  <a:moveTo>
                    <a:pt x="396" y="0"/>
                  </a:moveTo>
                  <a:cubicBezTo>
                    <a:pt x="183" y="0"/>
                    <a:pt x="1" y="152"/>
                    <a:pt x="1" y="365"/>
                  </a:cubicBezTo>
                  <a:lnTo>
                    <a:pt x="1" y="5472"/>
                  </a:lnTo>
                  <a:cubicBezTo>
                    <a:pt x="1" y="5730"/>
                    <a:pt x="191" y="5859"/>
                    <a:pt x="381" y="5859"/>
                  </a:cubicBezTo>
                  <a:cubicBezTo>
                    <a:pt x="570" y="5859"/>
                    <a:pt x="760" y="5730"/>
                    <a:pt x="760" y="5472"/>
                  </a:cubicBezTo>
                  <a:lnTo>
                    <a:pt x="760" y="365"/>
                  </a:lnTo>
                  <a:cubicBezTo>
                    <a:pt x="760" y="152"/>
                    <a:pt x="608" y="0"/>
                    <a:pt x="3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8" name="Google Shape;298;p11"/>
          <p:cNvGrpSpPr/>
          <p:nvPr/>
        </p:nvGrpSpPr>
        <p:grpSpPr>
          <a:xfrm>
            <a:off x="7733951" y="-104276"/>
            <a:ext cx="1129225" cy="1439250"/>
            <a:chOff x="5173625" y="-443725"/>
            <a:chExt cx="1129225" cy="1439250"/>
          </a:xfrm>
        </p:grpSpPr>
        <p:sp>
          <p:nvSpPr>
            <p:cNvPr id="299" name="Google Shape;299;p11"/>
            <p:cNvSpPr/>
            <p:nvPr/>
          </p:nvSpPr>
          <p:spPr>
            <a:xfrm>
              <a:off x="5219975" y="-443725"/>
              <a:ext cx="1082875" cy="1320700"/>
            </a:xfrm>
            <a:custGeom>
              <a:avLst/>
              <a:gdLst/>
              <a:ahLst/>
              <a:cxnLst/>
              <a:rect l="l" t="t" r="r" b="b"/>
              <a:pathLst>
                <a:path w="43315" h="52828" fill="none" extrusionOk="0">
                  <a:moveTo>
                    <a:pt x="0" y="52828"/>
                  </a:moveTo>
                  <a:lnTo>
                    <a:pt x="0" y="25836"/>
                  </a:lnTo>
                  <a:lnTo>
                    <a:pt x="43314" y="25836"/>
                  </a:lnTo>
                  <a:lnTo>
                    <a:pt x="43314" y="0"/>
                  </a:lnTo>
                </a:path>
              </a:pathLst>
            </a:custGeom>
            <a:noFill/>
            <a:ln w="28575"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11"/>
            <p:cNvSpPr/>
            <p:nvPr/>
          </p:nvSpPr>
          <p:spPr>
            <a:xfrm>
              <a:off x="5173625" y="876950"/>
              <a:ext cx="117800" cy="118575"/>
            </a:xfrm>
            <a:custGeom>
              <a:avLst/>
              <a:gdLst/>
              <a:ahLst/>
              <a:cxnLst/>
              <a:rect l="l" t="t" r="r" b="b"/>
              <a:pathLst>
                <a:path w="4712" h="4743" fill="none" extrusionOk="0">
                  <a:moveTo>
                    <a:pt x="0" y="2037"/>
                  </a:moveTo>
                  <a:cubicBezTo>
                    <a:pt x="0" y="3830"/>
                    <a:pt x="2158" y="4742"/>
                    <a:pt x="3435" y="3466"/>
                  </a:cubicBezTo>
                  <a:cubicBezTo>
                    <a:pt x="4711" y="2189"/>
                    <a:pt x="3800" y="1"/>
                    <a:pt x="2006" y="1"/>
                  </a:cubicBezTo>
                  <a:cubicBezTo>
                    <a:pt x="882" y="31"/>
                    <a:pt x="0" y="912"/>
                    <a:pt x="0" y="2037"/>
                  </a:cubicBezTo>
                  <a:close/>
                </a:path>
              </a:pathLst>
            </a:custGeom>
            <a:noFill/>
            <a:ln w="28575"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1" name="Google Shape;301;p11"/>
          <p:cNvSpPr txBox="1">
            <a:spLocks noGrp="1"/>
          </p:cNvSpPr>
          <p:nvPr>
            <p:ph type="title" hasCustomPrompt="1"/>
          </p:nvPr>
        </p:nvSpPr>
        <p:spPr>
          <a:xfrm>
            <a:off x="1681800" y="1603075"/>
            <a:ext cx="5780400" cy="13668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9600"/>
              <a:buNone/>
              <a:defRPr sz="9600">
                <a:solidFill>
                  <a:schemeClr val="accent1"/>
                </a:solidFill>
              </a:defRPr>
            </a:lvl1pPr>
            <a:lvl2pPr lvl="1" algn="ctr">
              <a:spcBef>
                <a:spcPts val="0"/>
              </a:spcBef>
              <a:spcAft>
                <a:spcPts val="0"/>
              </a:spcAft>
              <a:buClr>
                <a:schemeClr val="accent1"/>
              </a:buClr>
              <a:buSzPts val="9600"/>
              <a:buNone/>
              <a:defRPr sz="9600">
                <a:solidFill>
                  <a:schemeClr val="accent1"/>
                </a:solidFill>
              </a:defRPr>
            </a:lvl2pPr>
            <a:lvl3pPr lvl="2" algn="ctr">
              <a:spcBef>
                <a:spcPts val="0"/>
              </a:spcBef>
              <a:spcAft>
                <a:spcPts val="0"/>
              </a:spcAft>
              <a:buClr>
                <a:schemeClr val="accent1"/>
              </a:buClr>
              <a:buSzPts val="9600"/>
              <a:buNone/>
              <a:defRPr sz="9600">
                <a:solidFill>
                  <a:schemeClr val="accent1"/>
                </a:solidFill>
              </a:defRPr>
            </a:lvl3pPr>
            <a:lvl4pPr lvl="3" algn="ctr">
              <a:spcBef>
                <a:spcPts val="0"/>
              </a:spcBef>
              <a:spcAft>
                <a:spcPts val="0"/>
              </a:spcAft>
              <a:buClr>
                <a:schemeClr val="accent1"/>
              </a:buClr>
              <a:buSzPts val="9600"/>
              <a:buNone/>
              <a:defRPr sz="9600">
                <a:solidFill>
                  <a:schemeClr val="accent1"/>
                </a:solidFill>
              </a:defRPr>
            </a:lvl4pPr>
            <a:lvl5pPr lvl="4" algn="ctr">
              <a:spcBef>
                <a:spcPts val="0"/>
              </a:spcBef>
              <a:spcAft>
                <a:spcPts val="0"/>
              </a:spcAft>
              <a:buClr>
                <a:schemeClr val="accent1"/>
              </a:buClr>
              <a:buSzPts val="9600"/>
              <a:buNone/>
              <a:defRPr sz="9600">
                <a:solidFill>
                  <a:schemeClr val="accent1"/>
                </a:solidFill>
              </a:defRPr>
            </a:lvl5pPr>
            <a:lvl6pPr lvl="5" algn="ctr">
              <a:spcBef>
                <a:spcPts val="0"/>
              </a:spcBef>
              <a:spcAft>
                <a:spcPts val="0"/>
              </a:spcAft>
              <a:buClr>
                <a:schemeClr val="accent1"/>
              </a:buClr>
              <a:buSzPts val="9600"/>
              <a:buNone/>
              <a:defRPr sz="9600">
                <a:solidFill>
                  <a:schemeClr val="accent1"/>
                </a:solidFill>
              </a:defRPr>
            </a:lvl6pPr>
            <a:lvl7pPr lvl="6" algn="ctr">
              <a:spcBef>
                <a:spcPts val="0"/>
              </a:spcBef>
              <a:spcAft>
                <a:spcPts val="0"/>
              </a:spcAft>
              <a:buClr>
                <a:schemeClr val="accent1"/>
              </a:buClr>
              <a:buSzPts val="9600"/>
              <a:buNone/>
              <a:defRPr sz="9600">
                <a:solidFill>
                  <a:schemeClr val="accent1"/>
                </a:solidFill>
              </a:defRPr>
            </a:lvl7pPr>
            <a:lvl8pPr lvl="7" algn="ctr">
              <a:spcBef>
                <a:spcPts val="0"/>
              </a:spcBef>
              <a:spcAft>
                <a:spcPts val="0"/>
              </a:spcAft>
              <a:buClr>
                <a:schemeClr val="accent1"/>
              </a:buClr>
              <a:buSzPts val="9600"/>
              <a:buNone/>
              <a:defRPr sz="9600">
                <a:solidFill>
                  <a:schemeClr val="accent1"/>
                </a:solidFill>
              </a:defRPr>
            </a:lvl8pPr>
            <a:lvl9pPr lvl="8" algn="ctr">
              <a:spcBef>
                <a:spcPts val="0"/>
              </a:spcBef>
              <a:spcAft>
                <a:spcPts val="0"/>
              </a:spcAft>
              <a:buClr>
                <a:schemeClr val="accent1"/>
              </a:buClr>
              <a:buSzPts val="9600"/>
              <a:buNone/>
              <a:defRPr sz="9600">
                <a:solidFill>
                  <a:schemeClr val="accent1"/>
                </a:solidFill>
              </a:defRPr>
            </a:lvl9pPr>
          </a:lstStyle>
          <a:p>
            <a:r>
              <a:t>xx%</a:t>
            </a:r>
          </a:p>
        </p:txBody>
      </p:sp>
      <p:sp>
        <p:nvSpPr>
          <p:cNvPr id="302" name="Google Shape;302;p11"/>
          <p:cNvSpPr txBox="1">
            <a:spLocks noGrp="1"/>
          </p:cNvSpPr>
          <p:nvPr>
            <p:ph type="subTitle" idx="1"/>
          </p:nvPr>
        </p:nvSpPr>
        <p:spPr>
          <a:xfrm>
            <a:off x="2059200" y="2969825"/>
            <a:ext cx="5025600" cy="570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1600"/>
              </a:spcBef>
              <a:spcAft>
                <a:spcPts val="0"/>
              </a:spcAft>
              <a:buSzPts val="1600"/>
              <a:buNone/>
              <a:defRPr sz="1600"/>
            </a:lvl3pPr>
            <a:lvl4pPr lvl="3" algn="ctr" rtl="0">
              <a:lnSpc>
                <a:spcPct val="100000"/>
              </a:lnSpc>
              <a:spcBef>
                <a:spcPts val="1600"/>
              </a:spcBef>
              <a:spcAft>
                <a:spcPts val="0"/>
              </a:spcAft>
              <a:buSzPts val="1600"/>
              <a:buNone/>
              <a:defRPr sz="1600"/>
            </a:lvl4pPr>
            <a:lvl5pPr lvl="4" algn="ctr" rtl="0">
              <a:lnSpc>
                <a:spcPct val="100000"/>
              </a:lnSpc>
              <a:spcBef>
                <a:spcPts val="1600"/>
              </a:spcBef>
              <a:spcAft>
                <a:spcPts val="0"/>
              </a:spcAft>
              <a:buSzPts val="1600"/>
              <a:buNone/>
              <a:defRPr sz="1600"/>
            </a:lvl5pPr>
            <a:lvl6pPr lvl="5" algn="ctr" rtl="0">
              <a:lnSpc>
                <a:spcPct val="100000"/>
              </a:lnSpc>
              <a:spcBef>
                <a:spcPts val="1600"/>
              </a:spcBef>
              <a:spcAft>
                <a:spcPts val="0"/>
              </a:spcAft>
              <a:buSzPts val="1600"/>
              <a:buNone/>
              <a:defRPr sz="1600"/>
            </a:lvl6pPr>
            <a:lvl7pPr lvl="6" algn="ctr" rtl="0">
              <a:lnSpc>
                <a:spcPct val="100000"/>
              </a:lnSpc>
              <a:spcBef>
                <a:spcPts val="1600"/>
              </a:spcBef>
              <a:spcAft>
                <a:spcPts val="0"/>
              </a:spcAft>
              <a:buSzPts val="1600"/>
              <a:buNone/>
              <a:defRPr sz="1600"/>
            </a:lvl7pPr>
            <a:lvl8pPr lvl="7" algn="ctr" rtl="0">
              <a:lnSpc>
                <a:spcPct val="100000"/>
              </a:lnSpc>
              <a:spcBef>
                <a:spcPts val="1600"/>
              </a:spcBef>
              <a:spcAft>
                <a:spcPts val="0"/>
              </a:spcAft>
              <a:buSzPts val="1600"/>
              <a:buNone/>
              <a:defRPr sz="1600"/>
            </a:lvl8pPr>
            <a:lvl9pPr lvl="8" algn="ctr" rtl="0">
              <a:lnSpc>
                <a:spcPct val="100000"/>
              </a:lnSpc>
              <a:spcBef>
                <a:spcPts val="1600"/>
              </a:spcBef>
              <a:spcAft>
                <a:spcPts val="1600"/>
              </a:spcAft>
              <a:buSzPts val="1600"/>
              <a:buNone/>
              <a:defRPr sz="16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dk1"/>
        </a:solidFill>
        <a:effectLst/>
      </p:bgPr>
    </p:bg>
    <p:spTree>
      <p:nvGrpSpPr>
        <p:cNvPr id="1" name="Shape 303"/>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able of contents">
  <p:cSld name="BLANK_1">
    <p:spTree>
      <p:nvGrpSpPr>
        <p:cNvPr id="1" name="Shape 304"/>
        <p:cNvGrpSpPr/>
        <p:nvPr/>
      </p:nvGrpSpPr>
      <p:grpSpPr>
        <a:xfrm>
          <a:off x="0" y="0"/>
          <a:ext cx="0" cy="0"/>
          <a:chOff x="0" y="0"/>
          <a:chExt cx="0" cy="0"/>
        </a:xfrm>
      </p:grpSpPr>
      <p:sp>
        <p:nvSpPr>
          <p:cNvPr id="305" name="Google Shape;305;p13"/>
          <p:cNvSpPr txBox="1">
            <a:spLocks noGrp="1"/>
          </p:cNvSpPr>
          <p:nvPr>
            <p:ph type="title"/>
          </p:nvPr>
        </p:nvSpPr>
        <p:spPr>
          <a:xfrm>
            <a:off x="713325" y="1958098"/>
            <a:ext cx="2200800" cy="4779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sz="20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306" name="Google Shape;306;p13"/>
          <p:cNvSpPr txBox="1">
            <a:spLocks noGrp="1"/>
          </p:cNvSpPr>
          <p:nvPr>
            <p:ph type="title" idx="2" hasCustomPrompt="1"/>
          </p:nvPr>
        </p:nvSpPr>
        <p:spPr>
          <a:xfrm>
            <a:off x="713325" y="1425075"/>
            <a:ext cx="9084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500">
                <a:solidFill>
                  <a:schemeClr val="accen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307" name="Google Shape;307;p13"/>
          <p:cNvSpPr txBox="1">
            <a:spLocks noGrp="1"/>
          </p:cNvSpPr>
          <p:nvPr>
            <p:ph type="subTitle" idx="1"/>
          </p:nvPr>
        </p:nvSpPr>
        <p:spPr>
          <a:xfrm>
            <a:off x="713313" y="2405941"/>
            <a:ext cx="2200800" cy="527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a:p>
        </p:txBody>
      </p:sp>
      <p:sp>
        <p:nvSpPr>
          <p:cNvPr id="308" name="Google Shape;308;p13"/>
          <p:cNvSpPr txBox="1">
            <a:spLocks noGrp="1"/>
          </p:cNvSpPr>
          <p:nvPr>
            <p:ph type="title" idx="3"/>
          </p:nvPr>
        </p:nvSpPr>
        <p:spPr>
          <a:xfrm>
            <a:off x="3878250" y="1958098"/>
            <a:ext cx="2200800" cy="4779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sz="20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309" name="Google Shape;309;p13"/>
          <p:cNvSpPr txBox="1">
            <a:spLocks noGrp="1"/>
          </p:cNvSpPr>
          <p:nvPr>
            <p:ph type="title" idx="4" hasCustomPrompt="1"/>
          </p:nvPr>
        </p:nvSpPr>
        <p:spPr>
          <a:xfrm>
            <a:off x="3878250" y="1425075"/>
            <a:ext cx="9084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500">
                <a:solidFill>
                  <a:schemeClr val="accen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310" name="Google Shape;310;p13"/>
          <p:cNvSpPr txBox="1">
            <a:spLocks noGrp="1"/>
          </p:cNvSpPr>
          <p:nvPr>
            <p:ph type="subTitle" idx="5"/>
          </p:nvPr>
        </p:nvSpPr>
        <p:spPr>
          <a:xfrm>
            <a:off x="3878238" y="2405941"/>
            <a:ext cx="2200800" cy="527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a:p>
        </p:txBody>
      </p:sp>
      <p:sp>
        <p:nvSpPr>
          <p:cNvPr id="311" name="Google Shape;311;p13"/>
          <p:cNvSpPr txBox="1">
            <a:spLocks noGrp="1"/>
          </p:cNvSpPr>
          <p:nvPr>
            <p:ph type="title" idx="6"/>
          </p:nvPr>
        </p:nvSpPr>
        <p:spPr>
          <a:xfrm>
            <a:off x="720000" y="539700"/>
            <a:ext cx="5365800" cy="477900"/>
          </a:xfrm>
          <a:prstGeom prst="rect">
            <a:avLst/>
          </a:prstGeom>
        </p:spPr>
        <p:txBody>
          <a:bodyPr spcFirstLastPara="1" wrap="square" lIns="91425" tIns="91425" rIns="91425" bIns="91425" anchor="ctr" anchorCtr="0">
            <a:noAutofit/>
          </a:bodyPr>
          <a:lstStyle>
            <a:lvl1pPr lvl="0" rtl="0">
              <a:spcBef>
                <a:spcPts val="0"/>
              </a:spcBef>
              <a:spcAft>
                <a:spcPts val="0"/>
              </a:spcAft>
              <a:buSzPts val="2700"/>
              <a:buNone/>
              <a:defRPr/>
            </a:lvl1pPr>
            <a:lvl2pPr lvl="1" algn="ctr" rtl="0">
              <a:spcBef>
                <a:spcPts val="0"/>
              </a:spcBef>
              <a:spcAft>
                <a:spcPts val="0"/>
              </a:spcAft>
              <a:buSzPts val="2500"/>
              <a:buNone/>
              <a:defRPr/>
            </a:lvl2pPr>
            <a:lvl3pPr lvl="2" algn="ctr" rtl="0">
              <a:spcBef>
                <a:spcPts val="0"/>
              </a:spcBef>
              <a:spcAft>
                <a:spcPts val="0"/>
              </a:spcAft>
              <a:buSzPts val="2500"/>
              <a:buNone/>
              <a:defRPr/>
            </a:lvl3pPr>
            <a:lvl4pPr lvl="3" algn="ctr" rtl="0">
              <a:spcBef>
                <a:spcPts val="0"/>
              </a:spcBef>
              <a:spcAft>
                <a:spcPts val="0"/>
              </a:spcAft>
              <a:buSzPts val="2500"/>
              <a:buNone/>
              <a:defRPr/>
            </a:lvl4pPr>
            <a:lvl5pPr lvl="4" algn="ctr" rtl="0">
              <a:spcBef>
                <a:spcPts val="0"/>
              </a:spcBef>
              <a:spcAft>
                <a:spcPts val="0"/>
              </a:spcAft>
              <a:buSzPts val="2500"/>
              <a:buNone/>
              <a:defRPr/>
            </a:lvl5pPr>
            <a:lvl6pPr lvl="5" algn="ctr" rtl="0">
              <a:spcBef>
                <a:spcPts val="0"/>
              </a:spcBef>
              <a:spcAft>
                <a:spcPts val="0"/>
              </a:spcAft>
              <a:buSzPts val="2500"/>
              <a:buNone/>
              <a:defRPr/>
            </a:lvl6pPr>
            <a:lvl7pPr lvl="6" algn="ctr" rtl="0">
              <a:spcBef>
                <a:spcPts val="0"/>
              </a:spcBef>
              <a:spcAft>
                <a:spcPts val="0"/>
              </a:spcAft>
              <a:buSzPts val="2500"/>
              <a:buNone/>
              <a:defRPr/>
            </a:lvl7pPr>
            <a:lvl8pPr lvl="7" algn="ctr" rtl="0">
              <a:spcBef>
                <a:spcPts val="0"/>
              </a:spcBef>
              <a:spcAft>
                <a:spcPts val="0"/>
              </a:spcAft>
              <a:buSzPts val="2500"/>
              <a:buNone/>
              <a:defRPr/>
            </a:lvl8pPr>
            <a:lvl9pPr lvl="8" algn="ctr" rtl="0">
              <a:spcBef>
                <a:spcPts val="0"/>
              </a:spcBef>
              <a:spcAft>
                <a:spcPts val="0"/>
              </a:spcAft>
              <a:buSzPts val="2500"/>
              <a:buNone/>
              <a:defRPr/>
            </a:lvl9pPr>
          </a:lstStyle>
          <a:p>
            <a:endParaRPr/>
          </a:p>
        </p:txBody>
      </p:sp>
      <p:sp>
        <p:nvSpPr>
          <p:cNvPr id="312" name="Google Shape;312;p13"/>
          <p:cNvSpPr txBox="1">
            <a:spLocks noGrp="1"/>
          </p:cNvSpPr>
          <p:nvPr>
            <p:ph type="title" idx="7"/>
          </p:nvPr>
        </p:nvSpPr>
        <p:spPr>
          <a:xfrm>
            <a:off x="720000" y="3622629"/>
            <a:ext cx="2200800" cy="4779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sz="20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313" name="Google Shape;313;p13"/>
          <p:cNvSpPr txBox="1">
            <a:spLocks noGrp="1"/>
          </p:cNvSpPr>
          <p:nvPr>
            <p:ph type="title" idx="8" hasCustomPrompt="1"/>
          </p:nvPr>
        </p:nvSpPr>
        <p:spPr>
          <a:xfrm>
            <a:off x="720000" y="3089624"/>
            <a:ext cx="9084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500">
                <a:solidFill>
                  <a:schemeClr val="accen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314" name="Google Shape;314;p13"/>
          <p:cNvSpPr txBox="1">
            <a:spLocks noGrp="1"/>
          </p:cNvSpPr>
          <p:nvPr>
            <p:ph type="subTitle" idx="9"/>
          </p:nvPr>
        </p:nvSpPr>
        <p:spPr>
          <a:xfrm>
            <a:off x="719988" y="4070479"/>
            <a:ext cx="2200800" cy="527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a:p>
        </p:txBody>
      </p:sp>
      <p:sp>
        <p:nvSpPr>
          <p:cNvPr id="315" name="Google Shape;315;p13"/>
          <p:cNvSpPr txBox="1">
            <a:spLocks noGrp="1"/>
          </p:cNvSpPr>
          <p:nvPr>
            <p:ph type="title" idx="13"/>
          </p:nvPr>
        </p:nvSpPr>
        <p:spPr>
          <a:xfrm>
            <a:off x="3884925" y="3622629"/>
            <a:ext cx="2200800" cy="4779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sz="20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316" name="Google Shape;316;p13"/>
          <p:cNvSpPr txBox="1">
            <a:spLocks noGrp="1"/>
          </p:cNvSpPr>
          <p:nvPr>
            <p:ph type="title" idx="14" hasCustomPrompt="1"/>
          </p:nvPr>
        </p:nvSpPr>
        <p:spPr>
          <a:xfrm>
            <a:off x="3884925" y="3089624"/>
            <a:ext cx="9084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500">
                <a:solidFill>
                  <a:schemeClr val="accen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317" name="Google Shape;317;p13"/>
          <p:cNvSpPr txBox="1">
            <a:spLocks noGrp="1"/>
          </p:cNvSpPr>
          <p:nvPr>
            <p:ph type="subTitle" idx="15"/>
          </p:nvPr>
        </p:nvSpPr>
        <p:spPr>
          <a:xfrm>
            <a:off x="3884913" y="4070479"/>
            <a:ext cx="2200800" cy="527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a:p>
        </p:txBody>
      </p:sp>
      <p:grpSp>
        <p:nvGrpSpPr>
          <p:cNvPr id="318" name="Google Shape;318;p13"/>
          <p:cNvGrpSpPr/>
          <p:nvPr/>
        </p:nvGrpSpPr>
        <p:grpSpPr>
          <a:xfrm>
            <a:off x="7730824" y="2876232"/>
            <a:ext cx="1697125" cy="1382731"/>
            <a:chOff x="7748374" y="2845645"/>
            <a:chExt cx="1697125" cy="1382731"/>
          </a:xfrm>
        </p:grpSpPr>
        <p:grpSp>
          <p:nvGrpSpPr>
            <p:cNvPr id="319" name="Google Shape;319;p13"/>
            <p:cNvGrpSpPr/>
            <p:nvPr/>
          </p:nvGrpSpPr>
          <p:grpSpPr>
            <a:xfrm rot="-5400000">
              <a:off x="8306336" y="3089213"/>
              <a:ext cx="581201" cy="1697125"/>
              <a:chOff x="79461" y="58200"/>
              <a:chExt cx="581201" cy="1697125"/>
            </a:xfrm>
          </p:grpSpPr>
          <p:grpSp>
            <p:nvGrpSpPr>
              <p:cNvPr id="320" name="Google Shape;320;p13"/>
              <p:cNvGrpSpPr/>
              <p:nvPr/>
            </p:nvGrpSpPr>
            <p:grpSpPr>
              <a:xfrm>
                <a:off x="236836" y="140933"/>
                <a:ext cx="423826" cy="1614380"/>
                <a:chOff x="236836" y="140933"/>
                <a:chExt cx="423826" cy="1614380"/>
              </a:xfrm>
            </p:grpSpPr>
            <p:sp>
              <p:nvSpPr>
                <p:cNvPr id="321" name="Google Shape;321;p13"/>
                <p:cNvSpPr/>
                <p:nvPr/>
              </p:nvSpPr>
              <p:spPr>
                <a:xfrm>
                  <a:off x="292013" y="249370"/>
                  <a:ext cx="334005" cy="1407885"/>
                </a:xfrm>
                <a:custGeom>
                  <a:avLst/>
                  <a:gdLst/>
                  <a:ahLst/>
                  <a:cxnLst/>
                  <a:rect l="l" t="t" r="r" b="b"/>
                  <a:pathLst>
                    <a:path w="7478" h="31521" extrusionOk="0">
                      <a:moveTo>
                        <a:pt x="6870" y="0"/>
                      </a:moveTo>
                      <a:lnTo>
                        <a:pt x="6870" y="8177"/>
                      </a:lnTo>
                      <a:cubicBezTo>
                        <a:pt x="5441" y="9636"/>
                        <a:pt x="3982" y="11094"/>
                        <a:pt x="2554" y="12493"/>
                      </a:cubicBezTo>
                      <a:lnTo>
                        <a:pt x="122" y="14924"/>
                      </a:lnTo>
                      <a:lnTo>
                        <a:pt x="31" y="15046"/>
                      </a:lnTo>
                      <a:lnTo>
                        <a:pt x="1" y="15107"/>
                      </a:lnTo>
                      <a:cubicBezTo>
                        <a:pt x="1" y="15167"/>
                        <a:pt x="1" y="15228"/>
                        <a:pt x="1" y="15289"/>
                      </a:cubicBezTo>
                      <a:lnTo>
                        <a:pt x="1" y="31520"/>
                      </a:lnTo>
                      <a:lnTo>
                        <a:pt x="578" y="31520"/>
                      </a:lnTo>
                      <a:lnTo>
                        <a:pt x="578" y="15319"/>
                      </a:lnTo>
                      <a:cubicBezTo>
                        <a:pt x="1368" y="14529"/>
                        <a:pt x="2189" y="13739"/>
                        <a:pt x="2979" y="12918"/>
                      </a:cubicBezTo>
                      <a:cubicBezTo>
                        <a:pt x="4438" y="11490"/>
                        <a:pt x="5928" y="9970"/>
                        <a:pt x="7387" y="8511"/>
                      </a:cubicBezTo>
                      <a:lnTo>
                        <a:pt x="7478" y="8420"/>
                      </a:lnTo>
                      <a:lnTo>
                        <a:pt x="747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13"/>
                <p:cNvSpPr/>
                <p:nvPr/>
              </p:nvSpPr>
              <p:spPr>
                <a:xfrm>
                  <a:off x="542088" y="140933"/>
                  <a:ext cx="118575" cy="117825"/>
                </a:xfrm>
                <a:custGeom>
                  <a:avLst/>
                  <a:gdLst/>
                  <a:ahLst/>
                  <a:cxnLst/>
                  <a:rect l="l" t="t" r="r" b="b"/>
                  <a:pathLst>
                    <a:path w="4743" h="4713" fill="none" extrusionOk="0">
                      <a:moveTo>
                        <a:pt x="4742" y="2706"/>
                      </a:moveTo>
                      <a:cubicBezTo>
                        <a:pt x="4742" y="913"/>
                        <a:pt x="2554" y="1"/>
                        <a:pt x="1277" y="1277"/>
                      </a:cubicBezTo>
                      <a:cubicBezTo>
                        <a:pt x="1" y="2554"/>
                        <a:pt x="912" y="4712"/>
                        <a:pt x="2706" y="4712"/>
                      </a:cubicBezTo>
                      <a:cubicBezTo>
                        <a:pt x="3830" y="4712"/>
                        <a:pt x="4742" y="3831"/>
                        <a:pt x="4742" y="2706"/>
                      </a:cubicBezTo>
                      <a:close/>
                    </a:path>
                  </a:pathLst>
                </a:custGeom>
                <a:solidFill>
                  <a:schemeClr val="dk1"/>
                </a:solid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13"/>
                <p:cNvSpPr/>
                <p:nvPr/>
              </p:nvSpPr>
              <p:spPr>
                <a:xfrm>
                  <a:off x="236836" y="1637488"/>
                  <a:ext cx="118575" cy="117825"/>
                </a:xfrm>
                <a:custGeom>
                  <a:avLst/>
                  <a:gdLst/>
                  <a:ahLst/>
                  <a:cxnLst/>
                  <a:rect l="l" t="t" r="r" b="b"/>
                  <a:pathLst>
                    <a:path w="4743" h="4713" fill="none" extrusionOk="0">
                      <a:moveTo>
                        <a:pt x="4742" y="2706"/>
                      </a:moveTo>
                      <a:cubicBezTo>
                        <a:pt x="4742" y="913"/>
                        <a:pt x="2554" y="1"/>
                        <a:pt x="1277" y="1277"/>
                      </a:cubicBezTo>
                      <a:cubicBezTo>
                        <a:pt x="1" y="2554"/>
                        <a:pt x="912" y="4712"/>
                        <a:pt x="2706" y="4712"/>
                      </a:cubicBezTo>
                      <a:cubicBezTo>
                        <a:pt x="3830" y="4712"/>
                        <a:pt x="4742" y="3831"/>
                        <a:pt x="4742" y="2706"/>
                      </a:cubicBezTo>
                      <a:close/>
                    </a:path>
                  </a:pathLst>
                </a:custGeom>
                <a:solidFill>
                  <a:schemeClr val="dk1"/>
                </a:solid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4" name="Google Shape;324;p13"/>
              <p:cNvGrpSpPr/>
              <p:nvPr/>
            </p:nvGrpSpPr>
            <p:grpSpPr>
              <a:xfrm>
                <a:off x="79461" y="58200"/>
                <a:ext cx="428800" cy="1697125"/>
                <a:chOff x="79461" y="58200"/>
                <a:chExt cx="428800" cy="1697125"/>
              </a:xfrm>
            </p:grpSpPr>
            <p:sp>
              <p:nvSpPr>
                <p:cNvPr id="325" name="Google Shape;325;p13"/>
                <p:cNvSpPr/>
                <p:nvPr/>
              </p:nvSpPr>
              <p:spPr>
                <a:xfrm>
                  <a:off x="138597" y="176034"/>
                  <a:ext cx="334050" cy="1481225"/>
                </a:xfrm>
                <a:custGeom>
                  <a:avLst/>
                  <a:gdLst/>
                  <a:ahLst/>
                  <a:cxnLst/>
                  <a:rect l="l" t="t" r="r" b="b"/>
                  <a:pathLst>
                    <a:path w="7479" h="33163" extrusionOk="0">
                      <a:moveTo>
                        <a:pt x="6870" y="1"/>
                      </a:moveTo>
                      <a:lnTo>
                        <a:pt x="6870" y="8208"/>
                      </a:lnTo>
                      <a:cubicBezTo>
                        <a:pt x="5442" y="9636"/>
                        <a:pt x="3983" y="11095"/>
                        <a:pt x="2554" y="12524"/>
                      </a:cubicBezTo>
                      <a:cubicBezTo>
                        <a:pt x="1764" y="13344"/>
                        <a:pt x="943" y="14135"/>
                        <a:pt x="122" y="14986"/>
                      </a:cubicBezTo>
                      <a:cubicBezTo>
                        <a:pt x="62" y="15016"/>
                        <a:pt x="31" y="15047"/>
                        <a:pt x="1" y="15107"/>
                      </a:cubicBezTo>
                      <a:lnTo>
                        <a:pt x="1" y="15168"/>
                      </a:lnTo>
                      <a:lnTo>
                        <a:pt x="1" y="33162"/>
                      </a:lnTo>
                      <a:lnTo>
                        <a:pt x="578" y="33162"/>
                      </a:lnTo>
                      <a:lnTo>
                        <a:pt x="578" y="15351"/>
                      </a:lnTo>
                      <a:lnTo>
                        <a:pt x="2980" y="12949"/>
                      </a:lnTo>
                      <a:cubicBezTo>
                        <a:pt x="4408" y="11490"/>
                        <a:pt x="5928" y="10001"/>
                        <a:pt x="7387" y="8512"/>
                      </a:cubicBezTo>
                      <a:lnTo>
                        <a:pt x="7478" y="8420"/>
                      </a:lnTo>
                      <a:lnTo>
                        <a:pt x="747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13"/>
                <p:cNvSpPr/>
                <p:nvPr/>
              </p:nvSpPr>
              <p:spPr>
                <a:xfrm>
                  <a:off x="389686" y="58200"/>
                  <a:ext cx="118575" cy="117825"/>
                </a:xfrm>
                <a:custGeom>
                  <a:avLst/>
                  <a:gdLst/>
                  <a:ahLst/>
                  <a:cxnLst/>
                  <a:rect l="l" t="t" r="r" b="b"/>
                  <a:pathLst>
                    <a:path w="4743" h="4713" fill="none" extrusionOk="0">
                      <a:moveTo>
                        <a:pt x="4742" y="2706"/>
                      </a:moveTo>
                      <a:cubicBezTo>
                        <a:pt x="4742" y="913"/>
                        <a:pt x="2554" y="1"/>
                        <a:pt x="1277" y="1277"/>
                      </a:cubicBezTo>
                      <a:cubicBezTo>
                        <a:pt x="1" y="2554"/>
                        <a:pt x="912" y="4712"/>
                        <a:pt x="2706" y="4712"/>
                      </a:cubicBezTo>
                      <a:cubicBezTo>
                        <a:pt x="3830" y="4712"/>
                        <a:pt x="4742" y="3831"/>
                        <a:pt x="4742" y="2706"/>
                      </a:cubicBezTo>
                      <a:close/>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13"/>
                <p:cNvSpPr/>
                <p:nvPr/>
              </p:nvSpPr>
              <p:spPr>
                <a:xfrm>
                  <a:off x="79461" y="1637500"/>
                  <a:ext cx="118575" cy="117825"/>
                </a:xfrm>
                <a:custGeom>
                  <a:avLst/>
                  <a:gdLst/>
                  <a:ahLst/>
                  <a:cxnLst/>
                  <a:rect l="l" t="t" r="r" b="b"/>
                  <a:pathLst>
                    <a:path w="4743" h="4713" fill="none" extrusionOk="0">
                      <a:moveTo>
                        <a:pt x="4742" y="2706"/>
                      </a:moveTo>
                      <a:cubicBezTo>
                        <a:pt x="4742" y="913"/>
                        <a:pt x="2554" y="1"/>
                        <a:pt x="1277" y="1277"/>
                      </a:cubicBezTo>
                      <a:cubicBezTo>
                        <a:pt x="1" y="2554"/>
                        <a:pt x="912" y="4712"/>
                        <a:pt x="2706" y="4712"/>
                      </a:cubicBezTo>
                      <a:cubicBezTo>
                        <a:pt x="3830" y="4712"/>
                        <a:pt x="4742" y="3831"/>
                        <a:pt x="4742" y="2706"/>
                      </a:cubicBezTo>
                      <a:close/>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28" name="Google Shape;328;p13"/>
            <p:cNvGrpSpPr/>
            <p:nvPr/>
          </p:nvGrpSpPr>
          <p:grpSpPr>
            <a:xfrm rot="-5400000" flipH="1">
              <a:off x="8306336" y="2287683"/>
              <a:ext cx="581201" cy="1697125"/>
              <a:chOff x="79461" y="58200"/>
              <a:chExt cx="581201" cy="1697125"/>
            </a:xfrm>
          </p:grpSpPr>
          <p:grpSp>
            <p:nvGrpSpPr>
              <p:cNvPr id="329" name="Google Shape;329;p13"/>
              <p:cNvGrpSpPr/>
              <p:nvPr/>
            </p:nvGrpSpPr>
            <p:grpSpPr>
              <a:xfrm>
                <a:off x="236836" y="140933"/>
                <a:ext cx="423826" cy="1614380"/>
                <a:chOff x="236836" y="140933"/>
                <a:chExt cx="423826" cy="1614380"/>
              </a:xfrm>
            </p:grpSpPr>
            <p:sp>
              <p:nvSpPr>
                <p:cNvPr id="330" name="Google Shape;330;p13"/>
                <p:cNvSpPr/>
                <p:nvPr/>
              </p:nvSpPr>
              <p:spPr>
                <a:xfrm>
                  <a:off x="292013" y="249370"/>
                  <a:ext cx="334005" cy="1407885"/>
                </a:xfrm>
                <a:custGeom>
                  <a:avLst/>
                  <a:gdLst/>
                  <a:ahLst/>
                  <a:cxnLst/>
                  <a:rect l="l" t="t" r="r" b="b"/>
                  <a:pathLst>
                    <a:path w="7478" h="31521" extrusionOk="0">
                      <a:moveTo>
                        <a:pt x="6870" y="0"/>
                      </a:moveTo>
                      <a:lnTo>
                        <a:pt x="6870" y="8177"/>
                      </a:lnTo>
                      <a:cubicBezTo>
                        <a:pt x="5441" y="9636"/>
                        <a:pt x="3982" y="11094"/>
                        <a:pt x="2554" y="12493"/>
                      </a:cubicBezTo>
                      <a:lnTo>
                        <a:pt x="122" y="14924"/>
                      </a:lnTo>
                      <a:lnTo>
                        <a:pt x="31" y="15046"/>
                      </a:lnTo>
                      <a:lnTo>
                        <a:pt x="1" y="15107"/>
                      </a:lnTo>
                      <a:cubicBezTo>
                        <a:pt x="1" y="15167"/>
                        <a:pt x="1" y="15228"/>
                        <a:pt x="1" y="15289"/>
                      </a:cubicBezTo>
                      <a:lnTo>
                        <a:pt x="1" y="31520"/>
                      </a:lnTo>
                      <a:lnTo>
                        <a:pt x="578" y="31520"/>
                      </a:lnTo>
                      <a:lnTo>
                        <a:pt x="578" y="15319"/>
                      </a:lnTo>
                      <a:cubicBezTo>
                        <a:pt x="1368" y="14529"/>
                        <a:pt x="2189" y="13739"/>
                        <a:pt x="2979" y="12918"/>
                      </a:cubicBezTo>
                      <a:cubicBezTo>
                        <a:pt x="4438" y="11490"/>
                        <a:pt x="5928" y="9970"/>
                        <a:pt x="7387" y="8511"/>
                      </a:cubicBezTo>
                      <a:lnTo>
                        <a:pt x="7478" y="8420"/>
                      </a:lnTo>
                      <a:lnTo>
                        <a:pt x="747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13"/>
                <p:cNvSpPr/>
                <p:nvPr/>
              </p:nvSpPr>
              <p:spPr>
                <a:xfrm>
                  <a:off x="542088" y="140933"/>
                  <a:ext cx="118575" cy="117825"/>
                </a:xfrm>
                <a:custGeom>
                  <a:avLst/>
                  <a:gdLst/>
                  <a:ahLst/>
                  <a:cxnLst/>
                  <a:rect l="l" t="t" r="r" b="b"/>
                  <a:pathLst>
                    <a:path w="4743" h="4713" fill="none" extrusionOk="0">
                      <a:moveTo>
                        <a:pt x="4742" y="2706"/>
                      </a:moveTo>
                      <a:cubicBezTo>
                        <a:pt x="4742" y="913"/>
                        <a:pt x="2554" y="1"/>
                        <a:pt x="1277" y="1277"/>
                      </a:cubicBezTo>
                      <a:cubicBezTo>
                        <a:pt x="1" y="2554"/>
                        <a:pt x="912" y="4712"/>
                        <a:pt x="2706" y="4712"/>
                      </a:cubicBezTo>
                      <a:cubicBezTo>
                        <a:pt x="3830" y="4712"/>
                        <a:pt x="4742" y="3831"/>
                        <a:pt x="4742" y="2706"/>
                      </a:cubicBezTo>
                      <a:close/>
                    </a:path>
                  </a:pathLst>
                </a:custGeom>
                <a:solidFill>
                  <a:schemeClr val="dk1"/>
                </a:solid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13"/>
                <p:cNvSpPr/>
                <p:nvPr/>
              </p:nvSpPr>
              <p:spPr>
                <a:xfrm>
                  <a:off x="236836" y="1637488"/>
                  <a:ext cx="118575" cy="117825"/>
                </a:xfrm>
                <a:custGeom>
                  <a:avLst/>
                  <a:gdLst/>
                  <a:ahLst/>
                  <a:cxnLst/>
                  <a:rect l="l" t="t" r="r" b="b"/>
                  <a:pathLst>
                    <a:path w="4743" h="4713" fill="none" extrusionOk="0">
                      <a:moveTo>
                        <a:pt x="4742" y="2706"/>
                      </a:moveTo>
                      <a:cubicBezTo>
                        <a:pt x="4742" y="913"/>
                        <a:pt x="2554" y="1"/>
                        <a:pt x="1277" y="1277"/>
                      </a:cubicBezTo>
                      <a:cubicBezTo>
                        <a:pt x="1" y="2554"/>
                        <a:pt x="912" y="4712"/>
                        <a:pt x="2706" y="4712"/>
                      </a:cubicBezTo>
                      <a:cubicBezTo>
                        <a:pt x="3830" y="4712"/>
                        <a:pt x="4742" y="3831"/>
                        <a:pt x="4742" y="2706"/>
                      </a:cubicBezTo>
                      <a:close/>
                    </a:path>
                  </a:pathLst>
                </a:custGeom>
                <a:solidFill>
                  <a:schemeClr val="dk1"/>
                </a:solid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3" name="Google Shape;333;p13"/>
              <p:cNvGrpSpPr/>
              <p:nvPr/>
            </p:nvGrpSpPr>
            <p:grpSpPr>
              <a:xfrm>
                <a:off x="79461" y="58200"/>
                <a:ext cx="428800" cy="1697125"/>
                <a:chOff x="79461" y="58200"/>
                <a:chExt cx="428800" cy="1697125"/>
              </a:xfrm>
            </p:grpSpPr>
            <p:sp>
              <p:nvSpPr>
                <p:cNvPr id="334" name="Google Shape;334;p13"/>
                <p:cNvSpPr/>
                <p:nvPr/>
              </p:nvSpPr>
              <p:spPr>
                <a:xfrm>
                  <a:off x="138597" y="176034"/>
                  <a:ext cx="334050" cy="1481225"/>
                </a:xfrm>
                <a:custGeom>
                  <a:avLst/>
                  <a:gdLst/>
                  <a:ahLst/>
                  <a:cxnLst/>
                  <a:rect l="l" t="t" r="r" b="b"/>
                  <a:pathLst>
                    <a:path w="7479" h="33163" extrusionOk="0">
                      <a:moveTo>
                        <a:pt x="6870" y="1"/>
                      </a:moveTo>
                      <a:lnTo>
                        <a:pt x="6870" y="8208"/>
                      </a:lnTo>
                      <a:cubicBezTo>
                        <a:pt x="5442" y="9636"/>
                        <a:pt x="3983" y="11095"/>
                        <a:pt x="2554" y="12524"/>
                      </a:cubicBezTo>
                      <a:cubicBezTo>
                        <a:pt x="1764" y="13344"/>
                        <a:pt x="943" y="14135"/>
                        <a:pt x="122" y="14986"/>
                      </a:cubicBezTo>
                      <a:cubicBezTo>
                        <a:pt x="62" y="15016"/>
                        <a:pt x="31" y="15047"/>
                        <a:pt x="1" y="15107"/>
                      </a:cubicBezTo>
                      <a:lnTo>
                        <a:pt x="1" y="15168"/>
                      </a:lnTo>
                      <a:lnTo>
                        <a:pt x="1" y="33162"/>
                      </a:lnTo>
                      <a:lnTo>
                        <a:pt x="578" y="33162"/>
                      </a:lnTo>
                      <a:lnTo>
                        <a:pt x="578" y="15351"/>
                      </a:lnTo>
                      <a:lnTo>
                        <a:pt x="2980" y="12949"/>
                      </a:lnTo>
                      <a:cubicBezTo>
                        <a:pt x="4408" y="11490"/>
                        <a:pt x="5928" y="10001"/>
                        <a:pt x="7387" y="8512"/>
                      </a:cubicBezTo>
                      <a:lnTo>
                        <a:pt x="7478" y="8420"/>
                      </a:lnTo>
                      <a:lnTo>
                        <a:pt x="747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13"/>
                <p:cNvSpPr/>
                <p:nvPr/>
              </p:nvSpPr>
              <p:spPr>
                <a:xfrm>
                  <a:off x="389686" y="58200"/>
                  <a:ext cx="118575" cy="117825"/>
                </a:xfrm>
                <a:custGeom>
                  <a:avLst/>
                  <a:gdLst/>
                  <a:ahLst/>
                  <a:cxnLst/>
                  <a:rect l="l" t="t" r="r" b="b"/>
                  <a:pathLst>
                    <a:path w="4743" h="4713" fill="none" extrusionOk="0">
                      <a:moveTo>
                        <a:pt x="4742" y="2706"/>
                      </a:moveTo>
                      <a:cubicBezTo>
                        <a:pt x="4742" y="913"/>
                        <a:pt x="2554" y="1"/>
                        <a:pt x="1277" y="1277"/>
                      </a:cubicBezTo>
                      <a:cubicBezTo>
                        <a:pt x="1" y="2554"/>
                        <a:pt x="912" y="4712"/>
                        <a:pt x="2706" y="4712"/>
                      </a:cubicBezTo>
                      <a:cubicBezTo>
                        <a:pt x="3830" y="4712"/>
                        <a:pt x="4742" y="3831"/>
                        <a:pt x="4742" y="2706"/>
                      </a:cubicBezTo>
                      <a:close/>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13"/>
                <p:cNvSpPr/>
                <p:nvPr/>
              </p:nvSpPr>
              <p:spPr>
                <a:xfrm>
                  <a:off x="79461" y="1637500"/>
                  <a:ext cx="118575" cy="117825"/>
                </a:xfrm>
                <a:custGeom>
                  <a:avLst/>
                  <a:gdLst/>
                  <a:ahLst/>
                  <a:cxnLst/>
                  <a:rect l="l" t="t" r="r" b="b"/>
                  <a:pathLst>
                    <a:path w="4743" h="4713" fill="none" extrusionOk="0">
                      <a:moveTo>
                        <a:pt x="4742" y="2706"/>
                      </a:moveTo>
                      <a:cubicBezTo>
                        <a:pt x="4742" y="913"/>
                        <a:pt x="2554" y="1"/>
                        <a:pt x="1277" y="1277"/>
                      </a:cubicBezTo>
                      <a:cubicBezTo>
                        <a:pt x="1" y="2554"/>
                        <a:pt x="912" y="4712"/>
                        <a:pt x="2706" y="4712"/>
                      </a:cubicBezTo>
                      <a:cubicBezTo>
                        <a:pt x="3830" y="4712"/>
                        <a:pt x="4742" y="3831"/>
                        <a:pt x="4742" y="2706"/>
                      </a:cubicBezTo>
                      <a:close/>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37" name="Google Shape;337;p13"/>
            <p:cNvSpPr/>
            <p:nvPr/>
          </p:nvSpPr>
          <p:spPr>
            <a:xfrm>
              <a:off x="8620769" y="3295674"/>
              <a:ext cx="640686" cy="136629"/>
            </a:xfrm>
            <a:custGeom>
              <a:avLst/>
              <a:gdLst/>
              <a:ahLst/>
              <a:cxnLst/>
              <a:rect l="l" t="t" r="r" b="b"/>
              <a:pathLst>
                <a:path w="14682" h="3131" extrusionOk="0">
                  <a:moveTo>
                    <a:pt x="426" y="0"/>
                  </a:moveTo>
                  <a:lnTo>
                    <a:pt x="0" y="395"/>
                  </a:lnTo>
                  <a:lnTo>
                    <a:pt x="2736" y="3131"/>
                  </a:lnTo>
                  <a:lnTo>
                    <a:pt x="14681" y="3131"/>
                  </a:lnTo>
                  <a:lnTo>
                    <a:pt x="14681" y="2553"/>
                  </a:lnTo>
                  <a:lnTo>
                    <a:pt x="2979" y="2553"/>
                  </a:lnTo>
                  <a:lnTo>
                    <a:pt x="42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13"/>
            <p:cNvSpPr/>
            <p:nvPr/>
          </p:nvSpPr>
          <p:spPr>
            <a:xfrm>
              <a:off x="8631373" y="3712149"/>
              <a:ext cx="630082" cy="127378"/>
            </a:xfrm>
            <a:custGeom>
              <a:avLst/>
              <a:gdLst/>
              <a:ahLst/>
              <a:cxnLst/>
              <a:rect l="l" t="t" r="r" b="b"/>
              <a:pathLst>
                <a:path w="14439" h="2919" extrusionOk="0">
                  <a:moveTo>
                    <a:pt x="2493" y="0"/>
                  </a:moveTo>
                  <a:lnTo>
                    <a:pt x="0" y="2493"/>
                  </a:lnTo>
                  <a:lnTo>
                    <a:pt x="395" y="2918"/>
                  </a:lnTo>
                  <a:lnTo>
                    <a:pt x="2736" y="578"/>
                  </a:lnTo>
                  <a:lnTo>
                    <a:pt x="14438" y="578"/>
                  </a:lnTo>
                  <a:lnTo>
                    <a:pt x="1443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9" name="Google Shape;339;p13"/>
          <p:cNvGrpSpPr/>
          <p:nvPr/>
        </p:nvGrpSpPr>
        <p:grpSpPr>
          <a:xfrm>
            <a:off x="8620769" y="604477"/>
            <a:ext cx="640686" cy="543853"/>
            <a:chOff x="8620769" y="639586"/>
            <a:chExt cx="640686" cy="543853"/>
          </a:xfrm>
        </p:grpSpPr>
        <p:sp>
          <p:nvSpPr>
            <p:cNvPr id="340" name="Google Shape;340;p13"/>
            <p:cNvSpPr/>
            <p:nvPr/>
          </p:nvSpPr>
          <p:spPr>
            <a:xfrm>
              <a:off x="8620769" y="639586"/>
              <a:ext cx="640686" cy="136629"/>
            </a:xfrm>
            <a:custGeom>
              <a:avLst/>
              <a:gdLst/>
              <a:ahLst/>
              <a:cxnLst/>
              <a:rect l="l" t="t" r="r" b="b"/>
              <a:pathLst>
                <a:path w="14682" h="3131" extrusionOk="0">
                  <a:moveTo>
                    <a:pt x="426" y="0"/>
                  </a:moveTo>
                  <a:lnTo>
                    <a:pt x="0" y="395"/>
                  </a:lnTo>
                  <a:lnTo>
                    <a:pt x="2736" y="3131"/>
                  </a:lnTo>
                  <a:lnTo>
                    <a:pt x="14681" y="3131"/>
                  </a:lnTo>
                  <a:lnTo>
                    <a:pt x="14681" y="2553"/>
                  </a:lnTo>
                  <a:lnTo>
                    <a:pt x="2979" y="2553"/>
                  </a:lnTo>
                  <a:lnTo>
                    <a:pt x="42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13"/>
            <p:cNvSpPr/>
            <p:nvPr/>
          </p:nvSpPr>
          <p:spPr>
            <a:xfrm>
              <a:off x="8631373" y="1056062"/>
              <a:ext cx="630082" cy="127378"/>
            </a:xfrm>
            <a:custGeom>
              <a:avLst/>
              <a:gdLst/>
              <a:ahLst/>
              <a:cxnLst/>
              <a:rect l="l" t="t" r="r" b="b"/>
              <a:pathLst>
                <a:path w="14439" h="2919" extrusionOk="0">
                  <a:moveTo>
                    <a:pt x="2493" y="0"/>
                  </a:moveTo>
                  <a:lnTo>
                    <a:pt x="0" y="2493"/>
                  </a:lnTo>
                  <a:lnTo>
                    <a:pt x="395" y="2918"/>
                  </a:lnTo>
                  <a:lnTo>
                    <a:pt x="2736" y="578"/>
                  </a:lnTo>
                  <a:lnTo>
                    <a:pt x="14438" y="578"/>
                  </a:lnTo>
                  <a:lnTo>
                    <a:pt x="1443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1">
  <p:cSld name="CUSTOM_5">
    <p:spTree>
      <p:nvGrpSpPr>
        <p:cNvPr id="1" name="Shape 379"/>
        <p:cNvGrpSpPr/>
        <p:nvPr/>
      </p:nvGrpSpPr>
      <p:grpSpPr>
        <a:xfrm>
          <a:off x="0" y="0"/>
          <a:ext cx="0" cy="0"/>
          <a:chOff x="0" y="0"/>
          <a:chExt cx="0" cy="0"/>
        </a:xfrm>
      </p:grpSpPr>
      <p:sp>
        <p:nvSpPr>
          <p:cNvPr id="380" name="Google Shape;380;p15"/>
          <p:cNvSpPr txBox="1">
            <a:spLocks noGrp="1"/>
          </p:cNvSpPr>
          <p:nvPr>
            <p:ph type="title"/>
          </p:nvPr>
        </p:nvSpPr>
        <p:spPr>
          <a:xfrm>
            <a:off x="722375" y="2517533"/>
            <a:ext cx="4242600" cy="8520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5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381" name="Google Shape;381;p15"/>
          <p:cNvSpPr txBox="1">
            <a:spLocks noGrp="1"/>
          </p:cNvSpPr>
          <p:nvPr>
            <p:ph type="title" idx="2" hasCustomPrompt="1"/>
          </p:nvPr>
        </p:nvSpPr>
        <p:spPr>
          <a:xfrm>
            <a:off x="860575" y="1166688"/>
            <a:ext cx="1157400" cy="11574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6000"/>
              <a:buNone/>
              <a:defRPr sz="6000">
                <a:solidFill>
                  <a:schemeClr val="accent1"/>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382" name="Google Shape;382;p15"/>
          <p:cNvSpPr txBox="1">
            <a:spLocks noGrp="1"/>
          </p:cNvSpPr>
          <p:nvPr>
            <p:ph type="subTitle" idx="1"/>
          </p:nvPr>
        </p:nvSpPr>
        <p:spPr>
          <a:xfrm>
            <a:off x="722375" y="3360400"/>
            <a:ext cx="4242600" cy="419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7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header 2">
  <p:cSld name="CUSTOM_5_1">
    <p:spTree>
      <p:nvGrpSpPr>
        <p:cNvPr id="1" name="Shape 383"/>
        <p:cNvGrpSpPr/>
        <p:nvPr/>
      </p:nvGrpSpPr>
      <p:grpSpPr>
        <a:xfrm>
          <a:off x="0" y="0"/>
          <a:ext cx="0" cy="0"/>
          <a:chOff x="0" y="0"/>
          <a:chExt cx="0" cy="0"/>
        </a:xfrm>
      </p:grpSpPr>
      <p:sp>
        <p:nvSpPr>
          <p:cNvPr id="384" name="Google Shape;384;p16"/>
          <p:cNvSpPr txBox="1">
            <a:spLocks noGrp="1"/>
          </p:cNvSpPr>
          <p:nvPr>
            <p:ph type="title"/>
          </p:nvPr>
        </p:nvSpPr>
        <p:spPr>
          <a:xfrm flipH="1">
            <a:off x="3236975" y="2517525"/>
            <a:ext cx="5186400" cy="8520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600"/>
              <a:buNone/>
              <a:defRPr sz="5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385" name="Google Shape;385;p16"/>
          <p:cNvSpPr txBox="1">
            <a:spLocks noGrp="1"/>
          </p:cNvSpPr>
          <p:nvPr>
            <p:ph type="title" idx="2" hasCustomPrompt="1"/>
          </p:nvPr>
        </p:nvSpPr>
        <p:spPr>
          <a:xfrm flipH="1">
            <a:off x="6979275" y="1166700"/>
            <a:ext cx="1454400" cy="11574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6000"/>
              <a:buNone/>
              <a:defRPr sz="6000">
                <a:solidFill>
                  <a:schemeClr val="accent1"/>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386" name="Google Shape;386;p16"/>
          <p:cNvSpPr txBox="1">
            <a:spLocks noGrp="1"/>
          </p:cNvSpPr>
          <p:nvPr>
            <p:ph type="subTitle" idx="1"/>
          </p:nvPr>
        </p:nvSpPr>
        <p:spPr>
          <a:xfrm flipH="1">
            <a:off x="3236975" y="3360399"/>
            <a:ext cx="5186400" cy="4197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7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gradFill>
          <a:gsLst>
            <a:gs pos="0">
              <a:schemeClr val="lt1"/>
            </a:gs>
            <a:gs pos="100000">
              <a:schemeClr val="lt2"/>
            </a:gs>
          </a:gsLst>
          <a:lin ang="5400012"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325" y="539700"/>
            <a:ext cx="7717500" cy="5727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700"/>
              <a:buFont typeface="Montserrat"/>
              <a:buNone/>
              <a:defRPr sz="2700" b="1">
                <a:solidFill>
                  <a:schemeClr val="dk1"/>
                </a:solidFill>
                <a:latin typeface="Montserrat"/>
                <a:ea typeface="Montserrat"/>
                <a:cs typeface="Montserrat"/>
                <a:sym typeface="Montserrat"/>
              </a:defRPr>
            </a:lvl1pPr>
            <a:lvl2pPr lvl="1" rtl="0">
              <a:lnSpc>
                <a:spcPct val="100000"/>
              </a:lnSpc>
              <a:spcBef>
                <a:spcPts val="0"/>
              </a:spcBef>
              <a:spcAft>
                <a:spcPts val="0"/>
              </a:spcAft>
              <a:buClr>
                <a:schemeClr val="dk1"/>
              </a:buClr>
              <a:buSzPts val="2500"/>
              <a:buFont typeface="Montserrat"/>
              <a:buNone/>
              <a:defRPr sz="2500" b="1">
                <a:solidFill>
                  <a:schemeClr val="dk1"/>
                </a:solidFill>
                <a:latin typeface="Montserrat"/>
                <a:ea typeface="Montserrat"/>
                <a:cs typeface="Montserrat"/>
                <a:sym typeface="Montserrat"/>
              </a:defRPr>
            </a:lvl2pPr>
            <a:lvl3pPr lvl="2" rtl="0">
              <a:lnSpc>
                <a:spcPct val="100000"/>
              </a:lnSpc>
              <a:spcBef>
                <a:spcPts val="0"/>
              </a:spcBef>
              <a:spcAft>
                <a:spcPts val="0"/>
              </a:spcAft>
              <a:buClr>
                <a:schemeClr val="dk1"/>
              </a:buClr>
              <a:buSzPts val="2500"/>
              <a:buFont typeface="Montserrat"/>
              <a:buNone/>
              <a:defRPr sz="2500" b="1">
                <a:solidFill>
                  <a:schemeClr val="dk1"/>
                </a:solidFill>
                <a:latin typeface="Montserrat"/>
                <a:ea typeface="Montserrat"/>
                <a:cs typeface="Montserrat"/>
                <a:sym typeface="Montserrat"/>
              </a:defRPr>
            </a:lvl3pPr>
            <a:lvl4pPr lvl="3" rtl="0">
              <a:lnSpc>
                <a:spcPct val="100000"/>
              </a:lnSpc>
              <a:spcBef>
                <a:spcPts val="0"/>
              </a:spcBef>
              <a:spcAft>
                <a:spcPts val="0"/>
              </a:spcAft>
              <a:buClr>
                <a:schemeClr val="dk1"/>
              </a:buClr>
              <a:buSzPts val="2500"/>
              <a:buFont typeface="Montserrat"/>
              <a:buNone/>
              <a:defRPr sz="2500" b="1">
                <a:solidFill>
                  <a:schemeClr val="dk1"/>
                </a:solidFill>
                <a:latin typeface="Montserrat"/>
                <a:ea typeface="Montserrat"/>
                <a:cs typeface="Montserrat"/>
                <a:sym typeface="Montserrat"/>
              </a:defRPr>
            </a:lvl4pPr>
            <a:lvl5pPr lvl="4" rtl="0">
              <a:lnSpc>
                <a:spcPct val="100000"/>
              </a:lnSpc>
              <a:spcBef>
                <a:spcPts val="0"/>
              </a:spcBef>
              <a:spcAft>
                <a:spcPts val="0"/>
              </a:spcAft>
              <a:buClr>
                <a:schemeClr val="dk1"/>
              </a:buClr>
              <a:buSzPts val="2500"/>
              <a:buFont typeface="Montserrat"/>
              <a:buNone/>
              <a:defRPr sz="2500" b="1">
                <a:solidFill>
                  <a:schemeClr val="dk1"/>
                </a:solidFill>
                <a:latin typeface="Montserrat"/>
                <a:ea typeface="Montserrat"/>
                <a:cs typeface="Montserrat"/>
                <a:sym typeface="Montserrat"/>
              </a:defRPr>
            </a:lvl5pPr>
            <a:lvl6pPr lvl="5" rtl="0">
              <a:lnSpc>
                <a:spcPct val="100000"/>
              </a:lnSpc>
              <a:spcBef>
                <a:spcPts val="0"/>
              </a:spcBef>
              <a:spcAft>
                <a:spcPts val="0"/>
              </a:spcAft>
              <a:buClr>
                <a:schemeClr val="dk1"/>
              </a:buClr>
              <a:buSzPts val="2500"/>
              <a:buFont typeface="Montserrat"/>
              <a:buNone/>
              <a:defRPr sz="2500" b="1">
                <a:solidFill>
                  <a:schemeClr val="dk1"/>
                </a:solidFill>
                <a:latin typeface="Montserrat"/>
                <a:ea typeface="Montserrat"/>
                <a:cs typeface="Montserrat"/>
                <a:sym typeface="Montserrat"/>
              </a:defRPr>
            </a:lvl6pPr>
            <a:lvl7pPr lvl="6" rtl="0">
              <a:lnSpc>
                <a:spcPct val="100000"/>
              </a:lnSpc>
              <a:spcBef>
                <a:spcPts val="0"/>
              </a:spcBef>
              <a:spcAft>
                <a:spcPts val="0"/>
              </a:spcAft>
              <a:buClr>
                <a:schemeClr val="dk1"/>
              </a:buClr>
              <a:buSzPts val="2500"/>
              <a:buFont typeface="Montserrat"/>
              <a:buNone/>
              <a:defRPr sz="2500" b="1">
                <a:solidFill>
                  <a:schemeClr val="dk1"/>
                </a:solidFill>
                <a:latin typeface="Montserrat"/>
                <a:ea typeface="Montserrat"/>
                <a:cs typeface="Montserrat"/>
                <a:sym typeface="Montserrat"/>
              </a:defRPr>
            </a:lvl7pPr>
            <a:lvl8pPr lvl="7" rtl="0">
              <a:lnSpc>
                <a:spcPct val="100000"/>
              </a:lnSpc>
              <a:spcBef>
                <a:spcPts val="0"/>
              </a:spcBef>
              <a:spcAft>
                <a:spcPts val="0"/>
              </a:spcAft>
              <a:buClr>
                <a:schemeClr val="dk1"/>
              </a:buClr>
              <a:buSzPts val="2500"/>
              <a:buFont typeface="Montserrat"/>
              <a:buNone/>
              <a:defRPr sz="2500" b="1">
                <a:solidFill>
                  <a:schemeClr val="dk1"/>
                </a:solidFill>
                <a:latin typeface="Montserrat"/>
                <a:ea typeface="Montserrat"/>
                <a:cs typeface="Montserrat"/>
                <a:sym typeface="Montserrat"/>
              </a:defRPr>
            </a:lvl8pPr>
            <a:lvl9pPr lvl="8" rtl="0">
              <a:lnSpc>
                <a:spcPct val="100000"/>
              </a:lnSpc>
              <a:spcBef>
                <a:spcPts val="0"/>
              </a:spcBef>
              <a:spcAft>
                <a:spcPts val="0"/>
              </a:spcAft>
              <a:buClr>
                <a:schemeClr val="dk1"/>
              </a:buClr>
              <a:buSzPts val="2500"/>
              <a:buFont typeface="Montserrat"/>
              <a:buNone/>
              <a:defRPr sz="2500" b="1">
                <a:solidFill>
                  <a:schemeClr val="dk1"/>
                </a:solidFill>
                <a:latin typeface="Montserrat"/>
                <a:ea typeface="Montserrat"/>
                <a:cs typeface="Montserrat"/>
                <a:sym typeface="Montserrat"/>
              </a:defRPr>
            </a:lvl9pPr>
          </a:lstStyle>
          <a:p>
            <a:endParaRPr/>
          </a:p>
        </p:txBody>
      </p:sp>
      <p:sp>
        <p:nvSpPr>
          <p:cNvPr id="7" name="Google Shape;7;p1"/>
          <p:cNvSpPr txBox="1">
            <a:spLocks noGrp="1"/>
          </p:cNvSpPr>
          <p:nvPr>
            <p:ph type="body" idx="1"/>
          </p:nvPr>
        </p:nvSpPr>
        <p:spPr>
          <a:xfrm>
            <a:off x="713325" y="1152475"/>
            <a:ext cx="7717500" cy="3451200"/>
          </a:xfrm>
          <a:prstGeom prst="rect">
            <a:avLst/>
          </a:prstGeom>
          <a:noFill/>
          <a:ln>
            <a:noFill/>
          </a:ln>
        </p:spPr>
        <p:txBody>
          <a:bodyPr spcFirstLastPara="1" wrap="square" lIns="91425" tIns="91425" rIns="91425" bIns="91425" anchor="ctr" anchorCtr="0">
            <a:noAutofit/>
          </a:bodyPr>
          <a:lstStyle>
            <a:lvl1pPr marL="457200" lvl="0" indent="-317500">
              <a:lnSpc>
                <a:spcPct val="100000"/>
              </a:lnSpc>
              <a:spcBef>
                <a:spcPts val="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1pPr>
            <a:lvl2pPr marL="914400" lvl="1" indent="-317500">
              <a:lnSpc>
                <a:spcPct val="100000"/>
              </a:lnSpc>
              <a:spcBef>
                <a:spcPts val="160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2pPr>
            <a:lvl3pPr marL="1371600" lvl="2" indent="-317500">
              <a:lnSpc>
                <a:spcPct val="100000"/>
              </a:lnSpc>
              <a:spcBef>
                <a:spcPts val="160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3pPr>
            <a:lvl4pPr marL="1828800" lvl="3" indent="-317500">
              <a:lnSpc>
                <a:spcPct val="100000"/>
              </a:lnSpc>
              <a:spcBef>
                <a:spcPts val="160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4pPr>
            <a:lvl5pPr marL="2286000" lvl="4" indent="-317500">
              <a:lnSpc>
                <a:spcPct val="100000"/>
              </a:lnSpc>
              <a:spcBef>
                <a:spcPts val="160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5pPr>
            <a:lvl6pPr marL="2743200" lvl="5" indent="-317500">
              <a:lnSpc>
                <a:spcPct val="100000"/>
              </a:lnSpc>
              <a:spcBef>
                <a:spcPts val="160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6pPr>
            <a:lvl7pPr marL="3200400" lvl="6" indent="-317500">
              <a:lnSpc>
                <a:spcPct val="100000"/>
              </a:lnSpc>
              <a:spcBef>
                <a:spcPts val="160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7pPr>
            <a:lvl8pPr marL="3657600" lvl="7" indent="-317500">
              <a:lnSpc>
                <a:spcPct val="100000"/>
              </a:lnSpc>
              <a:spcBef>
                <a:spcPts val="160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8pPr>
            <a:lvl9pPr marL="4114800" lvl="8" indent="-317500">
              <a:lnSpc>
                <a:spcPct val="100000"/>
              </a:lnSpc>
              <a:spcBef>
                <a:spcPts val="1600"/>
              </a:spcBef>
              <a:spcAft>
                <a:spcPts val="160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3" r:id="rId3"/>
    <p:sldLayoutId id="2147483655" r:id="rId4"/>
    <p:sldLayoutId id="2147483657" r:id="rId5"/>
    <p:sldLayoutId id="2147483658" r:id="rId6"/>
    <p:sldLayoutId id="2147483659" r:id="rId7"/>
    <p:sldLayoutId id="2147483661" r:id="rId8"/>
    <p:sldLayoutId id="2147483662" r:id="rId9"/>
    <p:sldLayoutId id="2147483663" r:id="rId10"/>
    <p:sldLayoutId id="2147483664" r:id="rId11"/>
    <p:sldLayoutId id="2147483667" r:id="rId12"/>
    <p:sldLayoutId id="2147483668" r:id="rId13"/>
    <p:sldLayoutId id="2147483672" r:id="rId14"/>
    <p:sldLayoutId id="2147483679" r:id="rId15"/>
    <p:sldLayoutId id="2147483683" r:id="rId16"/>
    <p:sldLayoutId id="2147483684" r:id="rId17"/>
    <p:sldLayoutId id="2147483686" r:id="rId18"/>
    <p:sldLayoutId id="2147483696" r:id="rId19"/>
    <p:sldLayoutId id="2147483698" r:id="rId20"/>
    <p:sldLayoutId id="2147483699" r:id="rId21"/>
    <p:sldLayoutId id="2147483700" r:id="rId22"/>
    <p:sldLayoutId id="2147483701" r:id="rId23"/>
    <p:sldLayoutId id="2147483702" r:id="rId2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0.xml"/><Relationship Id="rId1" Type="http://schemas.openxmlformats.org/officeDocument/2006/relationships/slideLayout" Target="../slideLayouts/slideLayout19.xml"/><Relationship Id="rId5" Type="http://schemas.openxmlformats.org/officeDocument/2006/relationships/image" Target="../media/image6.png"/><Relationship Id="rId4" Type="http://schemas.openxmlformats.org/officeDocument/2006/relationships/slide" Target="slide5.xml"/></Relationships>
</file>

<file path=ppt/slides/_rels/slide11.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slide" Target="slide5.xml"/></Relationships>
</file>

<file path=ppt/slides/_rels/slide13.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3.xml"/><Relationship Id="rId1" Type="http://schemas.openxmlformats.org/officeDocument/2006/relationships/slideLayout" Target="../slideLayouts/slideLayout9.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7.xml"/><Relationship Id="rId1" Type="http://schemas.openxmlformats.org/officeDocument/2006/relationships/slideLayout" Target="../slideLayouts/slideLayout17.xml"/><Relationship Id="rId5" Type="http://schemas.openxmlformats.org/officeDocument/2006/relationships/image" Target="../media/image11.png"/><Relationship Id="rId4" Type="http://schemas.openxmlformats.org/officeDocument/2006/relationships/image" Target="../media/image10.gif"/></Relationships>
</file>

<file path=ppt/slides/_rels/slide18.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slide" Target="slide5.xml"/><Relationship Id="rId7" Type="http://schemas.openxmlformats.org/officeDocument/2006/relationships/diagramColors" Target="../diagrams/colors1.xml"/><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diagramQuickStyle" Target="../diagrams/quickStyle1.xml"/><Relationship Id="rId11" Type="http://schemas.openxmlformats.org/officeDocument/2006/relationships/image" Target="../media/image2.png"/><Relationship Id="rId5" Type="http://schemas.openxmlformats.org/officeDocument/2006/relationships/diagramLayout" Target="../diagrams/layout1.xml"/><Relationship Id="rId10" Type="http://schemas.openxmlformats.org/officeDocument/2006/relationships/image" Target="../media/image1.png"/><Relationship Id="rId4" Type="http://schemas.openxmlformats.org/officeDocument/2006/relationships/diagramData" Target="../diagrams/data1.xml"/><Relationship Id="rId9" Type="http://schemas.openxmlformats.org/officeDocument/2006/relationships/customXml" Target="../ink/ink1.xml"/></Relationships>
</file>

<file path=ppt/slides/_rels/slide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slide" Target="slide7.xml"/><Relationship Id="rId7" Type="http://schemas.openxmlformats.org/officeDocument/2006/relationships/diagramColors" Target="../diagrams/colors2.xml"/><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6.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slide" Target="slide5.xml"/><Relationship Id="rId7" Type="http://schemas.openxmlformats.org/officeDocument/2006/relationships/diagramColors" Target="../diagrams/colors3.xml"/><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16.xml"/><Relationship Id="rId4" Type="http://schemas.openxmlformats.org/officeDocument/2006/relationships/slide" Target="slide5.xml"/></Relationships>
</file>

<file path=ppt/slides/_rels/slide8.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75"/>
        <p:cNvGrpSpPr/>
        <p:nvPr/>
      </p:nvGrpSpPr>
      <p:grpSpPr>
        <a:xfrm>
          <a:off x="0" y="0"/>
          <a:ext cx="0" cy="0"/>
          <a:chOff x="0" y="0"/>
          <a:chExt cx="0" cy="0"/>
        </a:xfrm>
      </p:grpSpPr>
      <p:grpSp>
        <p:nvGrpSpPr>
          <p:cNvPr id="1278" name="Google Shape;1278;p60"/>
          <p:cNvGrpSpPr/>
          <p:nvPr/>
        </p:nvGrpSpPr>
        <p:grpSpPr>
          <a:xfrm>
            <a:off x="-85249" y="4056822"/>
            <a:ext cx="2074949" cy="962378"/>
            <a:chOff x="-85249" y="3960975"/>
            <a:chExt cx="2074949" cy="962378"/>
          </a:xfrm>
        </p:grpSpPr>
        <p:grpSp>
          <p:nvGrpSpPr>
            <p:cNvPr id="1279" name="Google Shape;1279;p60"/>
            <p:cNvGrpSpPr/>
            <p:nvPr/>
          </p:nvGrpSpPr>
          <p:grpSpPr>
            <a:xfrm>
              <a:off x="-44137" y="3960975"/>
              <a:ext cx="2033837" cy="459179"/>
              <a:chOff x="-101291" y="3971002"/>
              <a:chExt cx="2033837" cy="459179"/>
            </a:xfrm>
          </p:grpSpPr>
          <p:sp>
            <p:nvSpPr>
              <p:cNvPr id="1280" name="Google Shape;1280;p60"/>
              <p:cNvSpPr/>
              <p:nvPr/>
            </p:nvSpPr>
            <p:spPr>
              <a:xfrm rot="-5400000">
                <a:off x="646715" y="3256635"/>
                <a:ext cx="425539" cy="1921552"/>
              </a:xfrm>
              <a:custGeom>
                <a:avLst/>
                <a:gdLst/>
                <a:ahLst/>
                <a:cxnLst/>
                <a:rect l="l" t="t" r="r" b="b"/>
                <a:pathLst>
                  <a:path w="11430" h="51613" extrusionOk="0">
                    <a:moveTo>
                      <a:pt x="0" y="1"/>
                    </a:moveTo>
                    <a:lnTo>
                      <a:pt x="0" y="17995"/>
                    </a:lnTo>
                    <a:lnTo>
                      <a:pt x="31" y="18056"/>
                    </a:lnTo>
                    <a:cubicBezTo>
                      <a:pt x="61" y="18117"/>
                      <a:pt x="91" y="18147"/>
                      <a:pt x="122" y="18177"/>
                    </a:cubicBezTo>
                    <a:lnTo>
                      <a:pt x="10852" y="28877"/>
                    </a:lnTo>
                    <a:lnTo>
                      <a:pt x="10852" y="51612"/>
                    </a:lnTo>
                    <a:lnTo>
                      <a:pt x="11429" y="51612"/>
                    </a:lnTo>
                    <a:lnTo>
                      <a:pt x="11429" y="28633"/>
                    </a:lnTo>
                    <a:lnTo>
                      <a:pt x="669" y="17873"/>
                    </a:lnTo>
                    <a:lnTo>
                      <a:pt x="608" y="17813"/>
                    </a:lnTo>
                    <a:lnTo>
                      <a:pt x="60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60"/>
              <p:cNvSpPr/>
              <p:nvPr/>
            </p:nvSpPr>
            <p:spPr>
              <a:xfrm>
                <a:off x="1813971" y="3971002"/>
                <a:ext cx="118575" cy="118575"/>
              </a:xfrm>
              <a:custGeom>
                <a:avLst/>
                <a:gdLst/>
                <a:ahLst/>
                <a:cxnLst/>
                <a:rect l="l" t="t" r="r" b="b"/>
                <a:pathLst>
                  <a:path w="4743" h="4743" fill="none" extrusionOk="0">
                    <a:moveTo>
                      <a:pt x="4742" y="2037"/>
                    </a:moveTo>
                    <a:cubicBezTo>
                      <a:pt x="4742" y="3830"/>
                      <a:pt x="2554" y="4742"/>
                      <a:pt x="1277" y="3466"/>
                    </a:cubicBezTo>
                    <a:cubicBezTo>
                      <a:pt x="1" y="2189"/>
                      <a:pt x="912" y="31"/>
                      <a:pt x="2706" y="1"/>
                    </a:cubicBezTo>
                    <a:cubicBezTo>
                      <a:pt x="3830" y="1"/>
                      <a:pt x="4742" y="912"/>
                      <a:pt x="4742" y="2037"/>
                    </a:cubicBezTo>
                    <a:close/>
                  </a:path>
                </a:pathLst>
              </a:custGeom>
              <a:noFill/>
              <a:ln w="28575" cap="flat" cmpd="sng">
                <a:solidFill>
                  <a:schemeClr val="accen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82" name="Google Shape;1282;p60"/>
            <p:cNvGrpSpPr/>
            <p:nvPr/>
          </p:nvGrpSpPr>
          <p:grpSpPr>
            <a:xfrm>
              <a:off x="-85249" y="4203623"/>
              <a:ext cx="2014791" cy="469195"/>
              <a:chOff x="-35118" y="4163517"/>
              <a:chExt cx="2014791" cy="469195"/>
            </a:xfrm>
          </p:grpSpPr>
          <p:sp>
            <p:nvSpPr>
              <p:cNvPr id="1283" name="Google Shape;1283;p60"/>
              <p:cNvSpPr/>
              <p:nvPr/>
            </p:nvSpPr>
            <p:spPr>
              <a:xfrm rot="-5400000">
                <a:off x="712889" y="3459167"/>
                <a:ext cx="425539" cy="1921552"/>
              </a:xfrm>
              <a:custGeom>
                <a:avLst/>
                <a:gdLst/>
                <a:ahLst/>
                <a:cxnLst/>
                <a:rect l="l" t="t" r="r" b="b"/>
                <a:pathLst>
                  <a:path w="11430" h="51613" extrusionOk="0">
                    <a:moveTo>
                      <a:pt x="0" y="1"/>
                    </a:moveTo>
                    <a:lnTo>
                      <a:pt x="0" y="17995"/>
                    </a:lnTo>
                    <a:lnTo>
                      <a:pt x="31" y="18056"/>
                    </a:lnTo>
                    <a:cubicBezTo>
                      <a:pt x="61" y="18117"/>
                      <a:pt x="91" y="18147"/>
                      <a:pt x="122" y="18177"/>
                    </a:cubicBezTo>
                    <a:lnTo>
                      <a:pt x="10852" y="28877"/>
                    </a:lnTo>
                    <a:lnTo>
                      <a:pt x="10852" y="51612"/>
                    </a:lnTo>
                    <a:lnTo>
                      <a:pt x="11429" y="51612"/>
                    </a:lnTo>
                    <a:lnTo>
                      <a:pt x="11429" y="28633"/>
                    </a:lnTo>
                    <a:lnTo>
                      <a:pt x="669" y="17873"/>
                    </a:lnTo>
                    <a:lnTo>
                      <a:pt x="608" y="17813"/>
                    </a:lnTo>
                    <a:lnTo>
                      <a:pt x="608"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60"/>
              <p:cNvSpPr/>
              <p:nvPr/>
            </p:nvSpPr>
            <p:spPr>
              <a:xfrm>
                <a:off x="1861099" y="4163517"/>
                <a:ext cx="118575" cy="118575"/>
              </a:xfrm>
              <a:custGeom>
                <a:avLst/>
                <a:gdLst/>
                <a:ahLst/>
                <a:cxnLst/>
                <a:rect l="l" t="t" r="r" b="b"/>
                <a:pathLst>
                  <a:path w="4743" h="4743" fill="none" extrusionOk="0">
                    <a:moveTo>
                      <a:pt x="4742" y="2037"/>
                    </a:moveTo>
                    <a:cubicBezTo>
                      <a:pt x="4742" y="3830"/>
                      <a:pt x="2554" y="4742"/>
                      <a:pt x="1277" y="3466"/>
                    </a:cubicBezTo>
                    <a:cubicBezTo>
                      <a:pt x="1" y="2189"/>
                      <a:pt x="912" y="31"/>
                      <a:pt x="2706" y="1"/>
                    </a:cubicBezTo>
                    <a:cubicBezTo>
                      <a:pt x="3830" y="1"/>
                      <a:pt x="4742" y="912"/>
                      <a:pt x="4742" y="2037"/>
                    </a:cubicBezTo>
                    <a:close/>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85" name="Google Shape;1285;p60"/>
            <p:cNvGrpSpPr/>
            <p:nvPr/>
          </p:nvGrpSpPr>
          <p:grpSpPr>
            <a:xfrm>
              <a:off x="-85249" y="4454155"/>
              <a:ext cx="2014791" cy="469199"/>
              <a:chOff x="-35118" y="4345992"/>
              <a:chExt cx="2014791" cy="469199"/>
            </a:xfrm>
          </p:grpSpPr>
          <p:sp>
            <p:nvSpPr>
              <p:cNvPr id="1286" name="Google Shape;1286;p60"/>
              <p:cNvSpPr/>
              <p:nvPr/>
            </p:nvSpPr>
            <p:spPr>
              <a:xfrm rot="-5400000">
                <a:off x="712889" y="3641646"/>
                <a:ext cx="425539" cy="1921552"/>
              </a:xfrm>
              <a:custGeom>
                <a:avLst/>
                <a:gdLst/>
                <a:ahLst/>
                <a:cxnLst/>
                <a:rect l="l" t="t" r="r" b="b"/>
                <a:pathLst>
                  <a:path w="11430" h="51613" extrusionOk="0">
                    <a:moveTo>
                      <a:pt x="0" y="1"/>
                    </a:moveTo>
                    <a:lnTo>
                      <a:pt x="0" y="17995"/>
                    </a:lnTo>
                    <a:lnTo>
                      <a:pt x="31" y="18056"/>
                    </a:lnTo>
                    <a:cubicBezTo>
                      <a:pt x="61" y="18117"/>
                      <a:pt x="91" y="18147"/>
                      <a:pt x="122" y="18177"/>
                    </a:cubicBezTo>
                    <a:lnTo>
                      <a:pt x="10852" y="28877"/>
                    </a:lnTo>
                    <a:lnTo>
                      <a:pt x="10852" y="51612"/>
                    </a:lnTo>
                    <a:lnTo>
                      <a:pt x="11429" y="51612"/>
                    </a:lnTo>
                    <a:lnTo>
                      <a:pt x="11429" y="28633"/>
                    </a:lnTo>
                    <a:lnTo>
                      <a:pt x="669" y="17873"/>
                    </a:lnTo>
                    <a:lnTo>
                      <a:pt x="608" y="17813"/>
                    </a:lnTo>
                    <a:lnTo>
                      <a:pt x="608"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60"/>
              <p:cNvSpPr/>
              <p:nvPr/>
            </p:nvSpPr>
            <p:spPr>
              <a:xfrm>
                <a:off x="1861099" y="4345992"/>
                <a:ext cx="118575" cy="118575"/>
              </a:xfrm>
              <a:custGeom>
                <a:avLst/>
                <a:gdLst/>
                <a:ahLst/>
                <a:cxnLst/>
                <a:rect l="l" t="t" r="r" b="b"/>
                <a:pathLst>
                  <a:path w="4743" h="4743" fill="none" extrusionOk="0">
                    <a:moveTo>
                      <a:pt x="4742" y="2037"/>
                    </a:moveTo>
                    <a:cubicBezTo>
                      <a:pt x="4742" y="3830"/>
                      <a:pt x="2554" y="4742"/>
                      <a:pt x="1277" y="3466"/>
                    </a:cubicBezTo>
                    <a:cubicBezTo>
                      <a:pt x="1" y="2189"/>
                      <a:pt x="912" y="31"/>
                      <a:pt x="2706" y="1"/>
                    </a:cubicBezTo>
                    <a:cubicBezTo>
                      <a:pt x="3830" y="1"/>
                      <a:pt x="4742" y="912"/>
                      <a:pt x="4742" y="2037"/>
                    </a:cubicBezTo>
                    <a:close/>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291" name="Google Shape;1291;p60"/>
          <p:cNvGrpSpPr/>
          <p:nvPr/>
        </p:nvGrpSpPr>
        <p:grpSpPr>
          <a:xfrm>
            <a:off x="4603700" y="-467301"/>
            <a:ext cx="2240950" cy="1657325"/>
            <a:chOff x="4603700" y="-443725"/>
            <a:chExt cx="2240950" cy="1657325"/>
          </a:xfrm>
        </p:grpSpPr>
        <p:sp>
          <p:nvSpPr>
            <p:cNvPr id="1292" name="Google Shape;1292;p60"/>
            <p:cNvSpPr/>
            <p:nvPr/>
          </p:nvSpPr>
          <p:spPr>
            <a:xfrm>
              <a:off x="4689575" y="-443725"/>
              <a:ext cx="2155075" cy="1560825"/>
            </a:xfrm>
            <a:custGeom>
              <a:avLst/>
              <a:gdLst/>
              <a:ahLst/>
              <a:cxnLst/>
              <a:rect l="l" t="t" r="r" b="b"/>
              <a:pathLst>
                <a:path w="86203" h="62433" fill="none" extrusionOk="0">
                  <a:moveTo>
                    <a:pt x="0" y="62433"/>
                  </a:moveTo>
                  <a:lnTo>
                    <a:pt x="51916" y="14833"/>
                  </a:lnTo>
                  <a:lnTo>
                    <a:pt x="86202" y="14833"/>
                  </a:lnTo>
                  <a:lnTo>
                    <a:pt x="86202" y="0"/>
                  </a:lnTo>
                </a:path>
              </a:pathLst>
            </a:custGeom>
            <a:noFill/>
            <a:ln w="28575" cap="flat" cmpd="sng">
              <a:solidFill>
                <a:schemeClr val="accen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60"/>
            <p:cNvSpPr/>
            <p:nvPr/>
          </p:nvSpPr>
          <p:spPr>
            <a:xfrm>
              <a:off x="4603700" y="1095800"/>
              <a:ext cx="117800" cy="117800"/>
            </a:xfrm>
            <a:custGeom>
              <a:avLst/>
              <a:gdLst/>
              <a:ahLst/>
              <a:cxnLst/>
              <a:rect l="l" t="t" r="r" b="b"/>
              <a:pathLst>
                <a:path w="4712" h="4712" fill="none" extrusionOk="0">
                  <a:moveTo>
                    <a:pt x="0" y="2007"/>
                  </a:moveTo>
                  <a:cubicBezTo>
                    <a:pt x="0" y="3830"/>
                    <a:pt x="2158" y="4712"/>
                    <a:pt x="3435" y="3466"/>
                  </a:cubicBezTo>
                  <a:cubicBezTo>
                    <a:pt x="4712" y="2189"/>
                    <a:pt x="3800" y="0"/>
                    <a:pt x="2006" y="0"/>
                  </a:cubicBezTo>
                  <a:cubicBezTo>
                    <a:pt x="882" y="0"/>
                    <a:pt x="0" y="912"/>
                    <a:pt x="0" y="2007"/>
                  </a:cubicBezTo>
                  <a:close/>
                </a:path>
              </a:pathLst>
            </a:custGeom>
            <a:noFill/>
            <a:ln w="28575" cap="flat" cmpd="sng">
              <a:solidFill>
                <a:schemeClr val="accen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88" name="Google Shape;1288;p60"/>
          <p:cNvGrpSpPr/>
          <p:nvPr/>
        </p:nvGrpSpPr>
        <p:grpSpPr>
          <a:xfrm>
            <a:off x="746475" y="-467301"/>
            <a:ext cx="2249325" cy="1657325"/>
            <a:chOff x="746475" y="-443725"/>
            <a:chExt cx="2249325" cy="1657325"/>
          </a:xfrm>
        </p:grpSpPr>
        <p:sp>
          <p:nvSpPr>
            <p:cNvPr id="1289" name="Google Shape;1289;p60"/>
            <p:cNvSpPr/>
            <p:nvPr/>
          </p:nvSpPr>
          <p:spPr>
            <a:xfrm>
              <a:off x="746475" y="-443725"/>
              <a:ext cx="2158875" cy="1560825"/>
            </a:xfrm>
            <a:custGeom>
              <a:avLst/>
              <a:gdLst/>
              <a:ahLst/>
              <a:cxnLst/>
              <a:rect l="l" t="t" r="r" b="b"/>
              <a:pathLst>
                <a:path w="86355" h="62433" fill="none" extrusionOk="0">
                  <a:moveTo>
                    <a:pt x="86355" y="62433"/>
                  </a:moveTo>
                  <a:lnTo>
                    <a:pt x="34621" y="14833"/>
                  </a:lnTo>
                  <a:lnTo>
                    <a:pt x="1" y="14833"/>
                  </a:lnTo>
                  <a:lnTo>
                    <a:pt x="1" y="0"/>
                  </a:lnTo>
                </a:path>
              </a:pathLst>
            </a:custGeom>
            <a:noFill/>
            <a:ln w="28575" cap="flat" cmpd="sng">
              <a:solidFill>
                <a:schemeClr val="accen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60"/>
            <p:cNvSpPr/>
            <p:nvPr/>
          </p:nvSpPr>
          <p:spPr>
            <a:xfrm>
              <a:off x="2877225" y="1095800"/>
              <a:ext cx="118575" cy="117800"/>
            </a:xfrm>
            <a:custGeom>
              <a:avLst/>
              <a:gdLst/>
              <a:ahLst/>
              <a:cxnLst/>
              <a:rect l="l" t="t" r="r" b="b"/>
              <a:pathLst>
                <a:path w="4743" h="4712" fill="none" extrusionOk="0">
                  <a:moveTo>
                    <a:pt x="4742" y="2007"/>
                  </a:moveTo>
                  <a:cubicBezTo>
                    <a:pt x="4742" y="3830"/>
                    <a:pt x="2554" y="4712"/>
                    <a:pt x="1277" y="3466"/>
                  </a:cubicBezTo>
                  <a:cubicBezTo>
                    <a:pt x="0" y="2189"/>
                    <a:pt x="912" y="0"/>
                    <a:pt x="2705" y="0"/>
                  </a:cubicBezTo>
                  <a:cubicBezTo>
                    <a:pt x="3830" y="0"/>
                    <a:pt x="4742" y="912"/>
                    <a:pt x="4742" y="2007"/>
                  </a:cubicBezTo>
                  <a:close/>
                </a:path>
              </a:pathLst>
            </a:custGeom>
            <a:noFill/>
            <a:ln w="28575" cap="flat" cmpd="sng">
              <a:solidFill>
                <a:schemeClr val="accen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76" name="Google Shape;1276;p60"/>
          <p:cNvSpPr txBox="1">
            <a:spLocks noGrp="1"/>
          </p:cNvSpPr>
          <p:nvPr>
            <p:ph type="ctrTitle"/>
          </p:nvPr>
        </p:nvSpPr>
        <p:spPr>
          <a:xfrm>
            <a:off x="693254" y="968103"/>
            <a:ext cx="5986336" cy="3481810"/>
          </a:xfrm>
          <a:prstGeom prst="rect">
            <a:avLst/>
          </a:prstGeom>
          <a:noFill/>
          <a:ln>
            <a:noFill/>
          </a:ln>
        </p:spPr>
        <p:style>
          <a:lnRef idx="0">
            <a:scrgbClr r="0" g="0" b="0"/>
          </a:lnRef>
          <a:fillRef idx="0">
            <a:scrgbClr r="0" g="0" b="0"/>
          </a:fillRef>
          <a:effectRef idx="0">
            <a:scrgbClr r="0" g="0" b="0"/>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r>
              <a:rPr lang="sr-Latn-RS" sz="4800" dirty="0">
                <a:solidFill>
                  <a:schemeClr val="tx1"/>
                </a:solidFill>
              </a:rPr>
              <a:t>Word Order, Compounds</a:t>
            </a:r>
            <a:br>
              <a:rPr lang="sr-Latn-RS" sz="4800" dirty="0">
                <a:solidFill>
                  <a:schemeClr val="tx1"/>
                </a:solidFill>
              </a:rPr>
            </a:br>
            <a:r>
              <a:rPr lang="sr-Latn-RS" sz="4800" dirty="0">
                <a:solidFill>
                  <a:schemeClr val="accent1"/>
                </a:solidFill>
              </a:rPr>
              <a:t>+</a:t>
            </a:r>
            <a:br>
              <a:rPr lang="sr-Latn-RS" sz="4800" dirty="0">
                <a:solidFill>
                  <a:schemeClr val="tx1"/>
                </a:solidFill>
              </a:rPr>
            </a:br>
            <a:r>
              <a:rPr lang="sr-Latn-RS" sz="4800" dirty="0">
                <a:solidFill>
                  <a:schemeClr val="tx1"/>
                </a:solidFill>
              </a:rPr>
              <a:t>Basic Features of Satellites</a:t>
            </a:r>
            <a:endParaRPr sz="4800" dirty="0">
              <a:solidFill>
                <a:schemeClr val="tx1"/>
              </a:solidFill>
            </a:endParaRPr>
          </a:p>
        </p:txBody>
      </p:sp>
      <p:grpSp>
        <p:nvGrpSpPr>
          <p:cNvPr id="1294" name="Google Shape;1294;p60"/>
          <p:cNvGrpSpPr/>
          <p:nvPr/>
        </p:nvGrpSpPr>
        <p:grpSpPr>
          <a:xfrm rot="-2700000">
            <a:off x="6838336" y="1277683"/>
            <a:ext cx="2593495" cy="2593495"/>
            <a:chOff x="7037775" y="3117000"/>
            <a:chExt cx="1966625" cy="1966625"/>
          </a:xfrm>
        </p:grpSpPr>
        <p:sp>
          <p:nvSpPr>
            <p:cNvPr id="1295" name="Google Shape;1295;p60"/>
            <p:cNvSpPr/>
            <p:nvPr/>
          </p:nvSpPr>
          <p:spPr>
            <a:xfrm>
              <a:off x="7883525" y="3511375"/>
              <a:ext cx="299425" cy="284225"/>
            </a:xfrm>
            <a:custGeom>
              <a:avLst/>
              <a:gdLst/>
              <a:ahLst/>
              <a:cxnLst/>
              <a:rect l="l" t="t" r="r" b="b"/>
              <a:pathLst>
                <a:path w="11977" h="11369" fill="none" extrusionOk="0">
                  <a:moveTo>
                    <a:pt x="5472" y="6809"/>
                  </a:moveTo>
                  <a:lnTo>
                    <a:pt x="8511" y="11369"/>
                  </a:lnTo>
                  <a:cubicBezTo>
                    <a:pt x="11976" y="9089"/>
                    <a:pt x="11733" y="3952"/>
                    <a:pt x="8086" y="1976"/>
                  </a:cubicBezTo>
                  <a:cubicBezTo>
                    <a:pt x="4408" y="1"/>
                    <a:pt x="0" y="2676"/>
                    <a:pt x="0" y="6809"/>
                  </a:cubicBezTo>
                  <a:cubicBezTo>
                    <a:pt x="0" y="7204"/>
                    <a:pt x="31" y="7600"/>
                    <a:pt x="122" y="7964"/>
                  </a:cubicBezTo>
                  <a:close/>
                </a:path>
              </a:pathLst>
            </a:custGeom>
            <a:solidFill>
              <a:schemeClr val="dk1"/>
            </a:solid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60"/>
            <p:cNvSpPr/>
            <p:nvPr/>
          </p:nvSpPr>
          <p:spPr>
            <a:xfrm>
              <a:off x="7529425" y="3857575"/>
              <a:ext cx="59750" cy="49600"/>
            </a:xfrm>
            <a:custGeom>
              <a:avLst/>
              <a:gdLst/>
              <a:ahLst/>
              <a:cxnLst/>
              <a:rect l="l" t="t" r="r" b="b"/>
              <a:pathLst>
                <a:path w="2390" h="1984" extrusionOk="0">
                  <a:moveTo>
                    <a:pt x="1275" y="1"/>
                  </a:moveTo>
                  <a:cubicBezTo>
                    <a:pt x="1094" y="1"/>
                    <a:pt x="907" y="52"/>
                    <a:pt x="730" y="165"/>
                  </a:cubicBezTo>
                  <a:cubicBezTo>
                    <a:pt x="0" y="651"/>
                    <a:pt x="213" y="1776"/>
                    <a:pt x="1064" y="1958"/>
                  </a:cubicBezTo>
                  <a:cubicBezTo>
                    <a:pt x="1140" y="1975"/>
                    <a:pt x="1215" y="1983"/>
                    <a:pt x="1288" y="1983"/>
                  </a:cubicBezTo>
                  <a:cubicBezTo>
                    <a:pt x="1747" y="1983"/>
                    <a:pt x="2145" y="1670"/>
                    <a:pt x="2249" y="1199"/>
                  </a:cubicBezTo>
                  <a:cubicBezTo>
                    <a:pt x="2389" y="546"/>
                    <a:pt x="1868" y="1"/>
                    <a:pt x="12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60"/>
            <p:cNvSpPr/>
            <p:nvPr/>
          </p:nvSpPr>
          <p:spPr>
            <a:xfrm>
              <a:off x="7791575" y="3857575"/>
              <a:ext cx="60525" cy="49600"/>
            </a:xfrm>
            <a:custGeom>
              <a:avLst/>
              <a:gdLst/>
              <a:ahLst/>
              <a:cxnLst/>
              <a:rect l="l" t="t" r="r" b="b"/>
              <a:pathLst>
                <a:path w="2421" h="1984" extrusionOk="0">
                  <a:moveTo>
                    <a:pt x="1293" y="1"/>
                  </a:moveTo>
                  <a:cubicBezTo>
                    <a:pt x="1114" y="1"/>
                    <a:pt x="931" y="52"/>
                    <a:pt x="760" y="165"/>
                  </a:cubicBezTo>
                  <a:cubicBezTo>
                    <a:pt x="1" y="651"/>
                    <a:pt x="244" y="1776"/>
                    <a:pt x="1095" y="1958"/>
                  </a:cubicBezTo>
                  <a:cubicBezTo>
                    <a:pt x="1171" y="1975"/>
                    <a:pt x="1246" y="1983"/>
                    <a:pt x="1319" y="1983"/>
                  </a:cubicBezTo>
                  <a:cubicBezTo>
                    <a:pt x="1777" y="1983"/>
                    <a:pt x="2176" y="1670"/>
                    <a:pt x="2280" y="1199"/>
                  </a:cubicBezTo>
                  <a:cubicBezTo>
                    <a:pt x="2420" y="546"/>
                    <a:pt x="1881" y="1"/>
                    <a:pt x="12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60"/>
            <p:cNvSpPr/>
            <p:nvPr/>
          </p:nvSpPr>
          <p:spPr>
            <a:xfrm>
              <a:off x="7989150" y="4074925"/>
              <a:ext cx="59750" cy="50075"/>
            </a:xfrm>
            <a:custGeom>
              <a:avLst/>
              <a:gdLst/>
              <a:ahLst/>
              <a:cxnLst/>
              <a:rect l="l" t="t" r="r" b="b"/>
              <a:pathLst>
                <a:path w="2390" h="2003" extrusionOk="0">
                  <a:moveTo>
                    <a:pt x="1273" y="0"/>
                  </a:moveTo>
                  <a:cubicBezTo>
                    <a:pt x="1093" y="0"/>
                    <a:pt x="907" y="51"/>
                    <a:pt x="730" y="164"/>
                  </a:cubicBezTo>
                  <a:cubicBezTo>
                    <a:pt x="0" y="651"/>
                    <a:pt x="213" y="1806"/>
                    <a:pt x="1095" y="1988"/>
                  </a:cubicBezTo>
                  <a:cubicBezTo>
                    <a:pt x="1152" y="1998"/>
                    <a:pt x="1209" y="2003"/>
                    <a:pt x="1266" y="2003"/>
                  </a:cubicBezTo>
                  <a:cubicBezTo>
                    <a:pt x="1721" y="2003"/>
                    <a:pt x="2142" y="1688"/>
                    <a:pt x="2250" y="1228"/>
                  </a:cubicBezTo>
                  <a:cubicBezTo>
                    <a:pt x="2390" y="552"/>
                    <a:pt x="1867" y="0"/>
                    <a:pt x="1273"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60"/>
            <p:cNvSpPr/>
            <p:nvPr/>
          </p:nvSpPr>
          <p:spPr>
            <a:xfrm>
              <a:off x="7037775" y="3117000"/>
              <a:ext cx="1966625" cy="1966625"/>
            </a:xfrm>
            <a:custGeom>
              <a:avLst/>
              <a:gdLst/>
              <a:ahLst/>
              <a:cxnLst/>
              <a:rect l="l" t="t" r="r" b="b"/>
              <a:pathLst>
                <a:path w="78665" h="78665" fill="none" extrusionOk="0">
                  <a:moveTo>
                    <a:pt x="64682" y="14013"/>
                  </a:moveTo>
                  <a:cubicBezTo>
                    <a:pt x="78664" y="27995"/>
                    <a:pt x="78664" y="50670"/>
                    <a:pt x="64682" y="64682"/>
                  </a:cubicBezTo>
                  <a:cubicBezTo>
                    <a:pt x="50670" y="78664"/>
                    <a:pt x="27994" y="78664"/>
                    <a:pt x="14012" y="64682"/>
                  </a:cubicBezTo>
                  <a:cubicBezTo>
                    <a:pt x="0" y="50670"/>
                    <a:pt x="0" y="27995"/>
                    <a:pt x="14012" y="14013"/>
                  </a:cubicBezTo>
                  <a:cubicBezTo>
                    <a:pt x="27994" y="0"/>
                    <a:pt x="50670" y="0"/>
                    <a:pt x="64682" y="14013"/>
                  </a:cubicBezTo>
                  <a:close/>
                </a:path>
              </a:pathLst>
            </a:custGeom>
            <a:solidFill>
              <a:schemeClr val="dk1"/>
            </a:solid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60"/>
            <p:cNvSpPr/>
            <p:nvPr/>
          </p:nvSpPr>
          <p:spPr>
            <a:xfrm>
              <a:off x="7333350" y="3412600"/>
              <a:ext cx="1375450" cy="1375425"/>
            </a:xfrm>
            <a:custGeom>
              <a:avLst/>
              <a:gdLst/>
              <a:ahLst/>
              <a:cxnLst/>
              <a:rect l="l" t="t" r="r" b="b"/>
              <a:pathLst>
                <a:path w="55018" h="55017" fill="none" extrusionOk="0">
                  <a:moveTo>
                    <a:pt x="45230" y="9788"/>
                  </a:moveTo>
                  <a:cubicBezTo>
                    <a:pt x="55017" y="19575"/>
                    <a:pt x="55017" y="35442"/>
                    <a:pt x="45230" y="45229"/>
                  </a:cubicBezTo>
                  <a:cubicBezTo>
                    <a:pt x="35442" y="55016"/>
                    <a:pt x="19576" y="55016"/>
                    <a:pt x="9788" y="45229"/>
                  </a:cubicBezTo>
                  <a:cubicBezTo>
                    <a:pt x="1" y="35442"/>
                    <a:pt x="1" y="19575"/>
                    <a:pt x="9788" y="9788"/>
                  </a:cubicBezTo>
                  <a:cubicBezTo>
                    <a:pt x="19576" y="0"/>
                    <a:pt x="35442" y="0"/>
                    <a:pt x="45230" y="9788"/>
                  </a:cubicBezTo>
                  <a:close/>
                </a:path>
              </a:pathLst>
            </a:custGeom>
            <a:solidFill>
              <a:schemeClr val="dk1"/>
            </a:solid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60"/>
            <p:cNvSpPr/>
            <p:nvPr/>
          </p:nvSpPr>
          <p:spPr>
            <a:xfrm>
              <a:off x="7240650" y="3319900"/>
              <a:ext cx="1560850" cy="1560825"/>
            </a:xfrm>
            <a:custGeom>
              <a:avLst/>
              <a:gdLst/>
              <a:ahLst/>
              <a:cxnLst/>
              <a:rect l="l" t="t" r="r" b="b"/>
              <a:pathLst>
                <a:path w="62434" h="62433" fill="none" extrusionOk="0">
                  <a:moveTo>
                    <a:pt x="62433" y="31216"/>
                  </a:moveTo>
                  <a:cubicBezTo>
                    <a:pt x="62433" y="48451"/>
                    <a:pt x="48451" y="62433"/>
                    <a:pt x="31217" y="62433"/>
                  </a:cubicBezTo>
                  <a:cubicBezTo>
                    <a:pt x="13983" y="62433"/>
                    <a:pt x="1" y="48451"/>
                    <a:pt x="1" y="31216"/>
                  </a:cubicBezTo>
                  <a:cubicBezTo>
                    <a:pt x="1" y="13982"/>
                    <a:pt x="13983" y="0"/>
                    <a:pt x="31217" y="0"/>
                  </a:cubicBezTo>
                  <a:cubicBezTo>
                    <a:pt x="48451" y="0"/>
                    <a:pt x="62433" y="13982"/>
                    <a:pt x="62433" y="31216"/>
                  </a:cubicBezTo>
                  <a:close/>
                </a:path>
              </a:pathLst>
            </a:custGeom>
            <a:noFill/>
            <a:ln w="28575" cap="flat" cmpd="sng">
              <a:solidFill>
                <a:schemeClr val="accen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60"/>
            <p:cNvSpPr/>
            <p:nvPr/>
          </p:nvSpPr>
          <p:spPr>
            <a:xfrm>
              <a:off x="7898725" y="4005675"/>
              <a:ext cx="227200" cy="189100"/>
            </a:xfrm>
            <a:custGeom>
              <a:avLst/>
              <a:gdLst/>
              <a:ahLst/>
              <a:cxnLst/>
              <a:rect l="l" t="t" r="r" b="b"/>
              <a:pathLst>
                <a:path w="9088" h="7564" extrusionOk="0">
                  <a:moveTo>
                    <a:pt x="4888" y="0"/>
                  </a:moveTo>
                  <a:cubicBezTo>
                    <a:pt x="4189" y="0"/>
                    <a:pt x="3468" y="202"/>
                    <a:pt x="2797" y="655"/>
                  </a:cubicBezTo>
                  <a:cubicBezTo>
                    <a:pt x="0" y="2509"/>
                    <a:pt x="851" y="6825"/>
                    <a:pt x="4165" y="7494"/>
                  </a:cubicBezTo>
                  <a:cubicBezTo>
                    <a:pt x="4409" y="7541"/>
                    <a:pt x="4653" y="7564"/>
                    <a:pt x="4893" y="7564"/>
                  </a:cubicBezTo>
                  <a:cubicBezTo>
                    <a:pt x="6653" y="7564"/>
                    <a:pt x="8228" y="6334"/>
                    <a:pt x="8602" y="4515"/>
                  </a:cubicBezTo>
                  <a:cubicBezTo>
                    <a:pt x="9087" y="2021"/>
                    <a:pt x="7098" y="0"/>
                    <a:pt x="48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60"/>
            <p:cNvSpPr/>
            <p:nvPr/>
          </p:nvSpPr>
          <p:spPr>
            <a:xfrm>
              <a:off x="7869075" y="3947550"/>
              <a:ext cx="304000" cy="304750"/>
            </a:xfrm>
            <a:custGeom>
              <a:avLst/>
              <a:gdLst/>
              <a:ahLst/>
              <a:cxnLst/>
              <a:rect l="l" t="t" r="r" b="b"/>
              <a:pathLst>
                <a:path w="12160" h="12190" fill="none" extrusionOk="0">
                  <a:moveTo>
                    <a:pt x="10518" y="3132"/>
                  </a:moveTo>
                  <a:cubicBezTo>
                    <a:pt x="12159" y="5594"/>
                    <a:pt x="11491" y="8907"/>
                    <a:pt x="9059" y="10548"/>
                  </a:cubicBezTo>
                  <a:cubicBezTo>
                    <a:pt x="6597" y="12189"/>
                    <a:pt x="3284" y="11521"/>
                    <a:pt x="1642" y="9059"/>
                  </a:cubicBezTo>
                  <a:cubicBezTo>
                    <a:pt x="1" y="6597"/>
                    <a:pt x="670" y="3284"/>
                    <a:pt x="3101" y="1642"/>
                  </a:cubicBezTo>
                  <a:cubicBezTo>
                    <a:pt x="5563" y="1"/>
                    <a:pt x="8876" y="669"/>
                    <a:pt x="10518" y="3132"/>
                  </a:cubicBezTo>
                  <a:close/>
                </a:path>
              </a:pathLst>
            </a:custGeom>
            <a:solidFill>
              <a:schemeClr val="dk1"/>
            </a:solidFill>
            <a:ln w="28575"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60"/>
            <p:cNvSpPr/>
            <p:nvPr/>
          </p:nvSpPr>
          <p:spPr>
            <a:xfrm>
              <a:off x="7992200" y="4076575"/>
              <a:ext cx="53200" cy="49750"/>
            </a:xfrm>
            <a:custGeom>
              <a:avLst/>
              <a:gdLst/>
              <a:ahLst/>
              <a:cxnLst/>
              <a:rect l="l" t="t" r="r" b="b"/>
              <a:pathLst>
                <a:path w="2128" h="1990" extrusionOk="0">
                  <a:moveTo>
                    <a:pt x="1031" y="0"/>
                  </a:moveTo>
                  <a:cubicBezTo>
                    <a:pt x="992" y="0"/>
                    <a:pt x="952" y="3"/>
                    <a:pt x="912" y="7"/>
                  </a:cubicBezTo>
                  <a:cubicBezTo>
                    <a:pt x="365" y="98"/>
                    <a:pt x="0" y="585"/>
                    <a:pt x="91" y="1132"/>
                  </a:cubicBezTo>
                  <a:cubicBezTo>
                    <a:pt x="148" y="1639"/>
                    <a:pt x="596" y="1989"/>
                    <a:pt x="1073" y="1989"/>
                  </a:cubicBezTo>
                  <a:cubicBezTo>
                    <a:pt x="1110" y="1989"/>
                    <a:pt x="1148" y="1987"/>
                    <a:pt x="1185" y="1983"/>
                  </a:cubicBezTo>
                  <a:cubicBezTo>
                    <a:pt x="1733" y="1892"/>
                    <a:pt x="2128" y="1405"/>
                    <a:pt x="2037" y="858"/>
                  </a:cubicBezTo>
                  <a:cubicBezTo>
                    <a:pt x="1980" y="351"/>
                    <a:pt x="1532" y="0"/>
                    <a:pt x="103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60"/>
            <p:cNvSpPr/>
            <p:nvPr/>
          </p:nvSpPr>
          <p:spPr>
            <a:xfrm>
              <a:off x="7991200" y="3641863"/>
              <a:ext cx="59750" cy="49600"/>
            </a:xfrm>
            <a:custGeom>
              <a:avLst/>
              <a:gdLst/>
              <a:ahLst/>
              <a:cxnLst/>
              <a:rect l="l" t="t" r="r" b="b"/>
              <a:pathLst>
                <a:path w="2390" h="1984" extrusionOk="0">
                  <a:moveTo>
                    <a:pt x="1275" y="1"/>
                  </a:moveTo>
                  <a:cubicBezTo>
                    <a:pt x="1094" y="1"/>
                    <a:pt x="907" y="52"/>
                    <a:pt x="730" y="165"/>
                  </a:cubicBezTo>
                  <a:cubicBezTo>
                    <a:pt x="0" y="651"/>
                    <a:pt x="213" y="1776"/>
                    <a:pt x="1064" y="1958"/>
                  </a:cubicBezTo>
                  <a:cubicBezTo>
                    <a:pt x="1140" y="1975"/>
                    <a:pt x="1215" y="1983"/>
                    <a:pt x="1288" y="1983"/>
                  </a:cubicBezTo>
                  <a:cubicBezTo>
                    <a:pt x="1747" y="1983"/>
                    <a:pt x="2145" y="1670"/>
                    <a:pt x="2249" y="1199"/>
                  </a:cubicBezTo>
                  <a:cubicBezTo>
                    <a:pt x="2389" y="546"/>
                    <a:pt x="1868" y="1"/>
                    <a:pt x="12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306" name="Google Shape;1306;p60"/>
          <p:cNvCxnSpPr/>
          <p:nvPr/>
        </p:nvCxnSpPr>
        <p:spPr>
          <a:xfrm rot="10800000">
            <a:off x="8135125" y="-242575"/>
            <a:ext cx="0" cy="2748900"/>
          </a:xfrm>
          <a:prstGeom prst="straightConnector1">
            <a:avLst/>
          </a:prstGeom>
          <a:noFill/>
          <a:ln w="28575" cap="flat" cmpd="sng">
            <a:solidFill>
              <a:schemeClr val="dk1"/>
            </a:solidFill>
            <a:prstDash val="solid"/>
            <a:round/>
            <a:headEnd type="none" w="med" len="med"/>
            <a:tailEnd type="non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3100" fill="hold"/>
                                        <p:tgtEl>
                                          <p:spTgt spid="129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28"/>
        <p:cNvGrpSpPr/>
        <p:nvPr/>
      </p:nvGrpSpPr>
      <p:grpSpPr>
        <a:xfrm>
          <a:off x="0" y="0"/>
          <a:ext cx="0" cy="0"/>
          <a:chOff x="0" y="0"/>
          <a:chExt cx="0" cy="0"/>
        </a:xfrm>
      </p:grpSpPr>
      <p:pic>
        <p:nvPicPr>
          <p:cNvPr id="2" name="Picture 1">
            <a:extLst>
              <a:ext uri="{FF2B5EF4-FFF2-40B4-BE49-F238E27FC236}">
                <a16:creationId xmlns:a16="http://schemas.microsoft.com/office/drawing/2014/main" id="{0755D9B7-67D5-DBE1-DE29-92B701EB09E8}"/>
              </a:ext>
            </a:extLst>
          </p:cNvPr>
          <p:cNvPicPr>
            <a:picLocks noChangeAspect="1"/>
          </p:cNvPicPr>
          <p:nvPr/>
        </p:nvPicPr>
        <p:blipFill rotWithShape="1">
          <a:blip r:embed="rId3">
            <a:extLst>
              <a:ext uri="{28A0092B-C50C-407E-A947-70E740481C1C}">
                <a14:useLocalDpi xmlns:a14="http://schemas.microsoft.com/office/drawing/2010/main" val="0"/>
              </a:ext>
            </a:extLst>
          </a:blip>
          <a:srcRect t="4334"/>
          <a:stretch/>
        </p:blipFill>
        <p:spPr>
          <a:xfrm>
            <a:off x="6536396" y="3529155"/>
            <a:ext cx="2607604" cy="1614345"/>
          </a:xfrm>
          <a:prstGeom prst="rect">
            <a:avLst/>
          </a:prstGeom>
        </p:spPr>
      </p:pic>
      <p:sp>
        <p:nvSpPr>
          <p:cNvPr id="1329" name="Google Shape;1329;p62"/>
          <p:cNvSpPr txBox="1">
            <a:spLocks noGrp="1"/>
          </p:cNvSpPr>
          <p:nvPr>
            <p:ph type="title"/>
          </p:nvPr>
        </p:nvSpPr>
        <p:spPr>
          <a:xfrm>
            <a:off x="542148" y="8297"/>
            <a:ext cx="7971803" cy="1026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sr-Latn-RS" sz="6000" dirty="0"/>
              <a:t>COMPOUNDS</a:t>
            </a:r>
            <a:endParaRPr sz="6000" dirty="0"/>
          </a:p>
        </p:txBody>
      </p:sp>
      <p:sp>
        <p:nvSpPr>
          <p:cNvPr id="1330" name="Google Shape;1330;p62"/>
          <p:cNvSpPr txBox="1">
            <a:spLocks noGrp="1"/>
          </p:cNvSpPr>
          <p:nvPr>
            <p:ph type="subTitle" idx="1"/>
          </p:nvPr>
        </p:nvSpPr>
        <p:spPr>
          <a:xfrm>
            <a:off x="1600200" y="2319501"/>
            <a:ext cx="6373091" cy="696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a:t>Words that consist of multiple units that have a different meaning (non-literal) than those units put together:</a:t>
            </a:r>
          </a:p>
          <a:p>
            <a:pPr marL="0" lvl="0" indent="0" algn="l" rtl="0">
              <a:spcBef>
                <a:spcPts val="0"/>
              </a:spcBef>
              <a:spcAft>
                <a:spcPts val="0"/>
              </a:spcAft>
              <a:buNone/>
            </a:pPr>
            <a:endParaRPr lang="sr-Latn-RS" dirty="0"/>
          </a:p>
          <a:p>
            <a:pPr marL="0" lvl="0" indent="0" algn="l" rtl="0">
              <a:spcBef>
                <a:spcPts val="0"/>
              </a:spcBef>
              <a:spcAft>
                <a:spcPts val="0"/>
              </a:spcAft>
              <a:buNone/>
            </a:pPr>
            <a:endParaRPr lang="en-US" dirty="0"/>
          </a:p>
          <a:p>
            <a:pPr marL="0" lvl="0" indent="0" algn="l" rtl="0">
              <a:spcBef>
                <a:spcPts val="0"/>
              </a:spcBef>
              <a:spcAft>
                <a:spcPts val="0"/>
              </a:spcAft>
              <a:buNone/>
            </a:pPr>
            <a:endParaRPr lang="sr-Latn-RS" dirty="0"/>
          </a:p>
          <a:p>
            <a:pPr marL="0" lvl="0" indent="0" algn="l" rtl="0">
              <a:spcBef>
                <a:spcPts val="0"/>
              </a:spcBef>
              <a:spcAft>
                <a:spcPts val="0"/>
              </a:spcAft>
              <a:buNone/>
            </a:pPr>
            <a:endParaRPr lang="en-US" dirty="0"/>
          </a:p>
          <a:p>
            <a:pPr marL="0" lvl="0" indent="0" algn="l" rtl="0">
              <a:spcBef>
                <a:spcPts val="0"/>
              </a:spcBef>
              <a:spcAft>
                <a:spcPts val="0"/>
              </a:spcAft>
              <a:buNone/>
            </a:pPr>
            <a:r>
              <a:rPr lang="en-US" dirty="0"/>
              <a:t>When understanding compounds, different parts of our brains process them than some other random word groups.</a:t>
            </a:r>
          </a:p>
          <a:p>
            <a:pPr marL="0" lvl="0" indent="0" algn="l" rtl="0">
              <a:spcBef>
                <a:spcPts val="0"/>
              </a:spcBef>
              <a:spcAft>
                <a:spcPts val="0"/>
              </a:spcAft>
              <a:buNone/>
            </a:pPr>
            <a:endParaRPr lang="sr-Latn-RS" dirty="0"/>
          </a:p>
          <a:p>
            <a:pPr marL="0" lvl="0" indent="0" algn="l" rtl="0">
              <a:spcBef>
                <a:spcPts val="0"/>
              </a:spcBef>
              <a:spcAft>
                <a:spcPts val="0"/>
              </a:spcAft>
              <a:buNone/>
            </a:pPr>
            <a:endParaRPr lang="sr-Latn-RS" dirty="0"/>
          </a:p>
          <a:p>
            <a:pPr marL="0" lvl="0" indent="0" algn="l" rtl="0">
              <a:spcBef>
                <a:spcPts val="0"/>
              </a:spcBef>
              <a:spcAft>
                <a:spcPts val="0"/>
              </a:spcAft>
              <a:buNone/>
            </a:pPr>
            <a:endParaRPr lang="en-US" dirty="0"/>
          </a:p>
          <a:p>
            <a:pPr marL="0" lvl="0" indent="0" algn="l" rtl="0">
              <a:spcBef>
                <a:spcPts val="0"/>
              </a:spcBef>
              <a:spcAft>
                <a:spcPts val="0"/>
              </a:spcAft>
              <a:buNone/>
            </a:pPr>
            <a:r>
              <a:rPr lang="en-US" dirty="0"/>
              <a:t>Difficult to safely determine where collocations stop and compounds begin.</a:t>
            </a:r>
          </a:p>
        </p:txBody>
      </p:sp>
      <p:grpSp>
        <p:nvGrpSpPr>
          <p:cNvPr id="1331" name="Google Shape;1331;p62"/>
          <p:cNvGrpSpPr/>
          <p:nvPr/>
        </p:nvGrpSpPr>
        <p:grpSpPr>
          <a:xfrm>
            <a:off x="7469259" y="2037028"/>
            <a:ext cx="2376514" cy="617276"/>
            <a:chOff x="7469259" y="2037028"/>
            <a:chExt cx="2376514" cy="617276"/>
          </a:xfrm>
        </p:grpSpPr>
        <p:sp>
          <p:nvSpPr>
            <p:cNvPr id="1332" name="Google Shape;1332;p62"/>
            <p:cNvSpPr/>
            <p:nvPr/>
          </p:nvSpPr>
          <p:spPr>
            <a:xfrm rot="5400000">
              <a:off x="8143895" y="1424201"/>
              <a:ext cx="555467" cy="1904739"/>
            </a:xfrm>
            <a:custGeom>
              <a:avLst/>
              <a:gdLst/>
              <a:ahLst/>
              <a:cxnLst/>
              <a:rect l="l" t="t" r="r" b="b"/>
              <a:pathLst>
                <a:path w="13846" h="47479" extrusionOk="0">
                  <a:moveTo>
                    <a:pt x="12013" y="44653"/>
                  </a:moveTo>
                  <a:cubicBezTo>
                    <a:pt x="12345" y="44653"/>
                    <a:pt x="12672" y="44923"/>
                    <a:pt x="12672" y="45314"/>
                  </a:cubicBezTo>
                  <a:cubicBezTo>
                    <a:pt x="12672" y="45679"/>
                    <a:pt x="12385" y="45966"/>
                    <a:pt x="12020" y="45966"/>
                  </a:cubicBezTo>
                  <a:cubicBezTo>
                    <a:pt x="11447" y="45966"/>
                    <a:pt x="11160" y="45262"/>
                    <a:pt x="11577" y="44845"/>
                  </a:cubicBezTo>
                  <a:cubicBezTo>
                    <a:pt x="11701" y="44712"/>
                    <a:pt x="11858" y="44653"/>
                    <a:pt x="12013" y="44653"/>
                  </a:cubicBezTo>
                  <a:close/>
                  <a:moveTo>
                    <a:pt x="1826" y="45523"/>
                  </a:moveTo>
                  <a:cubicBezTo>
                    <a:pt x="2165" y="45523"/>
                    <a:pt x="2478" y="45809"/>
                    <a:pt x="2478" y="46174"/>
                  </a:cubicBezTo>
                  <a:cubicBezTo>
                    <a:pt x="2478" y="46579"/>
                    <a:pt x="2158" y="46841"/>
                    <a:pt x="1821" y="46841"/>
                  </a:cubicBezTo>
                  <a:cubicBezTo>
                    <a:pt x="1659" y="46841"/>
                    <a:pt x="1493" y="46780"/>
                    <a:pt x="1357" y="46644"/>
                  </a:cubicBezTo>
                  <a:cubicBezTo>
                    <a:pt x="940" y="46227"/>
                    <a:pt x="1226" y="45523"/>
                    <a:pt x="1826" y="45523"/>
                  </a:cubicBezTo>
                  <a:close/>
                  <a:moveTo>
                    <a:pt x="3547" y="1"/>
                  </a:moveTo>
                  <a:lnTo>
                    <a:pt x="3547" y="22084"/>
                  </a:lnTo>
                  <a:lnTo>
                    <a:pt x="3573" y="22136"/>
                  </a:lnTo>
                  <a:cubicBezTo>
                    <a:pt x="3599" y="22214"/>
                    <a:pt x="3651" y="22266"/>
                    <a:pt x="3729" y="22319"/>
                  </a:cubicBezTo>
                  <a:lnTo>
                    <a:pt x="7484" y="26073"/>
                  </a:lnTo>
                  <a:lnTo>
                    <a:pt x="1487" y="32069"/>
                  </a:lnTo>
                  <a:lnTo>
                    <a:pt x="1487" y="44923"/>
                  </a:lnTo>
                  <a:cubicBezTo>
                    <a:pt x="1" y="45314"/>
                    <a:pt x="288" y="47478"/>
                    <a:pt x="1800" y="47478"/>
                  </a:cubicBezTo>
                  <a:cubicBezTo>
                    <a:pt x="3338" y="47478"/>
                    <a:pt x="3625" y="45314"/>
                    <a:pt x="2139" y="44923"/>
                  </a:cubicBezTo>
                  <a:lnTo>
                    <a:pt x="2139" y="32356"/>
                  </a:lnTo>
                  <a:lnTo>
                    <a:pt x="7953" y="26542"/>
                  </a:lnTo>
                  <a:lnTo>
                    <a:pt x="11707" y="30297"/>
                  </a:lnTo>
                  <a:lnTo>
                    <a:pt x="11707" y="44063"/>
                  </a:lnTo>
                  <a:cubicBezTo>
                    <a:pt x="10221" y="44454"/>
                    <a:pt x="10482" y="46644"/>
                    <a:pt x="12020" y="46644"/>
                  </a:cubicBezTo>
                  <a:cubicBezTo>
                    <a:pt x="13558" y="46644"/>
                    <a:pt x="13845" y="44454"/>
                    <a:pt x="12359" y="44063"/>
                  </a:cubicBezTo>
                  <a:lnTo>
                    <a:pt x="12359" y="30218"/>
                  </a:lnTo>
                  <a:cubicBezTo>
                    <a:pt x="12359" y="30114"/>
                    <a:pt x="12333" y="29984"/>
                    <a:pt x="12255" y="29905"/>
                  </a:cubicBezTo>
                  <a:lnTo>
                    <a:pt x="4225" y="21927"/>
                  </a:lnTo>
                  <a:lnTo>
                    <a:pt x="4199" y="21901"/>
                  </a:lnTo>
                  <a:lnTo>
                    <a:pt x="419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62"/>
            <p:cNvSpPr/>
            <p:nvPr/>
          </p:nvSpPr>
          <p:spPr>
            <a:xfrm rot="5400000" flipH="1">
              <a:off x="8864739" y="1441965"/>
              <a:ext cx="385970" cy="1576096"/>
            </a:xfrm>
            <a:custGeom>
              <a:avLst/>
              <a:gdLst/>
              <a:ahLst/>
              <a:cxnLst/>
              <a:rect l="l" t="t" r="r" b="b"/>
              <a:pathLst>
                <a:path w="9621" h="39287" extrusionOk="0">
                  <a:moveTo>
                    <a:pt x="8313" y="37321"/>
                  </a:moveTo>
                  <a:cubicBezTo>
                    <a:pt x="8649" y="37321"/>
                    <a:pt x="8969" y="37584"/>
                    <a:pt x="8969" y="37988"/>
                  </a:cubicBezTo>
                  <a:cubicBezTo>
                    <a:pt x="8969" y="38327"/>
                    <a:pt x="8682" y="38640"/>
                    <a:pt x="8317" y="38640"/>
                  </a:cubicBezTo>
                  <a:cubicBezTo>
                    <a:pt x="7744" y="38640"/>
                    <a:pt x="7457" y="37936"/>
                    <a:pt x="7848" y="37519"/>
                  </a:cubicBezTo>
                  <a:cubicBezTo>
                    <a:pt x="7984" y="37383"/>
                    <a:pt x="8150" y="37321"/>
                    <a:pt x="8313" y="37321"/>
                  </a:cubicBezTo>
                  <a:close/>
                  <a:moveTo>
                    <a:pt x="0" y="1"/>
                  </a:moveTo>
                  <a:lnTo>
                    <a:pt x="0" y="20259"/>
                  </a:lnTo>
                  <a:cubicBezTo>
                    <a:pt x="0" y="20337"/>
                    <a:pt x="0" y="20389"/>
                    <a:pt x="0" y="20467"/>
                  </a:cubicBezTo>
                  <a:lnTo>
                    <a:pt x="26" y="20546"/>
                  </a:lnTo>
                  <a:lnTo>
                    <a:pt x="7978" y="28498"/>
                  </a:lnTo>
                  <a:lnTo>
                    <a:pt x="7978" y="36710"/>
                  </a:lnTo>
                  <a:cubicBezTo>
                    <a:pt x="6935" y="36997"/>
                    <a:pt x="6649" y="38353"/>
                    <a:pt x="7509" y="39005"/>
                  </a:cubicBezTo>
                  <a:cubicBezTo>
                    <a:pt x="7756" y="39199"/>
                    <a:pt x="8036" y="39286"/>
                    <a:pt x="8308" y="39286"/>
                  </a:cubicBezTo>
                  <a:cubicBezTo>
                    <a:pt x="8985" y="39286"/>
                    <a:pt x="9621" y="38750"/>
                    <a:pt x="9621" y="37988"/>
                  </a:cubicBezTo>
                  <a:cubicBezTo>
                    <a:pt x="9621" y="37388"/>
                    <a:pt x="9230" y="36867"/>
                    <a:pt x="8656" y="36710"/>
                  </a:cubicBezTo>
                  <a:lnTo>
                    <a:pt x="8656" y="28289"/>
                  </a:lnTo>
                  <a:lnTo>
                    <a:pt x="8604" y="28211"/>
                  </a:lnTo>
                  <a:cubicBezTo>
                    <a:pt x="8578" y="28159"/>
                    <a:pt x="8526" y="28107"/>
                    <a:pt x="8500" y="28080"/>
                  </a:cubicBezTo>
                  <a:lnTo>
                    <a:pt x="8265" y="28315"/>
                  </a:lnTo>
                  <a:lnTo>
                    <a:pt x="8474" y="28054"/>
                  </a:lnTo>
                  <a:lnTo>
                    <a:pt x="652" y="20233"/>
                  </a:lnTo>
                  <a:lnTo>
                    <a:pt x="65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34" name="Google Shape;1334;p62"/>
          <p:cNvGrpSpPr/>
          <p:nvPr/>
        </p:nvGrpSpPr>
        <p:grpSpPr>
          <a:xfrm>
            <a:off x="6217" y="1965038"/>
            <a:ext cx="1696287" cy="1213424"/>
            <a:chOff x="6217" y="1965038"/>
            <a:chExt cx="1696287" cy="1213424"/>
          </a:xfrm>
        </p:grpSpPr>
        <p:sp>
          <p:nvSpPr>
            <p:cNvPr id="1335" name="Google Shape;1335;p62"/>
            <p:cNvSpPr/>
            <p:nvPr/>
          </p:nvSpPr>
          <p:spPr>
            <a:xfrm>
              <a:off x="6217" y="2140178"/>
              <a:ext cx="1666386" cy="330021"/>
            </a:xfrm>
            <a:custGeom>
              <a:avLst/>
              <a:gdLst/>
              <a:ahLst/>
              <a:cxnLst/>
              <a:rect l="l" t="t" r="r" b="b"/>
              <a:pathLst>
                <a:path w="49433" h="9790" extrusionOk="0">
                  <a:moveTo>
                    <a:pt x="48129" y="638"/>
                  </a:moveTo>
                  <a:cubicBezTo>
                    <a:pt x="48703" y="638"/>
                    <a:pt x="48989" y="1342"/>
                    <a:pt x="48598" y="1760"/>
                  </a:cubicBezTo>
                  <a:cubicBezTo>
                    <a:pt x="48463" y="1895"/>
                    <a:pt x="48296" y="1957"/>
                    <a:pt x="48134" y="1957"/>
                  </a:cubicBezTo>
                  <a:cubicBezTo>
                    <a:pt x="47797" y="1957"/>
                    <a:pt x="47477" y="1695"/>
                    <a:pt x="47477" y="1290"/>
                  </a:cubicBezTo>
                  <a:cubicBezTo>
                    <a:pt x="47477" y="925"/>
                    <a:pt x="47764" y="638"/>
                    <a:pt x="48129" y="638"/>
                  </a:cubicBezTo>
                  <a:close/>
                  <a:moveTo>
                    <a:pt x="48129" y="6166"/>
                  </a:moveTo>
                  <a:cubicBezTo>
                    <a:pt x="48703" y="6166"/>
                    <a:pt x="48989" y="6870"/>
                    <a:pt x="48598" y="7261"/>
                  </a:cubicBezTo>
                  <a:cubicBezTo>
                    <a:pt x="48461" y="7398"/>
                    <a:pt x="48294" y="7459"/>
                    <a:pt x="48130" y="7459"/>
                  </a:cubicBezTo>
                  <a:cubicBezTo>
                    <a:pt x="47795" y="7459"/>
                    <a:pt x="47477" y="7203"/>
                    <a:pt x="47477" y="6818"/>
                  </a:cubicBezTo>
                  <a:cubicBezTo>
                    <a:pt x="47477" y="6453"/>
                    <a:pt x="47764" y="6166"/>
                    <a:pt x="48129" y="6166"/>
                  </a:cubicBezTo>
                  <a:close/>
                  <a:moveTo>
                    <a:pt x="48109" y="1"/>
                  </a:moveTo>
                  <a:cubicBezTo>
                    <a:pt x="47573" y="1"/>
                    <a:pt x="47041" y="311"/>
                    <a:pt x="46878" y="977"/>
                  </a:cubicBezTo>
                  <a:lnTo>
                    <a:pt x="33007" y="977"/>
                  </a:lnTo>
                  <a:cubicBezTo>
                    <a:pt x="32929" y="977"/>
                    <a:pt x="32877" y="977"/>
                    <a:pt x="32825" y="1004"/>
                  </a:cubicBezTo>
                  <a:lnTo>
                    <a:pt x="32773" y="1030"/>
                  </a:lnTo>
                  <a:lnTo>
                    <a:pt x="24925" y="8851"/>
                  </a:lnTo>
                  <a:cubicBezTo>
                    <a:pt x="24873" y="8903"/>
                    <a:pt x="24821" y="8955"/>
                    <a:pt x="24769" y="9008"/>
                  </a:cubicBezTo>
                  <a:cubicBezTo>
                    <a:pt x="24716" y="9060"/>
                    <a:pt x="24690" y="9086"/>
                    <a:pt x="24638" y="9138"/>
                  </a:cubicBezTo>
                  <a:lnTo>
                    <a:pt x="0" y="9138"/>
                  </a:lnTo>
                  <a:lnTo>
                    <a:pt x="0" y="9764"/>
                  </a:lnTo>
                  <a:lnTo>
                    <a:pt x="24534" y="9764"/>
                  </a:lnTo>
                  <a:cubicBezTo>
                    <a:pt x="24560" y="9790"/>
                    <a:pt x="24612" y="9790"/>
                    <a:pt x="24664" y="9790"/>
                  </a:cubicBezTo>
                  <a:cubicBezTo>
                    <a:pt x="24873" y="9764"/>
                    <a:pt x="25107" y="9659"/>
                    <a:pt x="25238" y="9451"/>
                  </a:cubicBezTo>
                  <a:cubicBezTo>
                    <a:pt x="25264" y="9425"/>
                    <a:pt x="25316" y="9399"/>
                    <a:pt x="25368" y="9347"/>
                  </a:cubicBezTo>
                  <a:lnTo>
                    <a:pt x="30791" y="3950"/>
                  </a:lnTo>
                  <a:lnTo>
                    <a:pt x="33998" y="7157"/>
                  </a:lnTo>
                  <a:lnTo>
                    <a:pt x="46878" y="7157"/>
                  </a:lnTo>
                  <a:cubicBezTo>
                    <a:pt x="47041" y="7823"/>
                    <a:pt x="47573" y="8133"/>
                    <a:pt x="48109" y="8133"/>
                  </a:cubicBezTo>
                  <a:cubicBezTo>
                    <a:pt x="48767" y="8133"/>
                    <a:pt x="49433" y="7666"/>
                    <a:pt x="49433" y="6818"/>
                  </a:cubicBezTo>
                  <a:cubicBezTo>
                    <a:pt x="49433" y="5987"/>
                    <a:pt x="48771" y="5526"/>
                    <a:pt x="48115" y="5526"/>
                  </a:cubicBezTo>
                  <a:cubicBezTo>
                    <a:pt x="47577" y="5526"/>
                    <a:pt x="47042" y="5835"/>
                    <a:pt x="46878" y="6505"/>
                  </a:cubicBezTo>
                  <a:lnTo>
                    <a:pt x="34259" y="6505"/>
                  </a:lnTo>
                  <a:lnTo>
                    <a:pt x="31234" y="3480"/>
                  </a:lnTo>
                  <a:lnTo>
                    <a:pt x="33086" y="1629"/>
                  </a:lnTo>
                  <a:lnTo>
                    <a:pt x="46878" y="1629"/>
                  </a:lnTo>
                  <a:cubicBezTo>
                    <a:pt x="47042" y="2299"/>
                    <a:pt x="47577" y="2608"/>
                    <a:pt x="48115" y="2608"/>
                  </a:cubicBezTo>
                  <a:cubicBezTo>
                    <a:pt x="48771" y="2608"/>
                    <a:pt x="49433" y="2147"/>
                    <a:pt x="49433" y="1316"/>
                  </a:cubicBezTo>
                  <a:cubicBezTo>
                    <a:pt x="49433" y="468"/>
                    <a:pt x="48767" y="1"/>
                    <a:pt x="48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62"/>
            <p:cNvSpPr/>
            <p:nvPr/>
          </p:nvSpPr>
          <p:spPr>
            <a:xfrm>
              <a:off x="6217" y="1965038"/>
              <a:ext cx="1418551" cy="323515"/>
            </a:xfrm>
            <a:custGeom>
              <a:avLst/>
              <a:gdLst/>
              <a:ahLst/>
              <a:cxnLst/>
              <a:rect l="l" t="t" r="r" b="b"/>
              <a:pathLst>
                <a:path w="42081" h="9597" extrusionOk="0">
                  <a:moveTo>
                    <a:pt x="40777" y="653"/>
                  </a:moveTo>
                  <a:cubicBezTo>
                    <a:pt x="41350" y="653"/>
                    <a:pt x="41637" y="1357"/>
                    <a:pt x="41246" y="1748"/>
                  </a:cubicBezTo>
                  <a:cubicBezTo>
                    <a:pt x="41109" y="1885"/>
                    <a:pt x="40941" y="1946"/>
                    <a:pt x="40778" y="1946"/>
                  </a:cubicBezTo>
                  <a:cubicBezTo>
                    <a:pt x="40443" y="1946"/>
                    <a:pt x="40125" y="1691"/>
                    <a:pt x="40125" y="1305"/>
                  </a:cubicBezTo>
                  <a:cubicBezTo>
                    <a:pt x="40125" y="940"/>
                    <a:pt x="40412" y="653"/>
                    <a:pt x="40777" y="653"/>
                  </a:cubicBezTo>
                  <a:close/>
                  <a:moveTo>
                    <a:pt x="40762" y="0"/>
                  </a:moveTo>
                  <a:cubicBezTo>
                    <a:pt x="40224" y="0"/>
                    <a:pt x="39690" y="309"/>
                    <a:pt x="39525" y="966"/>
                  </a:cubicBezTo>
                  <a:lnTo>
                    <a:pt x="31052" y="966"/>
                  </a:lnTo>
                  <a:lnTo>
                    <a:pt x="23022" y="8970"/>
                  </a:lnTo>
                  <a:lnTo>
                    <a:pt x="0" y="8970"/>
                  </a:lnTo>
                  <a:lnTo>
                    <a:pt x="0" y="9596"/>
                  </a:lnTo>
                  <a:lnTo>
                    <a:pt x="23126" y="9596"/>
                  </a:lnTo>
                  <a:cubicBezTo>
                    <a:pt x="23230" y="9596"/>
                    <a:pt x="23335" y="9570"/>
                    <a:pt x="23413" y="9466"/>
                  </a:cubicBezTo>
                  <a:lnTo>
                    <a:pt x="31260" y="1618"/>
                  </a:lnTo>
                  <a:lnTo>
                    <a:pt x="39525" y="1618"/>
                  </a:lnTo>
                  <a:cubicBezTo>
                    <a:pt x="39691" y="2291"/>
                    <a:pt x="40230" y="2606"/>
                    <a:pt x="40771" y="2606"/>
                  </a:cubicBezTo>
                  <a:cubicBezTo>
                    <a:pt x="41425" y="2606"/>
                    <a:pt x="42080" y="2147"/>
                    <a:pt x="42080" y="1305"/>
                  </a:cubicBezTo>
                  <a:cubicBezTo>
                    <a:pt x="42080" y="460"/>
                    <a:pt x="41419" y="0"/>
                    <a:pt x="407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62"/>
            <p:cNvSpPr/>
            <p:nvPr/>
          </p:nvSpPr>
          <p:spPr>
            <a:xfrm>
              <a:off x="6217" y="2854340"/>
              <a:ext cx="1432608" cy="324122"/>
            </a:xfrm>
            <a:custGeom>
              <a:avLst/>
              <a:gdLst/>
              <a:ahLst/>
              <a:cxnLst/>
              <a:rect l="l" t="t" r="r" b="b"/>
              <a:pathLst>
                <a:path w="42498" h="9615" extrusionOk="0">
                  <a:moveTo>
                    <a:pt x="40772" y="7651"/>
                  </a:moveTo>
                  <a:cubicBezTo>
                    <a:pt x="41109" y="7651"/>
                    <a:pt x="41429" y="7913"/>
                    <a:pt x="41429" y="8318"/>
                  </a:cubicBezTo>
                  <a:cubicBezTo>
                    <a:pt x="41429" y="8683"/>
                    <a:pt x="41142" y="8969"/>
                    <a:pt x="40777" y="8969"/>
                  </a:cubicBezTo>
                  <a:cubicBezTo>
                    <a:pt x="40203" y="8969"/>
                    <a:pt x="39916" y="8265"/>
                    <a:pt x="40307" y="7848"/>
                  </a:cubicBezTo>
                  <a:cubicBezTo>
                    <a:pt x="40443" y="7712"/>
                    <a:pt x="40610" y="7651"/>
                    <a:pt x="40772" y="7651"/>
                  </a:cubicBezTo>
                  <a:close/>
                  <a:moveTo>
                    <a:pt x="0" y="1"/>
                  </a:moveTo>
                  <a:lnTo>
                    <a:pt x="0" y="652"/>
                  </a:lnTo>
                  <a:lnTo>
                    <a:pt x="23022" y="652"/>
                  </a:lnTo>
                  <a:lnTo>
                    <a:pt x="30922" y="8526"/>
                  </a:lnTo>
                  <a:lnTo>
                    <a:pt x="30974" y="8578"/>
                  </a:lnTo>
                  <a:lnTo>
                    <a:pt x="31078" y="8630"/>
                  </a:lnTo>
                  <a:lnTo>
                    <a:pt x="39525" y="8630"/>
                  </a:lnTo>
                  <a:cubicBezTo>
                    <a:pt x="39695" y="9264"/>
                    <a:pt x="40242" y="9614"/>
                    <a:pt x="40794" y="9614"/>
                  </a:cubicBezTo>
                  <a:cubicBezTo>
                    <a:pt x="41173" y="9614"/>
                    <a:pt x="41555" y="9450"/>
                    <a:pt x="41820" y="9100"/>
                  </a:cubicBezTo>
                  <a:cubicBezTo>
                    <a:pt x="42498" y="8239"/>
                    <a:pt x="41872" y="7014"/>
                    <a:pt x="40777" y="7014"/>
                  </a:cubicBezTo>
                  <a:cubicBezTo>
                    <a:pt x="40177" y="7014"/>
                    <a:pt x="39656" y="7405"/>
                    <a:pt x="39525" y="7979"/>
                  </a:cubicBezTo>
                  <a:lnTo>
                    <a:pt x="31287" y="7979"/>
                  </a:lnTo>
                  <a:lnTo>
                    <a:pt x="23439" y="131"/>
                  </a:lnTo>
                  <a:cubicBezTo>
                    <a:pt x="23361" y="53"/>
                    <a:pt x="23230" y="1"/>
                    <a:pt x="231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62"/>
            <p:cNvSpPr/>
            <p:nvPr/>
          </p:nvSpPr>
          <p:spPr>
            <a:xfrm>
              <a:off x="6217" y="2571699"/>
              <a:ext cx="1696287" cy="431083"/>
            </a:xfrm>
            <a:custGeom>
              <a:avLst/>
              <a:gdLst/>
              <a:ahLst/>
              <a:cxnLst/>
              <a:rect l="l" t="t" r="r" b="b"/>
              <a:pathLst>
                <a:path w="50320" h="12788" extrusionOk="0">
                  <a:moveTo>
                    <a:pt x="48989" y="649"/>
                  </a:moveTo>
                  <a:cubicBezTo>
                    <a:pt x="49589" y="649"/>
                    <a:pt x="49876" y="1353"/>
                    <a:pt x="49459" y="1770"/>
                  </a:cubicBezTo>
                  <a:cubicBezTo>
                    <a:pt x="49326" y="1903"/>
                    <a:pt x="49164" y="1962"/>
                    <a:pt x="49005" y="1962"/>
                  </a:cubicBezTo>
                  <a:cubicBezTo>
                    <a:pt x="48665" y="1962"/>
                    <a:pt x="48338" y="1692"/>
                    <a:pt x="48338" y="1301"/>
                  </a:cubicBezTo>
                  <a:cubicBezTo>
                    <a:pt x="48338" y="936"/>
                    <a:pt x="48651" y="649"/>
                    <a:pt x="48989" y="649"/>
                  </a:cubicBezTo>
                  <a:close/>
                  <a:moveTo>
                    <a:pt x="48129" y="10844"/>
                  </a:moveTo>
                  <a:cubicBezTo>
                    <a:pt x="48703" y="10844"/>
                    <a:pt x="48989" y="11548"/>
                    <a:pt x="48598" y="11965"/>
                  </a:cubicBezTo>
                  <a:cubicBezTo>
                    <a:pt x="48463" y="12101"/>
                    <a:pt x="48296" y="12162"/>
                    <a:pt x="48134" y="12162"/>
                  </a:cubicBezTo>
                  <a:cubicBezTo>
                    <a:pt x="47797" y="12162"/>
                    <a:pt x="47477" y="11900"/>
                    <a:pt x="47477" y="11495"/>
                  </a:cubicBezTo>
                  <a:cubicBezTo>
                    <a:pt x="47477" y="11130"/>
                    <a:pt x="47764" y="10844"/>
                    <a:pt x="48129" y="10844"/>
                  </a:cubicBezTo>
                  <a:close/>
                  <a:moveTo>
                    <a:pt x="49006" y="0"/>
                  </a:moveTo>
                  <a:cubicBezTo>
                    <a:pt x="48461" y="0"/>
                    <a:pt x="47915" y="315"/>
                    <a:pt x="47738" y="988"/>
                  </a:cubicBezTo>
                  <a:lnTo>
                    <a:pt x="34884" y="988"/>
                  </a:lnTo>
                  <a:lnTo>
                    <a:pt x="28862" y="6959"/>
                  </a:lnTo>
                  <a:lnTo>
                    <a:pt x="25342" y="3439"/>
                  </a:lnTo>
                  <a:cubicBezTo>
                    <a:pt x="25316" y="3413"/>
                    <a:pt x="25264" y="3387"/>
                    <a:pt x="25238" y="3335"/>
                  </a:cubicBezTo>
                  <a:cubicBezTo>
                    <a:pt x="25104" y="3135"/>
                    <a:pt x="24876" y="3011"/>
                    <a:pt x="24634" y="3011"/>
                  </a:cubicBezTo>
                  <a:cubicBezTo>
                    <a:pt x="24592" y="3011"/>
                    <a:pt x="24550" y="3014"/>
                    <a:pt x="24508" y="3022"/>
                  </a:cubicBezTo>
                  <a:lnTo>
                    <a:pt x="0" y="3022"/>
                  </a:lnTo>
                  <a:lnTo>
                    <a:pt x="0" y="3674"/>
                  </a:lnTo>
                  <a:lnTo>
                    <a:pt x="24560" y="3674"/>
                  </a:lnTo>
                  <a:lnTo>
                    <a:pt x="24638" y="3648"/>
                  </a:lnTo>
                  <a:cubicBezTo>
                    <a:pt x="24690" y="3674"/>
                    <a:pt x="24716" y="3726"/>
                    <a:pt x="24769" y="3778"/>
                  </a:cubicBezTo>
                  <a:cubicBezTo>
                    <a:pt x="24821" y="3830"/>
                    <a:pt x="24873" y="3882"/>
                    <a:pt x="24899" y="3908"/>
                  </a:cubicBezTo>
                  <a:lnTo>
                    <a:pt x="32773" y="11756"/>
                  </a:lnTo>
                  <a:lnTo>
                    <a:pt x="32825" y="11782"/>
                  </a:lnTo>
                  <a:cubicBezTo>
                    <a:pt x="32877" y="11808"/>
                    <a:pt x="32929" y="11808"/>
                    <a:pt x="32981" y="11808"/>
                  </a:cubicBezTo>
                  <a:lnTo>
                    <a:pt x="46878" y="11808"/>
                  </a:lnTo>
                  <a:cubicBezTo>
                    <a:pt x="47042" y="12478"/>
                    <a:pt x="47577" y="12787"/>
                    <a:pt x="48115" y="12787"/>
                  </a:cubicBezTo>
                  <a:cubicBezTo>
                    <a:pt x="48771" y="12787"/>
                    <a:pt x="49433" y="12326"/>
                    <a:pt x="49433" y="11495"/>
                  </a:cubicBezTo>
                  <a:cubicBezTo>
                    <a:pt x="49433" y="10647"/>
                    <a:pt x="48767" y="10180"/>
                    <a:pt x="48109" y="10180"/>
                  </a:cubicBezTo>
                  <a:cubicBezTo>
                    <a:pt x="47573" y="10180"/>
                    <a:pt x="47041" y="10490"/>
                    <a:pt x="46878" y="11156"/>
                  </a:cubicBezTo>
                  <a:lnTo>
                    <a:pt x="33086" y="11156"/>
                  </a:lnTo>
                  <a:lnTo>
                    <a:pt x="29331" y="7428"/>
                  </a:lnTo>
                  <a:lnTo>
                    <a:pt x="35145" y="1614"/>
                  </a:lnTo>
                  <a:lnTo>
                    <a:pt x="47738" y="1640"/>
                  </a:lnTo>
                  <a:cubicBezTo>
                    <a:pt x="47914" y="2307"/>
                    <a:pt x="48451" y="2617"/>
                    <a:pt x="48991" y="2617"/>
                  </a:cubicBezTo>
                  <a:cubicBezTo>
                    <a:pt x="49654" y="2617"/>
                    <a:pt x="50319" y="2149"/>
                    <a:pt x="50319" y="1301"/>
                  </a:cubicBezTo>
                  <a:cubicBezTo>
                    <a:pt x="50319" y="460"/>
                    <a:pt x="49664" y="0"/>
                    <a:pt x="490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39" name="Google Shape;1339;p62">
            <a:hlinkClick r:id="" action="ppaction://hlinkshowjump?jump=nextslide"/>
          </p:cNvPr>
          <p:cNvSpPr/>
          <p:nvPr/>
        </p:nvSpPr>
        <p:spPr>
          <a:xfrm>
            <a:off x="4814125" y="4913101"/>
            <a:ext cx="228600" cy="313800"/>
          </a:xfrm>
          <a:prstGeom prst="rect">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62">
            <a:hlinkClick r:id="" action="ppaction://hlinkshowjump?jump=nextslide"/>
          </p:cNvPr>
          <p:cNvSpPr/>
          <p:nvPr/>
        </p:nvSpPr>
        <p:spPr>
          <a:xfrm>
            <a:off x="4884413" y="4973160"/>
            <a:ext cx="88024" cy="110279"/>
          </a:xfrm>
          <a:custGeom>
            <a:avLst/>
            <a:gdLst/>
            <a:ahLst/>
            <a:cxnLst/>
            <a:rect l="l" t="t" r="r" b="b"/>
            <a:pathLst>
              <a:path w="1739" h="2179" extrusionOk="0">
                <a:moveTo>
                  <a:pt x="1" y="1"/>
                </a:moveTo>
                <a:lnTo>
                  <a:pt x="1" y="2179"/>
                </a:lnTo>
                <a:lnTo>
                  <a:pt x="758" y="2179"/>
                </a:lnTo>
                <a:lnTo>
                  <a:pt x="1739" y="1090"/>
                </a:lnTo>
                <a:lnTo>
                  <a:pt x="758" y="1"/>
                </a:lnTo>
                <a:close/>
              </a:path>
            </a:pathLst>
          </a:cu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62">
            <a:hlinkClick r:id="" action="ppaction://hlinkshowjump?jump=previousslide"/>
          </p:cNvPr>
          <p:cNvSpPr/>
          <p:nvPr/>
        </p:nvSpPr>
        <p:spPr>
          <a:xfrm>
            <a:off x="4101275" y="4913101"/>
            <a:ext cx="228600" cy="313800"/>
          </a:xfrm>
          <a:prstGeom prst="rect">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62">
            <a:hlinkClick r:id="" action="ppaction://hlinkshowjump?jump=previousslide"/>
          </p:cNvPr>
          <p:cNvSpPr/>
          <p:nvPr/>
        </p:nvSpPr>
        <p:spPr>
          <a:xfrm flipH="1">
            <a:off x="4171563" y="4973162"/>
            <a:ext cx="88024" cy="110274"/>
          </a:xfrm>
          <a:custGeom>
            <a:avLst/>
            <a:gdLst/>
            <a:ahLst/>
            <a:cxnLst/>
            <a:rect l="l" t="t" r="r" b="b"/>
            <a:pathLst>
              <a:path w="1739" h="2179" extrusionOk="0">
                <a:moveTo>
                  <a:pt x="1" y="1"/>
                </a:moveTo>
                <a:lnTo>
                  <a:pt x="1" y="2179"/>
                </a:lnTo>
                <a:lnTo>
                  <a:pt x="758" y="2179"/>
                </a:lnTo>
                <a:lnTo>
                  <a:pt x="1739" y="1090"/>
                </a:lnTo>
                <a:lnTo>
                  <a:pt x="758" y="1"/>
                </a:lnTo>
                <a:close/>
              </a:path>
            </a:pathLst>
          </a:cu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62">
            <a:hlinkClick r:id="rId4" action="ppaction://hlinksldjump"/>
          </p:cNvPr>
          <p:cNvSpPr/>
          <p:nvPr/>
        </p:nvSpPr>
        <p:spPr>
          <a:xfrm>
            <a:off x="4457700" y="4913101"/>
            <a:ext cx="228600" cy="313800"/>
          </a:xfrm>
          <a:prstGeom prst="rect">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344" name="Google Shape;1344;p62">
            <a:hlinkClick r:id="rId4" action="ppaction://hlinksldjump"/>
          </p:cNvPr>
          <p:cNvCxnSpPr/>
          <p:nvPr/>
        </p:nvCxnSpPr>
        <p:spPr>
          <a:xfrm>
            <a:off x="4528050" y="5043541"/>
            <a:ext cx="87900" cy="0"/>
          </a:xfrm>
          <a:prstGeom prst="straightConnector1">
            <a:avLst/>
          </a:prstGeom>
          <a:noFill/>
          <a:ln w="19050" cap="rnd" cmpd="sng">
            <a:solidFill>
              <a:schemeClr val="dk2"/>
            </a:solidFill>
            <a:prstDash val="solid"/>
            <a:round/>
            <a:headEnd type="none" w="med" len="med"/>
            <a:tailEnd type="none" w="med" len="med"/>
          </a:ln>
        </p:spPr>
      </p:cxnSp>
      <p:cxnSp>
        <p:nvCxnSpPr>
          <p:cNvPr id="1345" name="Google Shape;1345;p62">
            <a:hlinkClick r:id="rId4" action="ppaction://hlinksldjump"/>
          </p:cNvPr>
          <p:cNvCxnSpPr/>
          <p:nvPr/>
        </p:nvCxnSpPr>
        <p:spPr>
          <a:xfrm>
            <a:off x="4528050" y="4982575"/>
            <a:ext cx="87900" cy="0"/>
          </a:xfrm>
          <a:prstGeom prst="straightConnector1">
            <a:avLst/>
          </a:prstGeom>
          <a:noFill/>
          <a:ln w="19050" cap="rnd" cmpd="sng">
            <a:solidFill>
              <a:schemeClr val="dk2"/>
            </a:solidFill>
            <a:prstDash val="solid"/>
            <a:round/>
            <a:headEnd type="none" w="med" len="med"/>
            <a:tailEnd type="none" w="med" len="med"/>
          </a:ln>
        </p:spPr>
      </p:cxnSp>
      <p:cxnSp>
        <p:nvCxnSpPr>
          <p:cNvPr id="1346" name="Google Shape;1346;p62">
            <a:hlinkClick r:id="rId4" action="ppaction://hlinksldjump"/>
          </p:cNvPr>
          <p:cNvCxnSpPr/>
          <p:nvPr/>
        </p:nvCxnSpPr>
        <p:spPr>
          <a:xfrm>
            <a:off x="4528050" y="5074024"/>
            <a:ext cx="87900" cy="0"/>
          </a:xfrm>
          <a:prstGeom prst="straightConnector1">
            <a:avLst/>
          </a:prstGeom>
          <a:noFill/>
          <a:ln w="19050" cap="rnd" cmpd="sng">
            <a:solidFill>
              <a:schemeClr val="dk2"/>
            </a:solidFill>
            <a:prstDash val="solid"/>
            <a:round/>
            <a:headEnd type="none" w="med" len="med"/>
            <a:tailEnd type="none" w="med" len="med"/>
          </a:ln>
        </p:spPr>
      </p:cxnSp>
      <p:cxnSp>
        <p:nvCxnSpPr>
          <p:cNvPr id="1347" name="Google Shape;1347;p62">
            <a:hlinkClick r:id="rId4" action="ppaction://hlinksldjump"/>
          </p:cNvPr>
          <p:cNvCxnSpPr/>
          <p:nvPr/>
        </p:nvCxnSpPr>
        <p:spPr>
          <a:xfrm>
            <a:off x="4528050" y="5013058"/>
            <a:ext cx="87900" cy="0"/>
          </a:xfrm>
          <a:prstGeom prst="straightConnector1">
            <a:avLst/>
          </a:prstGeom>
          <a:noFill/>
          <a:ln w="19050" cap="rnd" cmpd="sng">
            <a:solidFill>
              <a:schemeClr val="dk2"/>
            </a:solidFill>
            <a:prstDash val="solid"/>
            <a:round/>
            <a:headEnd type="none" w="med" len="med"/>
            <a:tailEnd type="none" w="med" len="med"/>
          </a:ln>
        </p:spPr>
      </p:cxnSp>
      <p:sp>
        <p:nvSpPr>
          <p:cNvPr id="3" name="TextBox 2">
            <a:extLst>
              <a:ext uri="{FF2B5EF4-FFF2-40B4-BE49-F238E27FC236}">
                <a16:creationId xmlns:a16="http://schemas.microsoft.com/office/drawing/2014/main" id="{4A63FD51-08FC-9B7F-B29F-A45FC0BA6792}"/>
              </a:ext>
            </a:extLst>
          </p:cNvPr>
          <p:cNvSpPr txBox="1"/>
          <p:nvPr/>
        </p:nvSpPr>
        <p:spPr>
          <a:xfrm>
            <a:off x="1768454" y="1707555"/>
            <a:ext cx="4663440" cy="369332"/>
          </a:xfrm>
          <a:prstGeom prst="rect">
            <a:avLst/>
          </a:prstGeom>
          <a:noFill/>
        </p:spPr>
        <p:txBody>
          <a:bodyPr wrap="square" rtlCol="0">
            <a:spAutoFit/>
          </a:bodyPr>
          <a:lstStyle/>
          <a:p>
            <a:pPr defTabSz="457200">
              <a:buClrTx/>
              <a:buFontTx/>
              <a:buNone/>
            </a:pPr>
            <a:r>
              <a:rPr lang="sr-Latn-RS" sz="1800" kern="1200" dirty="0">
                <a:solidFill>
                  <a:prstClr val="white"/>
                </a:solidFill>
                <a:latin typeface="Source Sans Pro" panose="020B0503030403020204" pitchFamily="34" charset="0"/>
                <a:ea typeface="Source Sans Pro" panose="020B0503030403020204" pitchFamily="34" charset="0"/>
                <a:cs typeface="+mn-cs"/>
              </a:rPr>
              <a:t>black bird		vs.		blackbird</a:t>
            </a:r>
            <a:endParaRPr lang="en-US" sz="1800" kern="1200" dirty="0">
              <a:solidFill>
                <a:prstClr val="white"/>
              </a:solidFill>
              <a:latin typeface="Source Sans Pro" panose="020B0503030403020204" pitchFamily="34" charset="0"/>
              <a:ea typeface="Source Sans Pro" panose="020B0503030403020204" pitchFamily="34" charset="0"/>
              <a:cs typeface="+mn-cs"/>
            </a:endParaRPr>
          </a:p>
        </p:txBody>
      </p:sp>
      <p:pic>
        <p:nvPicPr>
          <p:cNvPr id="4" name="Picture 3">
            <a:extLst>
              <a:ext uri="{FF2B5EF4-FFF2-40B4-BE49-F238E27FC236}">
                <a16:creationId xmlns:a16="http://schemas.microsoft.com/office/drawing/2014/main" id="{E561F216-37DB-278D-313B-19098B93A9A1}"/>
              </a:ext>
            </a:extLst>
          </p:cNvPr>
          <p:cNvPicPr>
            <a:picLocks noChangeAspect="1"/>
          </p:cNvPicPr>
          <p:nvPr/>
        </p:nvPicPr>
        <p:blipFill>
          <a:blip r:embed="rId5"/>
          <a:stretch>
            <a:fillRect/>
          </a:stretch>
        </p:blipFill>
        <p:spPr>
          <a:xfrm>
            <a:off x="7044488" y="1314243"/>
            <a:ext cx="1679917" cy="1155956"/>
          </a:xfrm>
          <a:prstGeom prst="rect">
            <a:avLst/>
          </a:prstGeom>
        </p:spPr>
      </p:pic>
      <p:sp>
        <p:nvSpPr>
          <p:cNvPr id="5" name="TextBox 4">
            <a:extLst>
              <a:ext uri="{FF2B5EF4-FFF2-40B4-BE49-F238E27FC236}">
                <a16:creationId xmlns:a16="http://schemas.microsoft.com/office/drawing/2014/main" id="{AD4911F9-5673-F25E-3A16-935C3C4413F2}"/>
              </a:ext>
            </a:extLst>
          </p:cNvPr>
          <p:cNvSpPr txBox="1"/>
          <p:nvPr/>
        </p:nvSpPr>
        <p:spPr>
          <a:xfrm>
            <a:off x="1765352" y="3290791"/>
            <a:ext cx="5279136" cy="369332"/>
          </a:xfrm>
          <a:prstGeom prst="rect">
            <a:avLst/>
          </a:prstGeom>
          <a:noFill/>
        </p:spPr>
        <p:txBody>
          <a:bodyPr wrap="square" rtlCol="0">
            <a:spAutoFit/>
          </a:bodyPr>
          <a:lstStyle/>
          <a:p>
            <a:pPr defTabSz="457200">
              <a:buClrTx/>
              <a:buFontTx/>
              <a:buNone/>
            </a:pPr>
            <a:r>
              <a:rPr lang="sr-Latn-RS" sz="1800" kern="1200" dirty="0">
                <a:solidFill>
                  <a:prstClr val="white"/>
                </a:solidFill>
                <a:latin typeface="Source Sans Pro" panose="020B0503030403020204" pitchFamily="34" charset="0"/>
                <a:ea typeface="Source Sans Pro" panose="020B0503030403020204" pitchFamily="34" charset="0"/>
                <a:cs typeface="+mn-cs"/>
              </a:rPr>
              <a:t>housewife		vs.		unfaithful wife</a:t>
            </a:r>
            <a:endParaRPr lang="en-US" sz="1800" kern="1200" dirty="0">
              <a:solidFill>
                <a:prstClr val="white"/>
              </a:solidFill>
              <a:latin typeface="Source Sans Pro" panose="020B0503030403020204" pitchFamily="34" charset="0"/>
              <a:ea typeface="Source Sans Pro" panose="020B0503030403020204" pitchFamily="34" charset="0"/>
              <a:cs typeface="+mn-cs"/>
            </a:endParaRPr>
          </a:p>
        </p:txBody>
      </p:sp>
      <p:sp>
        <p:nvSpPr>
          <p:cNvPr id="6" name="TextBox 5">
            <a:extLst>
              <a:ext uri="{FF2B5EF4-FFF2-40B4-BE49-F238E27FC236}">
                <a16:creationId xmlns:a16="http://schemas.microsoft.com/office/drawing/2014/main" id="{09FEE2E3-3B1D-2971-1DFC-2D46E5D57A33}"/>
              </a:ext>
            </a:extLst>
          </p:cNvPr>
          <p:cNvSpPr txBox="1"/>
          <p:nvPr/>
        </p:nvSpPr>
        <p:spPr>
          <a:xfrm>
            <a:off x="1765352" y="4443819"/>
            <a:ext cx="4915233" cy="369332"/>
          </a:xfrm>
          <a:prstGeom prst="rect">
            <a:avLst/>
          </a:prstGeom>
          <a:noFill/>
        </p:spPr>
        <p:txBody>
          <a:bodyPr wrap="square" rtlCol="0">
            <a:spAutoFit/>
          </a:bodyPr>
          <a:lstStyle/>
          <a:p>
            <a:pPr defTabSz="457200">
              <a:buClrTx/>
              <a:buFontTx/>
              <a:buNone/>
            </a:pPr>
            <a:r>
              <a:rPr lang="sr-Latn-RS" sz="1800" kern="1200" dirty="0">
                <a:solidFill>
                  <a:prstClr val="white"/>
                </a:solidFill>
                <a:latin typeface="Source Sans Pro" panose="020B0503030403020204" pitchFamily="34" charset="0"/>
                <a:ea typeface="Source Sans Pro" panose="020B0503030403020204" pitchFamily="34" charset="0"/>
                <a:cs typeface="+mn-cs"/>
              </a:rPr>
              <a:t>golden child		vs.		golden bracelet</a:t>
            </a:r>
            <a:endParaRPr lang="en-US" sz="1800" kern="1200" dirty="0">
              <a:solidFill>
                <a:prstClr val="white"/>
              </a:solidFill>
              <a:latin typeface="Source Sans Pro" panose="020B0503030403020204" pitchFamily="34" charset="0"/>
              <a:ea typeface="Source Sans Pro" panose="020B0503030403020204" pitchFamily="34" charset="0"/>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331"/>
                                        </p:tgtEl>
                                        <p:attrNameLst>
                                          <p:attrName>style.visibility</p:attrName>
                                        </p:attrNameLst>
                                      </p:cBhvr>
                                      <p:to>
                                        <p:strVal val="visible"/>
                                      </p:to>
                                    </p:set>
                                    <p:anim calcmode="lin" valueType="num">
                                      <p:cBhvr additive="base">
                                        <p:cTn id="7" dur="1000"/>
                                        <p:tgtEl>
                                          <p:spTgt spid="1331"/>
                                        </p:tgtEl>
                                        <p:attrNameLst>
                                          <p:attrName>ppt_x</p:attrName>
                                        </p:attrNameLst>
                                      </p:cBhvr>
                                      <p:tavLst>
                                        <p:tav tm="0">
                                          <p:val>
                                            <p:strVal val="#ppt_x+1"/>
                                          </p:val>
                                        </p:tav>
                                        <p:tav tm="100000">
                                          <p:val>
                                            <p:strVal val="#ppt_x"/>
                                          </p:val>
                                        </p:tav>
                                      </p:tavLst>
                                    </p:anim>
                                  </p:childTnLst>
                                </p:cTn>
                              </p:par>
                              <p:par>
                                <p:cTn id="8" presetID="2" presetClass="entr" presetSubtype="8" fill="hold" nodeType="withEffect">
                                  <p:stCondLst>
                                    <p:cond delay="0"/>
                                  </p:stCondLst>
                                  <p:childTnLst>
                                    <p:set>
                                      <p:cBhvr>
                                        <p:cTn id="9" dur="1" fill="hold">
                                          <p:stCondLst>
                                            <p:cond delay="0"/>
                                          </p:stCondLst>
                                        </p:cTn>
                                        <p:tgtEl>
                                          <p:spTgt spid="1334"/>
                                        </p:tgtEl>
                                        <p:attrNameLst>
                                          <p:attrName>style.visibility</p:attrName>
                                        </p:attrNameLst>
                                      </p:cBhvr>
                                      <p:to>
                                        <p:strVal val="visible"/>
                                      </p:to>
                                    </p:set>
                                    <p:anim calcmode="lin" valueType="num">
                                      <p:cBhvr additive="base">
                                        <p:cTn id="10" dur="1000"/>
                                        <p:tgtEl>
                                          <p:spTgt spid="1334"/>
                                        </p:tgtEl>
                                        <p:attrNameLst>
                                          <p:attrName>ppt_x</p:attrName>
                                        </p:attrNameLst>
                                      </p:cBhvr>
                                      <p:tavLst>
                                        <p:tav tm="0">
                                          <p:val>
                                            <p:strVal val="#ppt_x-1"/>
                                          </p:val>
                                        </p:tav>
                                        <p:tav tm="100000">
                                          <p:val>
                                            <p:strVal val="#ppt_x"/>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additive="base">
                                        <p:cTn id="26" dur="500" fill="hold"/>
                                        <p:tgtEl>
                                          <p:spTgt spid="5"/>
                                        </p:tgtEl>
                                        <p:attrNameLst>
                                          <p:attrName>ppt_x</p:attrName>
                                        </p:attrNameLst>
                                      </p:cBhvr>
                                      <p:tavLst>
                                        <p:tav tm="0">
                                          <p:val>
                                            <p:strVal val="#ppt_x"/>
                                          </p:val>
                                        </p:tav>
                                        <p:tav tm="100000">
                                          <p:val>
                                            <p:strVal val="#ppt_x"/>
                                          </p:val>
                                        </p:tav>
                                      </p:tavLst>
                                    </p:anim>
                                    <p:anim calcmode="lin" valueType="num">
                                      <p:cBhvr additive="base">
                                        <p:cTn id="27"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additive="base">
                                        <p:cTn id="32" dur="500" fill="hold"/>
                                        <p:tgtEl>
                                          <p:spTgt spid="6"/>
                                        </p:tgtEl>
                                        <p:attrNameLst>
                                          <p:attrName>ppt_x</p:attrName>
                                        </p:attrNameLst>
                                      </p:cBhvr>
                                      <p:tavLst>
                                        <p:tav tm="0">
                                          <p:val>
                                            <p:strVal val="#ppt_x"/>
                                          </p:val>
                                        </p:tav>
                                        <p:tav tm="100000">
                                          <p:val>
                                            <p:strVal val="#ppt_x"/>
                                          </p:val>
                                        </p:tav>
                                      </p:tavLst>
                                    </p:anim>
                                    <p:anim calcmode="lin" valueType="num">
                                      <p:cBhvr additive="base">
                                        <p:cTn id="3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83"/>
        <p:cNvGrpSpPr/>
        <p:nvPr/>
      </p:nvGrpSpPr>
      <p:grpSpPr>
        <a:xfrm>
          <a:off x="0" y="0"/>
          <a:ext cx="0" cy="0"/>
          <a:chOff x="0" y="0"/>
          <a:chExt cx="0" cy="0"/>
        </a:xfrm>
      </p:grpSpPr>
      <p:sp>
        <p:nvSpPr>
          <p:cNvPr id="1584" name="Google Shape;1584;p69"/>
          <p:cNvSpPr txBox="1">
            <a:spLocks noGrp="1"/>
          </p:cNvSpPr>
          <p:nvPr>
            <p:ph type="title"/>
          </p:nvPr>
        </p:nvSpPr>
        <p:spPr>
          <a:xfrm>
            <a:off x="1360072" y="146481"/>
            <a:ext cx="6413546" cy="531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sr-Latn-RS" sz="2800" dirty="0"/>
              <a:t>HOW TO MAKE A COMPOUND?</a:t>
            </a:r>
            <a:endParaRPr sz="2800" dirty="0"/>
          </a:p>
        </p:txBody>
      </p:sp>
      <p:sp>
        <p:nvSpPr>
          <p:cNvPr id="1585" name="Google Shape;1585;p69"/>
          <p:cNvSpPr txBox="1">
            <a:spLocks noGrp="1"/>
          </p:cNvSpPr>
          <p:nvPr>
            <p:ph type="subTitle" idx="1"/>
          </p:nvPr>
        </p:nvSpPr>
        <p:spPr>
          <a:xfrm>
            <a:off x="496539" y="831257"/>
            <a:ext cx="8012377" cy="3707548"/>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2000" dirty="0"/>
              <a:t>In English, compounds can be anything: N+N, </a:t>
            </a:r>
            <a:r>
              <a:rPr lang="en-US" sz="2000" dirty="0" err="1"/>
              <a:t>Adj+N</a:t>
            </a:r>
            <a:r>
              <a:rPr lang="en-US" sz="2000" dirty="0"/>
              <a:t>, </a:t>
            </a:r>
            <a:r>
              <a:rPr lang="en-US" sz="2000" dirty="0" err="1"/>
              <a:t>N+Adj</a:t>
            </a:r>
            <a:r>
              <a:rPr lang="en-US" sz="2000" dirty="0"/>
              <a:t>, </a:t>
            </a:r>
            <a:r>
              <a:rPr lang="en-US" sz="2000" dirty="0" err="1"/>
              <a:t>Adj+Adj</a:t>
            </a:r>
            <a:r>
              <a:rPr lang="en-US" sz="2000" dirty="0"/>
              <a:t>, </a:t>
            </a:r>
            <a:r>
              <a:rPr lang="en-US" sz="2000" dirty="0" err="1"/>
              <a:t>V+Prep</a:t>
            </a:r>
            <a:r>
              <a:rPr lang="en-US" sz="2000" dirty="0"/>
              <a:t>, etc.</a:t>
            </a:r>
          </a:p>
          <a:p>
            <a:pPr marL="0" lvl="0" indent="0" algn="l" rtl="0">
              <a:spcBef>
                <a:spcPts val="0"/>
              </a:spcBef>
              <a:spcAft>
                <a:spcPts val="0"/>
              </a:spcAft>
              <a:buNone/>
            </a:pPr>
            <a:endParaRPr lang="sr-Latn-RS" sz="2000" dirty="0"/>
          </a:p>
          <a:p>
            <a:pPr marL="0" lvl="0" indent="0" algn="l" rtl="0">
              <a:spcBef>
                <a:spcPts val="0"/>
              </a:spcBef>
              <a:spcAft>
                <a:spcPts val="0"/>
              </a:spcAft>
              <a:buNone/>
            </a:pPr>
            <a:endParaRPr lang="en-US" sz="2000" dirty="0"/>
          </a:p>
          <a:p>
            <a:pPr marL="0" lvl="0" indent="0" algn="l" rtl="0">
              <a:spcBef>
                <a:spcPts val="0"/>
              </a:spcBef>
              <a:spcAft>
                <a:spcPts val="0"/>
              </a:spcAft>
              <a:buNone/>
            </a:pPr>
            <a:r>
              <a:rPr lang="en-US" sz="2000" dirty="0"/>
              <a:t>When we have a cluster of nouns and prepositions – it can be made shorter via compounding</a:t>
            </a:r>
          </a:p>
          <a:p>
            <a:pPr marL="0" lvl="0" indent="0" algn="l" rtl="0">
              <a:spcBef>
                <a:spcPts val="0"/>
              </a:spcBef>
              <a:spcAft>
                <a:spcPts val="0"/>
              </a:spcAft>
              <a:buNone/>
            </a:pPr>
            <a:endParaRPr lang="sr-Latn-RS" sz="2000" dirty="0"/>
          </a:p>
          <a:p>
            <a:pPr marL="0" lvl="0" indent="0" algn="l" rtl="0">
              <a:spcBef>
                <a:spcPts val="0"/>
              </a:spcBef>
              <a:spcAft>
                <a:spcPts val="0"/>
              </a:spcAft>
              <a:buNone/>
            </a:pPr>
            <a:endParaRPr lang="en-US" sz="2000" dirty="0"/>
          </a:p>
          <a:p>
            <a:pPr marL="0" lvl="0" indent="0" algn="l" rtl="0">
              <a:spcBef>
                <a:spcPts val="0"/>
              </a:spcBef>
              <a:spcAft>
                <a:spcPts val="0"/>
              </a:spcAft>
              <a:buNone/>
            </a:pPr>
            <a:r>
              <a:rPr lang="en-US" sz="2000" dirty="0"/>
              <a:t>Can be written as one word / with a hyphen / two words.</a:t>
            </a:r>
          </a:p>
          <a:p>
            <a:pPr marL="0" lvl="0" indent="0" algn="l" rtl="0">
              <a:spcBef>
                <a:spcPts val="0"/>
              </a:spcBef>
              <a:spcAft>
                <a:spcPts val="0"/>
              </a:spcAft>
              <a:buNone/>
            </a:pPr>
            <a:endParaRPr lang="en-US" dirty="0"/>
          </a:p>
        </p:txBody>
      </p:sp>
      <p:grpSp>
        <p:nvGrpSpPr>
          <p:cNvPr id="1587" name="Google Shape;1587;p69"/>
          <p:cNvGrpSpPr/>
          <p:nvPr/>
        </p:nvGrpSpPr>
        <p:grpSpPr>
          <a:xfrm rot="-5400000">
            <a:off x="1919217" y="3769348"/>
            <a:ext cx="289868" cy="852000"/>
            <a:chOff x="456616" y="2161476"/>
            <a:chExt cx="289868" cy="852000"/>
          </a:xfrm>
        </p:grpSpPr>
        <p:sp>
          <p:nvSpPr>
            <p:cNvPr id="1588" name="Google Shape;1588;p69"/>
            <p:cNvSpPr/>
            <p:nvPr/>
          </p:nvSpPr>
          <p:spPr>
            <a:xfrm rot="-5400000">
              <a:off x="588942" y="2649556"/>
              <a:ext cx="25484" cy="289600"/>
            </a:xfrm>
            <a:custGeom>
              <a:avLst/>
              <a:gdLst/>
              <a:ahLst/>
              <a:cxnLst/>
              <a:rect l="l" t="t" r="r" b="b"/>
              <a:pathLst>
                <a:path w="761" h="8648" extrusionOk="0">
                  <a:moveTo>
                    <a:pt x="380" y="0"/>
                  </a:moveTo>
                  <a:cubicBezTo>
                    <a:pt x="190" y="0"/>
                    <a:pt x="0" y="130"/>
                    <a:pt x="0" y="388"/>
                  </a:cubicBezTo>
                  <a:lnTo>
                    <a:pt x="0" y="8260"/>
                  </a:lnTo>
                  <a:cubicBezTo>
                    <a:pt x="0" y="8519"/>
                    <a:pt x="190" y="8648"/>
                    <a:pt x="380" y="8648"/>
                  </a:cubicBezTo>
                  <a:cubicBezTo>
                    <a:pt x="570" y="8648"/>
                    <a:pt x="760" y="8519"/>
                    <a:pt x="760" y="8260"/>
                  </a:cubicBezTo>
                  <a:lnTo>
                    <a:pt x="760" y="388"/>
                  </a:lnTo>
                  <a:cubicBezTo>
                    <a:pt x="760" y="130"/>
                    <a:pt x="570" y="0"/>
                    <a:pt x="3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ource Sans Pro" panose="020B0503030403020204" pitchFamily="34" charset="0"/>
                <a:ea typeface="Source Sans Pro" panose="020B0503030403020204" pitchFamily="34" charset="0"/>
              </a:endParaRPr>
            </a:p>
          </p:txBody>
        </p:sp>
        <p:sp>
          <p:nvSpPr>
            <p:cNvPr id="1589" name="Google Shape;1589;p69"/>
            <p:cNvSpPr/>
            <p:nvPr/>
          </p:nvSpPr>
          <p:spPr>
            <a:xfrm rot="-5400000">
              <a:off x="588808" y="2235662"/>
              <a:ext cx="25484" cy="289868"/>
            </a:xfrm>
            <a:custGeom>
              <a:avLst/>
              <a:gdLst/>
              <a:ahLst/>
              <a:cxnLst/>
              <a:rect l="l" t="t" r="r" b="b"/>
              <a:pathLst>
                <a:path w="761" h="8656" extrusionOk="0">
                  <a:moveTo>
                    <a:pt x="365" y="1"/>
                  </a:moveTo>
                  <a:cubicBezTo>
                    <a:pt x="153" y="1"/>
                    <a:pt x="1" y="183"/>
                    <a:pt x="1" y="396"/>
                  </a:cubicBezTo>
                  <a:lnTo>
                    <a:pt x="1" y="8268"/>
                  </a:lnTo>
                  <a:cubicBezTo>
                    <a:pt x="1" y="8527"/>
                    <a:pt x="191" y="8656"/>
                    <a:pt x="381" y="8656"/>
                  </a:cubicBezTo>
                  <a:cubicBezTo>
                    <a:pt x="570" y="8656"/>
                    <a:pt x="760" y="8527"/>
                    <a:pt x="760" y="8268"/>
                  </a:cubicBezTo>
                  <a:lnTo>
                    <a:pt x="760" y="396"/>
                  </a:lnTo>
                  <a:cubicBezTo>
                    <a:pt x="760" y="183"/>
                    <a:pt x="578" y="1"/>
                    <a:pt x="3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ource Sans Pro" panose="020B0503030403020204" pitchFamily="34" charset="0"/>
                <a:ea typeface="Source Sans Pro" panose="020B0503030403020204" pitchFamily="34" charset="0"/>
              </a:endParaRPr>
            </a:p>
          </p:txBody>
        </p:sp>
        <p:sp>
          <p:nvSpPr>
            <p:cNvPr id="1590" name="Google Shape;1590;p69"/>
            <p:cNvSpPr/>
            <p:nvPr/>
          </p:nvSpPr>
          <p:spPr>
            <a:xfrm rot="-5400000">
              <a:off x="576234" y="2902231"/>
              <a:ext cx="25484" cy="197007"/>
            </a:xfrm>
            <a:custGeom>
              <a:avLst/>
              <a:gdLst/>
              <a:ahLst/>
              <a:cxnLst/>
              <a:rect l="l" t="t" r="r" b="b"/>
              <a:pathLst>
                <a:path w="761" h="5883" extrusionOk="0">
                  <a:moveTo>
                    <a:pt x="380" y="1"/>
                  </a:moveTo>
                  <a:cubicBezTo>
                    <a:pt x="190" y="1"/>
                    <a:pt x="0" y="130"/>
                    <a:pt x="0" y="388"/>
                  </a:cubicBezTo>
                  <a:lnTo>
                    <a:pt x="0" y="5495"/>
                  </a:lnTo>
                  <a:cubicBezTo>
                    <a:pt x="0" y="5753"/>
                    <a:pt x="190" y="5882"/>
                    <a:pt x="380" y="5882"/>
                  </a:cubicBezTo>
                  <a:cubicBezTo>
                    <a:pt x="570" y="5882"/>
                    <a:pt x="760" y="5753"/>
                    <a:pt x="760" y="5495"/>
                  </a:cubicBezTo>
                  <a:lnTo>
                    <a:pt x="760" y="388"/>
                  </a:lnTo>
                  <a:cubicBezTo>
                    <a:pt x="760" y="130"/>
                    <a:pt x="570" y="1"/>
                    <a:pt x="3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ource Sans Pro" panose="020B0503030403020204" pitchFamily="34" charset="0"/>
                <a:ea typeface="Source Sans Pro" panose="020B0503030403020204" pitchFamily="34" charset="0"/>
              </a:endParaRPr>
            </a:p>
          </p:txBody>
        </p:sp>
        <p:sp>
          <p:nvSpPr>
            <p:cNvPr id="1591" name="Google Shape;1591;p69"/>
            <p:cNvSpPr/>
            <p:nvPr/>
          </p:nvSpPr>
          <p:spPr>
            <a:xfrm rot="-5400000">
              <a:off x="575849" y="2488856"/>
              <a:ext cx="26489" cy="197241"/>
            </a:xfrm>
            <a:custGeom>
              <a:avLst/>
              <a:gdLst/>
              <a:ahLst/>
              <a:cxnLst/>
              <a:rect l="l" t="t" r="r" b="b"/>
              <a:pathLst>
                <a:path w="791" h="5890" extrusionOk="0">
                  <a:moveTo>
                    <a:pt x="410" y="1"/>
                  </a:moveTo>
                  <a:cubicBezTo>
                    <a:pt x="220" y="1"/>
                    <a:pt x="30" y="130"/>
                    <a:pt x="30" y="388"/>
                  </a:cubicBezTo>
                  <a:lnTo>
                    <a:pt x="30" y="5495"/>
                  </a:lnTo>
                  <a:cubicBezTo>
                    <a:pt x="0" y="5707"/>
                    <a:pt x="182" y="5890"/>
                    <a:pt x="395" y="5890"/>
                  </a:cubicBezTo>
                  <a:cubicBezTo>
                    <a:pt x="608" y="5890"/>
                    <a:pt x="790" y="5707"/>
                    <a:pt x="790" y="5495"/>
                  </a:cubicBezTo>
                  <a:lnTo>
                    <a:pt x="790" y="388"/>
                  </a:lnTo>
                  <a:cubicBezTo>
                    <a:pt x="790" y="130"/>
                    <a:pt x="600" y="1"/>
                    <a:pt x="4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ource Sans Pro" panose="020B0503030403020204" pitchFamily="34" charset="0"/>
                <a:ea typeface="Source Sans Pro" panose="020B0503030403020204" pitchFamily="34" charset="0"/>
              </a:endParaRPr>
            </a:p>
          </p:txBody>
        </p:sp>
        <p:sp>
          <p:nvSpPr>
            <p:cNvPr id="1592" name="Google Shape;1592;p69"/>
            <p:cNvSpPr/>
            <p:nvPr/>
          </p:nvSpPr>
          <p:spPr>
            <a:xfrm rot="-5400000">
              <a:off x="576619" y="2076100"/>
              <a:ext cx="25484" cy="196237"/>
            </a:xfrm>
            <a:custGeom>
              <a:avLst/>
              <a:gdLst/>
              <a:ahLst/>
              <a:cxnLst/>
              <a:rect l="l" t="t" r="r" b="b"/>
              <a:pathLst>
                <a:path w="761" h="5860" extrusionOk="0">
                  <a:moveTo>
                    <a:pt x="396" y="0"/>
                  </a:moveTo>
                  <a:cubicBezTo>
                    <a:pt x="183" y="0"/>
                    <a:pt x="1" y="152"/>
                    <a:pt x="1" y="365"/>
                  </a:cubicBezTo>
                  <a:lnTo>
                    <a:pt x="1" y="5472"/>
                  </a:lnTo>
                  <a:cubicBezTo>
                    <a:pt x="1" y="5730"/>
                    <a:pt x="191" y="5859"/>
                    <a:pt x="381" y="5859"/>
                  </a:cubicBezTo>
                  <a:cubicBezTo>
                    <a:pt x="570" y="5859"/>
                    <a:pt x="760" y="5730"/>
                    <a:pt x="760" y="5472"/>
                  </a:cubicBezTo>
                  <a:lnTo>
                    <a:pt x="760" y="365"/>
                  </a:lnTo>
                  <a:cubicBezTo>
                    <a:pt x="760" y="152"/>
                    <a:pt x="608" y="0"/>
                    <a:pt x="3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ource Sans Pro" panose="020B0503030403020204" pitchFamily="34" charset="0"/>
                <a:ea typeface="Source Sans Pro" panose="020B0503030403020204" pitchFamily="34" charset="0"/>
              </a:endParaRPr>
            </a:p>
          </p:txBody>
        </p:sp>
      </p:grpSp>
      <p:grpSp>
        <p:nvGrpSpPr>
          <p:cNvPr id="1593" name="Google Shape;1593;p69"/>
          <p:cNvGrpSpPr/>
          <p:nvPr/>
        </p:nvGrpSpPr>
        <p:grpSpPr>
          <a:xfrm rot="-5400000">
            <a:off x="2264617" y="491422"/>
            <a:ext cx="289868" cy="852000"/>
            <a:chOff x="456616" y="2161476"/>
            <a:chExt cx="289868" cy="852000"/>
          </a:xfrm>
        </p:grpSpPr>
        <p:sp>
          <p:nvSpPr>
            <p:cNvPr id="1594" name="Google Shape;1594;p69"/>
            <p:cNvSpPr/>
            <p:nvPr/>
          </p:nvSpPr>
          <p:spPr>
            <a:xfrm rot="-5400000">
              <a:off x="588942" y="2649556"/>
              <a:ext cx="25484" cy="289600"/>
            </a:xfrm>
            <a:custGeom>
              <a:avLst/>
              <a:gdLst/>
              <a:ahLst/>
              <a:cxnLst/>
              <a:rect l="l" t="t" r="r" b="b"/>
              <a:pathLst>
                <a:path w="761" h="8648" extrusionOk="0">
                  <a:moveTo>
                    <a:pt x="380" y="0"/>
                  </a:moveTo>
                  <a:cubicBezTo>
                    <a:pt x="190" y="0"/>
                    <a:pt x="0" y="130"/>
                    <a:pt x="0" y="388"/>
                  </a:cubicBezTo>
                  <a:lnTo>
                    <a:pt x="0" y="8260"/>
                  </a:lnTo>
                  <a:cubicBezTo>
                    <a:pt x="0" y="8519"/>
                    <a:pt x="190" y="8648"/>
                    <a:pt x="380" y="8648"/>
                  </a:cubicBezTo>
                  <a:cubicBezTo>
                    <a:pt x="570" y="8648"/>
                    <a:pt x="760" y="8519"/>
                    <a:pt x="760" y="8260"/>
                  </a:cubicBezTo>
                  <a:lnTo>
                    <a:pt x="760" y="388"/>
                  </a:lnTo>
                  <a:cubicBezTo>
                    <a:pt x="760" y="130"/>
                    <a:pt x="570" y="0"/>
                    <a:pt x="3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69"/>
            <p:cNvSpPr/>
            <p:nvPr/>
          </p:nvSpPr>
          <p:spPr>
            <a:xfrm rot="-5400000">
              <a:off x="588808" y="2235662"/>
              <a:ext cx="25484" cy="289868"/>
            </a:xfrm>
            <a:custGeom>
              <a:avLst/>
              <a:gdLst/>
              <a:ahLst/>
              <a:cxnLst/>
              <a:rect l="l" t="t" r="r" b="b"/>
              <a:pathLst>
                <a:path w="761" h="8656" extrusionOk="0">
                  <a:moveTo>
                    <a:pt x="365" y="1"/>
                  </a:moveTo>
                  <a:cubicBezTo>
                    <a:pt x="153" y="1"/>
                    <a:pt x="1" y="183"/>
                    <a:pt x="1" y="396"/>
                  </a:cubicBezTo>
                  <a:lnTo>
                    <a:pt x="1" y="8268"/>
                  </a:lnTo>
                  <a:cubicBezTo>
                    <a:pt x="1" y="8527"/>
                    <a:pt x="191" y="8656"/>
                    <a:pt x="381" y="8656"/>
                  </a:cubicBezTo>
                  <a:cubicBezTo>
                    <a:pt x="570" y="8656"/>
                    <a:pt x="760" y="8527"/>
                    <a:pt x="760" y="8268"/>
                  </a:cubicBezTo>
                  <a:lnTo>
                    <a:pt x="760" y="396"/>
                  </a:lnTo>
                  <a:cubicBezTo>
                    <a:pt x="760" y="183"/>
                    <a:pt x="578" y="1"/>
                    <a:pt x="3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69"/>
            <p:cNvSpPr/>
            <p:nvPr/>
          </p:nvSpPr>
          <p:spPr>
            <a:xfrm rot="-5400000">
              <a:off x="576234" y="2902231"/>
              <a:ext cx="25484" cy="197007"/>
            </a:xfrm>
            <a:custGeom>
              <a:avLst/>
              <a:gdLst/>
              <a:ahLst/>
              <a:cxnLst/>
              <a:rect l="l" t="t" r="r" b="b"/>
              <a:pathLst>
                <a:path w="761" h="5883" extrusionOk="0">
                  <a:moveTo>
                    <a:pt x="380" y="1"/>
                  </a:moveTo>
                  <a:cubicBezTo>
                    <a:pt x="190" y="1"/>
                    <a:pt x="0" y="130"/>
                    <a:pt x="0" y="388"/>
                  </a:cubicBezTo>
                  <a:lnTo>
                    <a:pt x="0" y="5495"/>
                  </a:lnTo>
                  <a:cubicBezTo>
                    <a:pt x="0" y="5753"/>
                    <a:pt x="190" y="5882"/>
                    <a:pt x="380" y="5882"/>
                  </a:cubicBezTo>
                  <a:cubicBezTo>
                    <a:pt x="570" y="5882"/>
                    <a:pt x="760" y="5753"/>
                    <a:pt x="760" y="5495"/>
                  </a:cubicBezTo>
                  <a:lnTo>
                    <a:pt x="760" y="388"/>
                  </a:lnTo>
                  <a:cubicBezTo>
                    <a:pt x="760" y="130"/>
                    <a:pt x="570" y="1"/>
                    <a:pt x="3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69"/>
            <p:cNvSpPr/>
            <p:nvPr/>
          </p:nvSpPr>
          <p:spPr>
            <a:xfrm rot="-5400000">
              <a:off x="575849" y="2488856"/>
              <a:ext cx="26489" cy="197241"/>
            </a:xfrm>
            <a:custGeom>
              <a:avLst/>
              <a:gdLst/>
              <a:ahLst/>
              <a:cxnLst/>
              <a:rect l="l" t="t" r="r" b="b"/>
              <a:pathLst>
                <a:path w="791" h="5890" extrusionOk="0">
                  <a:moveTo>
                    <a:pt x="410" y="1"/>
                  </a:moveTo>
                  <a:cubicBezTo>
                    <a:pt x="220" y="1"/>
                    <a:pt x="30" y="130"/>
                    <a:pt x="30" y="388"/>
                  </a:cubicBezTo>
                  <a:lnTo>
                    <a:pt x="30" y="5495"/>
                  </a:lnTo>
                  <a:cubicBezTo>
                    <a:pt x="0" y="5707"/>
                    <a:pt x="182" y="5890"/>
                    <a:pt x="395" y="5890"/>
                  </a:cubicBezTo>
                  <a:cubicBezTo>
                    <a:pt x="608" y="5890"/>
                    <a:pt x="790" y="5707"/>
                    <a:pt x="790" y="5495"/>
                  </a:cubicBezTo>
                  <a:lnTo>
                    <a:pt x="790" y="388"/>
                  </a:lnTo>
                  <a:cubicBezTo>
                    <a:pt x="790" y="130"/>
                    <a:pt x="600" y="1"/>
                    <a:pt x="4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69"/>
            <p:cNvSpPr/>
            <p:nvPr/>
          </p:nvSpPr>
          <p:spPr>
            <a:xfrm rot="-5400000">
              <a:off x="576619" y="2076100"/>
              <a:ext cx="25484" cy="196237"/>
            </a:xfrm>
            <a:custGeom>
              <a:avLst/>
              <a:gdLst/>
              <a:ahLst/>
              <a:cxnLst/>
              <a:rect l="l" t="t" r="r" b="b"/>
              <a:pathLst>
                <a:path w="761" h="5860" extrusionOk="0">
                  <a:moveTo>
                    <a:pt x="396" y="0"/>
                  </a:moveTo>
                  <a:cubicBezTo>
                    <a:pt x="183" y="0"/>
                    <a:pt x="1" y="152"/>
                    <a:pt x="1" y="365"/>
                  </a:cubicBezTo>
                  <a:lnTo>
                    <a:pt x="1" y="5472"/>
                  </a:lnTo>
                  <a:cubicBezTo>
                    <a:pt x="1" y="5730"/>
                    <a:pt x="191" y="5859"/>
                    <a:pt x="381" y="5859"/>
                  </a:cubicBezTo>
                  <a:cubicBezTo>
                    <a:pt x="570" y="5859"/>
                    <a:pt x="760" y="5730"/>
                    <a:pt x="760" y="5472"/>
                  </a:cubicBezTo>
                  <a:lnTo>
                    <a:pt x="760" y="365"/>
                  </a:lnTo>
                  <a:cubicBezTo>
                    <a:pt x="760" y="152"/>
                    <a:pt x="608" y="0"/>
                    <a:pt x="3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99" name="Google Shape;1599;p69">
            <a:hlinkClick r:id="" action="ppaction://hlinkshowjump?jump=nextslide"/>
          </p:cNvPr>
          <p:cNvSpPr/>
          <p:nvPr/>
        </p:nvSpPr>
        <p:spPr>
          <a:xfrm>
            <a:off x="4814125" y="4913101"/>
            <a:ext cx="228600" cy="313800"/>
          </a:xfrm>
          <a:prstGeom prst="rect">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ource Sans Pro" panose="020B0503030403020204" pitchFamily="34" charset="0"/>
              <a:ea typeface="Source Sans Pro" panose="020B0503030403020204" pitchFamily="34" charset="0"/>
            </a:endParaRPr>
          </a:p>
        </p:txBody>
      </p:sp>
      <p:sp>
        <p:nvSpPr>
          <p:cNvPr id="1600" name="Google Shape;1600;p69">
            <a:hlinkClick r:id="" action="ppaction://hlinkshowjump?jump=nextslide"/>
          </p:cNvPr>
          <p:cNvSpPr/>
          <p:nvPr/>
        </p:nvSpPr>
        <p:spPr>
          <a:xfrm>
            <a:off x="4884413" y="4973160"/>
            <a:ext cx="88024" cy="110279"/>
          </a:xfrm>
          <a:custGeom>
            <a:avLst/>
            <a:gdLst/>
            <a:ahLst/>
            <a:cxnLst/>
            <a:rect l="l" t="t" r="r" b="b"/>
            <a:pathLst>
              <a:path w="1739" h="2179" extrusionOk="0">
                <a:moveTo>
                  <a:pt x="1" y="1"/>
                </a:moveTo>
                <a:lnTo>
                  <a:pt x="1" y="2179"/>
                </a:lnTo>
                <a:lnTo>
                  <a:pt x="758" y="2179"/>
                </a:lnTo>
                <a:lnTo>
                  <a:pt x="1739" y="1090"/>
                </a:lnTo>
                <a:lnTo>
                  <a:pt x="758" y="1"/>
                </a:lnTo>
                <a:close/>
              </a:path>
            </a:pathLst>
          </a:cu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ource Sans Pro" panose="020B0503030403020204" pitchFamily="34" charset="0"/>
              <a:ea typeface="Source Sans Pro" panose="020B0503030403020204" pitchFamily="34" charset="0"/>
            </a:endParaRPr>
          </a:p>
        </p:txBody>
      </p:sp>
      <p:sp>
        <p:nvSpPr>
          <p:cNvPr id="1601" name="Google Shape;1601;p69">
            <a:hlinkClick r:id="" action="ppaction://hlinkshowjump?jump=previousslide"/>
          </p:cNvPr>
          <p:cNvSpPr/>
          <p:nvPr/>
        </p:nvSpPr>
        <p:spPr>
          <a:xfrm>
            <a:off x="4101275" y="4913101"/>
            <a:ext cx="228600" cy="313800"/>
          </a:xfrm>
          <a:prstGeom prst="rect">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ource Sans Pro" panose="020B0503030403020204" pitchFamily="34" charset="0"/>
              <a:ea typeface="Source Sans Pro" panose="020B0503030403020204" pitchFamily="34" charset="0"/>
            </a:endParaRPr>
          </a:p>
        </p:txBody>
      </p:sp>
      <p:sp>
        <p:nvSpPr>
          <p:cNvPr id="1602" name="Google Shape;1602;p69">
            <a:hlinkClick r:id="" action="ppaction://hlinkshowjump?jump=previousslide"/>
          </p:cNvPr>
          <p:cNvSpPr/>
          <p:nvPr/>
        </p:nvSpPr>
        <p:spPr>
          <a:xfrm flipH="1">
            <a:off x="4171563" y="4973162"/>
            <a:ext cx="88024" cy="110274"/>
          </a:xfrm>
          <a:custGeom>
            <a:avLst/>
            <a:gdLst/>
            <a:ahLst/>
            <a:cxnLst/>
            <a:rect l="l" t="t" r="r" b="b"/>
            <a:pathLst>
              <a:path w="1739" h="2179" extrusionOk="0">
                <a:moveTo>
                  <a:pt x="1" y="1"/>
                </a:moveTo>
                <a:lnTo>
                  <a:pt x="1" y="2179"/>
                </a:lnTo>
                <a:lnTo>
                  <a:pt x="758" y="2179"/>
                </a:lnTo>
                <a:lnTo>
                  <a:pt x="1739" y="1090"/>
                </a:lnTo>
                <a:lnTo>
                  <a:pt x="758" y="1"/>
                </a:lnTo>
                <a:close/>
              </a:path>
            </a:pathLst>
          </a:cu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ource Sans Pro" panose="020B0503030403020204" pitchFamily="34" charset="0"/>
              <a:ea typeface="Source Sans Pro" panose="020B0503030403020204" pitchFamily="34" charset="0"/>
            </a:endParaRPr>
          </a:p>
        </p:txBody>
      </p:sp>
      <p:sp>
        <p:nvSpPr>
          <p:cNvPr id="1603" name="Google Shape;1603;p69">
            <a:hlinkClick r:id="rId3" action="ppaction://hlinksldjump"/>
          </p:cNvPr>
          <p:cNvSpPr/>
          <p:nvPr/>
        </p:nvSpPr>
        <p:spPr>
          <a:xfrm>
            <a:off x="4457700" y="4913101"/>
            <a:ext cx="228600" cy="313800"/>
          </a:xfrm>
          <a:prstGeom prst="rect">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ource Sans Pro" panose="020B0503030403020204" pitchFamily="34" charset="0"/>
              <a:ea typeface="Source Sans Pro" panose="020B0503030403020204" pitchFamily="34" charset="0"/>
            </a:endParaRPr>
          </a:p>
        </p:txBody>
      </p:sp>
      <p:cxnSp>
        <p:nvCxnSpPr>
          <p:cNvPr id="1604" name="Google Shape;1604;p69">
            <a:hlinkClick r:id="rId3" action="ppaction://hlinksldjump"/>
          </p:cNvPr>
          <p:cNvCxnSpPr/>
          <p:nvPr/>
        </p:nvCxnSpPr>
        <p:spPr>
          <a:xfrm>
            <a:off x="4528050" y="5043541"/>
            <a:ext cx="87900" cy="0"/>
          </a:xfrm>
          <a:prstGeom prst="straightConnector1">
            <a:avLst/>
          </a:prstGeom>
          <a:noFill/>
          <a:ln w="19050" cap="rnd" cmpd="sng">
            <a:solidFill>
              <a:schemeClr val="dk2"/>
            </a:solidFill>
            <a:prstDash val="solid"/>
            <a:round/>
            <a:headEnd type="none" w="med" len="med"/>
            <a:tailEnd type="none" w="med" len="med"/>
          </a:ln>
        </p:spPr>
      </p:cxnSp>
      <p:cxnSp>
        <p:nvCxnSpPr>
          <p:cNvPr id="1605" name="Google Shape;1605;p69">
            <a:hlinkClick r:id="rId3" action="ppaction://hlinksldjump"/>
          </p:cNvPr>
          <p:cNvCxnSpPr/>
          <p:nvPr/>
        </p:nvCxnSpPr>
        <p:spPr>
          <a:xfrm>
            <a:off x="4528050" y="4982575"/>
            <a:ext cx="87900" cy="0"/>
          </a:xfrm>
          <a:prstGeom prst="straightConnector1">
            <a:avLst/>
          </a:prstGeom>
          <a:noFill/>
          <a:ln w="19050" cap="rnd" cmpd="sng">
            <a:solidFill>
              <a:schemeClr val="dk2"/>
            </a:solidFill>
            <a:prstDash val="solid"/>
            <a:round/>
            <a:headEnd type="none" w="med" len="med"/>
            <a:tailEnd type="none" w="med" len="med"/>
          </a:ln>
        </p:spPr>
      </p:cxnSp>
      <p:cxnSp>
        <p:nvCxnSpPr>
          <p:cNvPr id="1606" name="Google Shape;1606;p69">
            <a:hlinkClick r:id="rId3" action="ppaction://hlinksldjump"/>
          </p:cNvPr>
          <p:cNvCxnSpPr/>
          <p:nvPr/>
        </p:nvCxnSpPr>
        <p:spPr>
          <a:xfrm>
            <a:off x="4528050" y="5074024"/>
            <a:ext cx="87900" cy="0"/>
          </a:xfrm>
          <a:prstGeom prst="straightConnector1">
            <a:avLst/>
          </a:prstGeom>
          <a:noFill/>
          <a:ln w="19050" cap="rnd" cmpd="sng">
            <a:solidFill>
              <a:schemeClr val="dk2"/>
            </a:solidFill>
            <a:prstDash val="solid"/>
            <a:round/>
            <a:headEnd type="none" w="med" len="med"/>
            <a:tailEnd type="none" w="med" len="med"/>
          </a:ln>
        </p:spPr>
      </p:cxnSp>
      <p:cxnSp>
        <p:nvCxnSpPr>
          <p:cNvPr id="1607" name="Google Shape;1607;p69">
            <a:hlinkClick r:id="rId3" action="ppaction://hlinksldjump"/>
          </p:cNvPr>
          <p:cNvCxnSpPr/>
          <p:nvPr/>
        </p:nvCxnSpPr>
        <p:spPr>
          <a:xfrm>
            <a:off x="4528050" y="5013058"/>
            <a:ext cx="87900" cy="0"/>
          </a:xfrm>
          <a:prstGeom prst="straightConnector1">
            <a:avLst/>
          </a:prstGeom>
          <a:noFill/>
          <a:ln w="19050" cap="rnd" cmpd="sng">
            <a:solidFill>
              <a:schemeClr val="dk2"/>
            </a:solidFill>
            <a:prstDash val="solid"/>
            <a:round/>
            <a:headEnd type="none" w="med" len="med"/>
            <a:tailEnd type="none" w="med" len="med"/>
          </a:ln>
        </p:spPr>
      </p:cxnSp>
      <p:sp>
        <p:nvSpPr>
          <p:cNvPr id="3" name="TextBox 2">
            <a:extLst>
              <a:ext uri="{FF2B5EF4-FFF2-40B4-BE49-F238E27FC236}">
                <a16:creationId xmlns:a16="http://schemas.microsoft.com/office/drawing/2014/main" id="{A1DDB255-1628-3B85-AD28-8556C1530B2D}"/>
              </a:ext>
            </a:extLst>
          </p:cNvPr>
          <p:cNvSpPr txBox="1"/>
          <p:nvPr/>
        </p:nvSpPr>
        <p:spPr>
          <a:xfrm>
            <a:off x="3719780" y="2877591"/>
            <a:ext cx="2417289" cy="430887"/>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defTabSz="457200">
              <a:buClrTx/>
              <a:buFontTx/>
              <a:buNone/>
            </a:pPr>
            <a:r>
              <a:rPr lang="sr-Latn-RS" sz="2200" kern="1200" dirty="0">
                <a:solidFill>
                  <a:schemeClr val="bg1"/>
                </a:solidFill>
                <a:latin typeface="Source Sans Pro" panose="020B0503030403020204" pitchFamily="34" charset="0"/>
                <a:ea typeface="Source Sans Pro" panose="020B0503030403020204" pitchFamily="34" charset="0"/>
                <a:cs typeface="+mn-cs"/>
              </a:rPr>
              <a:t>engineer for traffic</a:t>
            </a:r>
            <a:endParaRPr lang="en-US" sz="2200" kern="1200" dirty="0">
              <a:solidFill>
                <a:schemeClr val="bg1"/>
              </a:solidFill>
              <a:latin typeface="Source Sans Pro" panose="020B0503030403020204" pitchFamily="34" charset="0"/>
              <a:ea typeface="Source Sans Pro" panose="020B0503030403020204" pitchFamily="34" charset="0"/>
              <a:cs typeface="+mn-cs"/>
            </a:endParaRPr>
          </a:p>
        </p:txBody>
      </p:sp>
      <p:sp>
        <p:nvSpPr>
          <p:cNvPr id="4" name="Oval 3">
            <a:extLst>
              <a:ext uri="{FF2B5EF4-FFF2-40B4-BE49-F238E27FC236}">
                <a16:creationId xmlns:a16="http://schemas.microsoft.com/office/drawing/2014/main" id="{4E86CBA4-BB50-9758-1D21-0DB342B7B54F}"/>
              </a:ext>
            </a:extLst>
          </p:cNvPr>
          <p:cNvSpPr/>
          <p:nvPr/>
        </p:nvSpPr>
        <p:spPr>
          <a:xfrm>
            <a:off x="6422549" y="2779229"/>
            <a:ext cx="1901807" cy="627609"/>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sr-Latn-RS" dirty="0">
                <a:latin typeface="Source Sans Pro" panose="020B0503030403020204" pitchFamily="34" charset="0"/>
                <a:ea typeface="Source Sans Pro" panose="020B0503030403020204" pitchFamily="34" charset="0"/>
              </a:rPr>
              <a:t>traffic engineer</a:t>
            </a:r>
            <a:endParaRPr lang="en-US" dirty="0">
              <a:latin typeface="Source Sans Pro" panose="020B0503030403020204" pitchFamily="34" charset="0"/>
              <a:ea typeface="Source Sans Pro" panose="020B0503030403020204" pitchFamily="34" charset="0"/>
            </a:endParaRPr>
          </a:p>
        </p:txBody>
      </p:sp>
      <p:pic>
        <p:nvPicPr>
          <p:cNvPr id="6" name="Picture 5">
            <a:extLst>
              <a:ext uri="{FF2B5EF4-FFF2-40B4-BE49-F238E27FC236}">
                <a16:creationId xmlns:a16="http://schemas.microsoft.com/office/drawing/2014/main" id="{2868C081-AA03-899E-B0A8-547CA11B6DA1}"/>
              </a:ext>
            </a:extLst>
          </p:cNvPr>
          <p:cNvPicPr>
            <a:picLocks noChangeAspect="1"/>
          </p:cNvPicPr>
          <p:nvPr/>
        </p:nvPicPr>
        <p:blipFill rotWithShape="1">
          <a:blip r:embed="rId4"/>
          <a:srcRect l="10889" r="4179"/>
          <a:stretch/>
        </p:blipFill>
        <p:spPr>
          <a:xfrm>
            <a:off x="6954072" y="3634444"/>
            <a:ext cx="2147987" cy="1448992"/>
          </a:xfrm>
          <a:prstGeom prst="rect">
            <a:avLst/>
          </a:prstGeom>
        </p:spPr>
      </p:pic>
      <p:sp>
        <p:nvSpPr>
          <p:cNvPr id="14" name="TextBox 13">
            <a:extLst>
              <a:ext uri="{FF2B5EF4-FFF2-40B4-BE49-F238E27FC236}">
                <a16:creationId xmlns:a16="http://schemas.microsoft.com/office/drawing/2014/main" id="{098DE69F-287D-6D0E-7F34-30356830C73E}"/>
              </a:ext>
            </a:extLst>
          </p:cNvPr>
          <p:cNvSpPr txBox="1"/>
          <p:nvPr/>
        </p:nvSpPr>
        <p:spPr>
          <a:xfrm rot="1155662">
            <a:off x="305635" y="4014688"/>
            <a:ext cx="1574281" cy="338554"/>
          </a:xfrm>
          <a:prstGeom prst="rect">
            <a:avLst/>
          </a:prstGeom>
          <a:noFill/>
        </p:spPr>
        <p:txBody>
          <a:bodyPr wrap="square" rtlCol="0">
            <a:spAutoFit/>
          </a:bodyPr>
          <a:lstStyle/>
          <a:p>
            <a:pPr defTabSz="457200">
              <a:buClrTx/>
              <a:buFontTx/>
              <a:buNone/>
            </a:pPr>
            <a:r>
              <a:rPr lang="sr-Latn-RS" sz="1600" kern="1200" dirty="0">
                <a:solidFill>
                  <a:prstClr val="white"/>
                </a:solidFill>
                <a:latin typeface="Source Sans Pro" panose="020B0503030403020204" pitchFamily="34" charset="0"/>
                <a:ea typeface="Source Sans Pro" panose="020B0503030403020204" pitchFamily="34" charset="0"/>
                <a:cs typeface="+mn-cs"/>
              </a:rPr>
              <a:t>credit card</a:t>
            </a:r>
            <a:endParaRPr lang="en-US" sz="1600" kern="1200" dirty="0">
              <a:solidFill>
                <a:prstClr val="white"/>
              </a:solidFill>
              <a:latin typeface="Source Sans Pro" panose="020B0503030403020204" pitchFamily="34" charset="0"/>
              <a:ea typeface="Source Sans Pro" panose="020B0503030403020204" pitchFamily="34" charset="0"/>
              <a:cs typeface="+mn-cs"/>
            </a:endParaRPr>
          </a:p>
        </p:txBody>
      </p:sp>
      <p:sp>
        <p:nvSpPr>
          <p:cNvPr id="15" name="TextBox 14">
            <a:extLst>
              <a:ext uri="{FF2B5EF4-FFF2-40B4-BE49-F238E27FC236}">
                <a16:creationId xmlns:a16="http://schemas.microsoft.com/office/drawing/2014/main" id="{06211158-D38B-FFC6-107A-B9D79CC48446}"/>
              </a:ext>
            </a:extLst>
          </p:cNvPr>
          <p:cNvSpPr txBox="1"/>
          <p:nvPr/>
        </p:nvSpPr>
        <p:spPr>
          <a:xfrm rot="20870547">
            <a:off x="1094010" y="4556784"/>
            <a:ext cx="1327627" cy="338554"/>
          </a:xfrm>
          <a:prstGeom prst="rect">
            <a:avLst/>
          </a:prstGeom>
          <a:noFill/>
        </p:spPr>
        <p:txBody>
          <a:bodyPr wrap="square" rtlCol="0">
            <a:spAutoFit/>
          </a:bodyPr>
          <a:lstStyle/>
          <a:p>
            <a:pPr defTabSz="457200">
              <a:buClrTx/>
              <a:buFontTx/>
              <a:buNone/>
            </a:pPr>
            <a:r>
              <a:rPr lang="sr-Latn-RS" sz="1600" kern="1200" dirty="0">
                <a:solidFill>
                  <a:prstClr val="white"/>
                </a:solidFill>
                <a:latin typeface="Source Sans Pro" panose="020B0503030403020204" pitchFamily="34" charset="0"/>
                <a:ea typeface="Source Sans Pro" panose="020B0503030403020204" pitchFamily="34" charset="0"/>
                <a:cs typeface="+mn-cs"/>
              </a:rPr>
              <a:t>blackbird</a:t>
            </a:r>
            <a:endParaRPr lang="en-US" sz="1600" kern="1200" dirty="0">
              <a:solidFill>
                <a:prstClr val="white"/>
              </a:solidFill>
              <a:latin typeface="Source Sans Pro" panose="020B0503030403020204" pitchFamily="34" charset="0"/>
              <a:ea typeface="Source Sans Pro" panose="020B0503030403020204" pitchFamily="34" charset="0"/>
              <a:cs typeface="+mn-cs"/>
            </a:endParaRPr>
          </a:p>
        </p:txBody>
      </p:sp>
      <p:sp>
        <p:nvSpPr>
          <p:cNvPr id="16" name="TextBox 15">
            <a:extLst>
              <a:ext uri="{FF2B5EF4-FFF2-40B4-BE49-F238E27FC236}">
                <a16:creationId xmlns:a16="http://schemas.microsoft.com/office/drawing/2014/main" id="{CEBD430E-513A-E0B2-DEE0-366812D01D1F}"/>
              </a:ext>
            </a:extLst>
          </p:cNvPr>
          <p:cNvSpPr txBox="1"/>
          <p:nvPr/>
        </p:nvSpPr>
        <p:spPr>
          <a:xfrm>
            <a:off x="2616431" y="3900371"/>
            <a:ext cx="1159763" cy="338554"/>
          </a:xfrm>
          <a:prstGeom prst="rect">
            <a:avLst/>
          </a:prstGeom>
          <a:noFill/>
        </p:spPr>
        <p:txBody>
          <a:bodyPr wrap="square" rtlCol="0">
            <a:spAutoFit/>
          </a:bodyPr>
          <a:lstStyle/>
          <a:p>
            <a:pPr defTabSz="457200">
              <a:buClrTx/>
              <a:buFontTx/>
              <a:buNone/>
            </a:pPr>
            <a:r>
              <a:rPr lang="sr-Latn-RS" sz="1600" kern="1200" dirty="0">
                <a:solidFill>
                  <a:prstClr val="white"/>
                </a:solidFill>
                <a:latin typeface="Source Sans Pro" panose="020B0503030403020204" pitchFamily="34" charset="0"/>
                <a:ea typeface="Source Sans Pro" panose="020B0503030403020204" pitchFamily="34" charset="0"/>
                <a:cs typeface="+mn-cs"/>
              </a:rPr>
              <a:t>takeout</a:t>
            </a:r>
            <a:endParaRPr lang="en-US" sz="1600" kern="1200" dirty="0">
              <a:solidFill>
                <a:prstClr val="white"/>
              </a:solidFill>
              <a:latin typeface="Source Sans Pro" panose="020B0503030403020204" pitchFamily="34" charset="0"/>
              <a:ea typeface="Source Sans Pro" panose="020B0503030403020204" pitchFamily="34" charset="0"/>
              <a:cs typeface="+mn-cs"/>
            </a:endParaRPr>
          </a:p>
        </p:txBody>
      </p:sp>
      <p:sp>
        <p:nvSpPr>
          <p:cNvPr id="17" name="TextBox 16">
            <a:extLst>
              <a:ext uri="{FF2B5EF4-FFF2-40B4-BE49-F238E27FC236}">
                <a16:creationId xmlns:a16="http://schemas.microsoft.com/office/drawing/2014/main" id="{B1B2C397-4EE1-0D41-31A1-54895A31CC20}"/>
              </a:ext>
            </a:extLst>
          </p:cNvPr>
          <p:cNvSpPr txBox="1"/>
          <p:nvPr/>
        </p:nvSpPr>
        <p:spPr>
          <a:xfrm rot="20441349">
            <a:off x="3501008" y="4056502"/>
            <a:ext cx="1200532" cy="338554"/>
          </a:xfrm>
          <a:prstGeom prst="rect">
            <a:avLst/>
          </a:prstGeom>
          <a:noFill/>
        </p:spPr>
        <p:txBody>
          <a:bodyPr wrap="square" rtlCol="0">
            <a:spAutoFit/>
          </a:bodyPr>
          <a:lstStyle/>
          <a:p>
            <a:pPr defTabSz="457200">
              <a:buClrTx/>
              <a:buFontTx/>
              <a:buNone/>
            </a:pPr>
            <a:r>
              <a:rPr lang="sr-Latn-RS" sz="1600" kern="1200" dirty="0">
                <a:solidFill>
                  <a:prstClr val="white"/>
                </a:solidFill>
                <a:latin typeface="Source Sans Pro" panose="020B0503030403020204" pitchFamily="34" charset="0"/>
                <a:ea typeface="Source Sans Pro" panose="020B0503030403020204" pitchFamily="34" charset="0"/>
                <a:cs typeface="+mn-cs"/>
              </a:rPr>
              <a:t>footloose</a:t>
            </a:r>
            <a:endParaRPr lang="en-US" sz="1600" kern="1200" dirty="0">
              <a:solidFill>
                <a:prstClr val="white"/>
              </a:solidFill>
              <a:latin typeface="Source Sans Pro" panose="020B0503030403020204" pitchFamily="34" charset="0"/>
              <a:ea typeface="Source Sans Pro" panose="020B0503030403020204" pitchFamily="34" charset="0"/>
              <a:cs typeface="+mn-cs"/>
            </a:endParaRPr>
          </a:p>
        </p:txBody>
      </p:sp>
      <p:sp>
        <p:nvSpPr>
          <p:cNvPr id="18" name="TextBox 17">
            <a:extLst>
              <a:ext uri="{FF2B5EF4-FFF2-40B4-BE49-F238E27FC236}">
                <a16:creationId xmlns:a16="http://schemas.microsoft.com/office/drawing/2014/main" id="{4C1AFAD3-8788-27CF-4D48-80198F64C07A}"/>
              </a:ext>
            </a:extLst>
          </p:cNvPr>
          <p:cNvSpPr txBox="1"/>
          <p:nvPr/>
        </p:nvSpPr>
        <p:spPr>
          <a:xfrm>
            <a:off x="4493799" y="4415394"/>
            <a:ext cx="1340559" cy="338554"/>
          </a:xfrm>
          <a:prstGeom prst="rect">
            <a:avLst/>
          </a:prstGeom>
          <a:noFill/>
        </p:spPr>
        <p:txBody>
          <a:bodyPr wrap="square" rtlCol="0">
            <a:spAutoFit/>
          </a:bodyPr>
          <a:lstStyle/>
          <a:p>
            <a:pPr defTabSz="457200">
              <a:buClrTx/>
              <a:buFontTx/>
              <a:buNone/>
            </a:pPr>
            <a:r>
              <a:rPr lang="sr-Latn-RS" sz="1600" kern="1200" dirty="0">
                <a:solidFill>
                  <a:prstClr val="white"/>
                </a:solidFill>
                <a:latin typeface="Source Sans Pro" panose="020B0503030403020204" pitchFamily="34" charset="0"/>
                <a:ea typeface="Source Sans Pro" panose="020B0503030403020204" pitchFamily="34" charset="0"/>
                <a:cs typeface="+mn-cs"/>
              </a:rPr>
              <a:t>check-in</a:t>
            </a:r>
            <a:endParaRPr lang="en-US" sz="1600" kern="1200" dirty="0">
              <a:solidFill>
                <a:prstClr val="white"/>
              </a:solidFill>
              <a:latin typeface="Source Sans Pro" panose="020B0503030403020204" pitchFamily="34" charset="0"/>
              <a:ea typeface="Source Sans Pro" panose="020B0503030403020204" pitchFamily="34" charset="0"/>
              <a:cs typeface="+mn-cs"/>
            </a:endParaRPr>
          </a:p>
        </p:txBody>
      </p:sp>
      <p:sp>
        <p:nvSpPr>
          <p:cNvPr id="19" name="TextBox 18">
            <a:extLst>
              <a:ext uri="{FF2B5EF4-FFF2-40B4-BE49-F238E27FC236}">
                <a16:creationId xmlns:a16="http://schemas.microsoft.com/office/drawing/2014/main" id="{6F07481F-33C1-A295-927F-C67D4DAD5108}"/>
              </a:ext>
            </a:extLst>
          </p:cNvPr>
          <p:cNvSpPr txBox="1"/>
          <p:nvPr/>
        </p:nvSpPr>
        <p:spPr>
          <a:xfrm rot="945702">
            <a:off x="2310641" y="4645139"/>
            <a:ext cx="1888571" cy="338554"/>
          </a:xfrm>
          <a:prstGeom prst="rect">
            <a:avLst/>
          </a:prstGeom>
          <a:noFill/>
        </p:spPr>
        <p:txBody>
          <a:bodyPr wrap="square" rtlCol="0">
            <a:spAutoFit/>
          </a:bodyPr>
          <a:lstStyle/>
          <a:p>
            <a:pPr defTabSz="457200">
              <a:buClrTx/>
              <a:buFontTx/>
              <a:buNone/>
            </a:pPr>
            <a:r>
              <a:rPr lang="sr-Latn-RS" sz="1600" kern="1200" dirty="0">
                <a:solidFill>
                  <a:prstClr val="white"/>
                </a:solidFill>
                <a:latin typeface="Source Sans Pro" panose="020B0503030403020204" pitchFamily="34" charset="0"/>
                <a:ea typeface="Source Sans Pro" panose="020B0503030403020204" pitchFamily="34" charset="0"/>
                <a:cs typeface="+mn-cs"/>
              </a:rPr>
              <a:t>mother-in-law</a:t>
            </a:r>
            <a:endParaRPr lang="en-US" sz="1600" kern="1200" dirty="0">
              <a:solidFill>
                <a:prstClr val="white"/>
              </a:solidFill>
              <a:latin typeface="Source Sans Pro" panose="020B0503030403020204" pitchFamily="34" charset="0"/>
              <a:ea typeface="Source Sans Pro" panose="020B0503030403020204" pitchFamily="34" charset="0"/>
              <a:cs typeface="+mn-cs"/>
            </a:endParaRPr>
          </a:p>
        </p:txBody>
      </p:sp>
      <p:sp>
        <p:nvSpPr>
          <p:cNvPr id="20" name="TextBox 19">
            <a:extLst>
              <a:ext uri="{FF2B5EF4-FFF2-40B4-BE49-F238E27FC236}">
                <a16:creationId xmlns:a16="http://schemas.microsoft.com/office/drawing/2014/main" id="{D60243C1-B54C-9BCD-C259-FC19B171C3FB}"/>
              </a:ext>
            </a:extLst>
          </p:cNvPr>
          <p:cNvSpPr txBox="1"/>
          <p:nvPr/>
        </p:nvSpPr>
        <p:spPr>
          <a:xfrm rot="945702">
            <a:off x="5124826" y="4125230"/>
            <a:ext cx="1888571" cy="338554"/>
          </a:xfrm>
          <a:prstGeom prst="rect">
            <a:avLst/>
          </a:prstGeom>
          <a:noFill/>
        </p:spPr>
        <p:txBody>
          <a:bodyPr wrap="square" rtlCol="0">
            <a:spAutoFit/>
          </a:bodyPr>
          <a:lstStyle/>
          <a:p>
            <a:pPr defTabSz="457200">
              <a:buClrTx/>
              <a:buFontTx/>
              <a:buNone/>
            </a:pPr>
            <a:r>
              <a:rPr lang="sr-Latn-RS" sz="1600" kern="1200" dirty="0">
                <a:solidFill>
                  <a:prstClr val="white"/>
                </a:solidFill>
                <a:latin typeface="Source Sans Pro" panose="020B0503030403020204" pitchFamily="34" charset="0"/>
                <a:ea typeface="Source Sans Pro" panose="020B0503030403020204" pitchFamily="34" charset="0"/>
                <a:cs typeface="+mn-cs"/>
              </a:rPr>
              <a:t>flying speed</a:t>
            </a:r>
            <a:endParaRPr lang="en-US" sz="1600" kern="1200" dirty="0">
              <a:solidFill>
                <a:prstClr val="white"/>
              </a:solidFill>
              <a:latin typeface="Source Sans Pro" panose="020B0503030403020204" pitchFamily="34" charset="0"/>
              <a:ea typeface="Source Sans Pro" panose="020B0503030403020204" pitchFamily="34" charset="0"/>
              <a:cs typeface="+mn-cs"/>
            </a:endParaRPr>
          </a:p>
        </p:txBody>
      </p:sp>
      <p:sp>
        <p:nvSpPr>
          <p:cNvPr id="21" name="TextBox 20">
            <a:extLst>
              <a:ext uri="{FF2B5EF4-FFF2-40B4-BE49-F238E27FC236}">
                <a16:creationId xmlns:a16="http://schemas.microsoft.com/office/drawing/2014/main" id="{BBB167CD-5506-80F7-BAC1-25ABF2BD0592}"/>
              </a:ext>
            </a:extLst>
          </p:cNvPr>
          <p:cNvSpPr txBox="1"/>
          <p:nvPr/>
        </p:nvSpPr>
        <p:spPr>
          <a:xfrm rot="20534096">
            <a:off x="5682961" y="4566885"/>
            <a:ext cx="1340559" cy="338554"/>
          </a:xfrm>
          <a:prstGeom prst="rect">
            <a:avLst/>
          </a:prstGeom>
          <a:noFill/>
        </p:spPr>
        <p:txBody>
          <a:bodyPr wrap="square" rtlCol="0">
            <a:spAutoFit/>
          </a:bodyPr>
          <a:lstStyle/>
          <a:p>
            <a:pPr defTabSz="457200">
              <a:buClrTx/>
              <a:buFontTx/>
              <a:buNone/>
            </a:pPr>
            <a:r>
              <a:rPr lang="sr-Latn-RS" sz="1600" kern="1200" dirty="0">
                <a:solidFill>
                  <a:prstClr val="white"/>
                </a:solidFill>
                <a:latin typeface="Source Sans Pro" panose="020B0503030403020204" pitchFamily="34" charset="0"/>
                <a:ea typeface="Source Sans Pro" panose="020B0503030403020204" pitchFamily="34" charset="0"/>
                <a:cs typeface="+mn-cs"/>
              </a:rPr>
              <a:t>bright-red</a:t>
            </a:r>
            <a:endParaRPr lang="en-US" sz="1600" kern="1200" dirty="0">
              <a:solidFill>
                <a:prstClr val="white"/>
              </a:solidFill>
              <a:latin typeface="Source Sans Pro" panose="020B0503030403020204" pitchFamily="34" charset="0"/>
              <a:ea typeface="Source Sans Pro" panose="020B0503030403020204" pitchFamily="34" charset="0"/>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593"/>
                                        </p:tgtEl>
                                        <p:attrNameLst>
                                          <p:attrName>style.visibility</p:attrName>
                                        </p:attrNameLst>
                                      </p:cBhvr>
                                      <p:to>
                                        <p:strVal val="visible"/>
                                      </p:to>
                                    </p:set>
                                    <p:animEffect transition="in" filter="fade">
                                      <p:cBhvr>
                                        <p:cTn id="7" dur="1000"/>
                                        <p:tgtEl>
                                          <p:spTgt spid="1593"/>
                                        </p:tgtEl>
                                      </p:cBhvr>
                                    </p:animEffect>
                                  </p:childTnLst>
                                </p:cTn>
                              </p:par>
                              <p:par>
                                <p:cTn id="8" presetID="10" presetClass="entr" presetSubtype="0" fill="hold" nodeType="withEffect">
                                  <p:stCondLst>
                                    <p:cond delay="0"/>
                                  </p:stCondLst>
                                  <p:childTnLst>
                                    <p:set>
                                      <p:cBhvr>
                                        <p:cTn id="9" dur="1" fill="hold">
                                          <p:stCondLst>
                                            <p:cond delay="0"/>
                                          </p:stCondLst>
                                        </p:cTn>
                                        <p:tgtEl>
                                          <p:spTgt spid="1587"/>
                                        </p:tgtEl>
                                        <p:attrNameLst>
                                          <p:attrName>style.visibility</p:attrName>
                                        </p:attrNameLst>
                                      </p:cBhvr>
                                      <p:to>
                                        <p:strVal val="visible"/>
                                      </p:to>
                                    </p:set>
                                    <p:animEffect transition="in" filter="fade">
                                      <p:cBhvr>
                                        <p:cTn id="10" dur="1000"/>
                                        <p:tgtEl>
                                          <p:spTgt spid="1587"/>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1+#ppt_w/2"/>
                                          </p:val>
                                        </p:tav>
                                        <p:tav tm="100000">
                                          <p:val>
                                            <p:strVal val="#ppt_x"/>
                                          </p:val>
                                        </p:tav>
                                      </p:tavLst>
                                    </p:anim>
                                    <p:anim calcmode="lin" valueType="num">
                                      <p:cBhvr additive="base">
                                        <p:cTn id="22"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ppt_x"/>
                                          </p:val>
                                        </p:tav>
                                        <p:tav tm="100000">
                                          <p:val>
                                            <p:strVal val="#ppt_x"/>
                                          </p:val>
                                        </p:tav>
                                      </p:tavLst>
                                    </p:anim>
                                    <p:anim calcmode="lin" valueType="num">
                                      <p:cBhvr additive="base">
                                        <p:cTn id="2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additive="base">
                                        <p:cTn id="33" dur="500" fill="hold"/>
                                        <p:tgtEl>
                                          <p:spTgt spid="15"/>
                                        </p:tgtEl>
                                        <p:attrNameLst>
                                          <p:attrName>ppt_x</p:attrName>
                                        </p:attrNameLst>
                                      </p:cBhvr>
                                      <p:tavLst>
                                        <p:tav tm="0">
                                          <p:val>
                                            <p:strVal val="#ppt_x"/>
                                          </p:val>
                                        </p:tav>
                                        <p:tav tm="100000">
                                          <p:val>
                                            <p:strVal val="#ppt_x"/>
                                          </p:val>
                                        </p:tav>
                                      </p:tavLst>
                                    </p:anim>
                                    <p:anim calcmode="lin" valueType="num">
                                      <p:cBhvr additive="base">
                                        <p:cTn id="3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additive="base">
                                        <p:cTn id="39" dur="500" fill="hold"/>
                                        <p:tgtEl>
                                          <p:spTgt spid="16"/>
                                        </p:tgtEl>
                                        <p:attrNameLst>
                                          <p:attrName>ppt_x</p:attrName>
                                        </p:attrNameLst>
                                      </p:cBhvr>
                                      <p:tavLst>
                                        <p:tav tm="0">
                                          <p:val>
                                            <p:strVal val="#ppt_x"/>
                                          </p:val>
                                        </p:tav>
                                        <p:tav tm="100000">
                                          <p:val>
                                            <p:strVal val="#ppt_x"/>
                                          </p:val>
                                        </p:tav>
                                      </p:tavLst>
                                    </p:anim>
                                    <p:anim calcmode="lin" valueType="num">
                                      <p:cBhvr additive="base">
                                        <p:cTn id="4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7"/>
                                        </p:tgtEl>
                                        <p:attrNameLst>
                                          <p:attrName>style.visibility</p:attrName>
                                        </p:attrNameLst>
                                      </p:cBhvr>
                                      <p:to>
                                        <p:strVal val="visible"/>
                                      </p:to>
                                    </p:set>
                                    <p:anim calcmode="lin" valueType="num">
                                      <p:cBhvr additive="base">
                                        <p:cTn id="45" dur="500" fill="hold"/>
                                        <p:tgtEl>
                                          <p:spTgt spid="17"/>
                                        </p:tgtEl>
                                        <p:attrNameLst>
                                          <p:attrName>ppt_x</p:attrName>
                                        </p:attrNameLst>
                                      </p:cBhvr>
                                      <p:tavLst>
                                        <p:tav tm="0">
                                          <p:val>
                                            <p:strVal val="#ppt_x"/>
                                          </p:val>
                                        </p:tav>
                                        <p:tav tm="100000">
                                          <p:val>
                                            <p:strVal val="#ppt_x"/>
                                          </p:val>
                                        </p:tav>
                                      </p:tavLst>
                                    </p:anim>
                                    <p:anim calcmode="lin" valueType="num">
                                      <p:cBhvr additive="base">
                                        <p:cTn id="4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8"/>
                                        </p:tgtEl>
                                        <p:attrNameLst>
                                          <p:attrName>style.visibility</p:attrName>
                                        </p:attrNameLst>
                                      </p:cBhvr>
                                      <p:to>
                                        <p:strVal val="visible"/>
                                      </p:to>
                                    </p:set>
                                    <p:anim calcmode="lin" valueType="num">
                                      <p:cBhvr additive="base">
                                        <p:cTn id="51" dur="500" fill="hold"/>
                                        <p:tgtEl>
                                          <p:spTgt spid="18"/>
                                        </p:tgtEl>
                                        <p:attrNameLst>
                                          <p:attrName>ppt_x</p:attrName>
                                        </p:attrNameLst>
                                      </p:cBhvr>
                                      <p:tavLst>
                                        <p:tav tm="0">
                                          <p:val>
                                            <p:strVal val="#ppt_x"/>
                                          </p:val>
                                        </p:tav>
                                        <p:tav tm="100000">
                                          <p:val>
                                            <p:strVal val="#ppt_x"/>
                                          </p:val>
                                        </p:tav>
                                      </p:tavLst>
                                    </p:anim>
                                    <p:anim calcmode="lin" valueType="num">
                                      <p:cBhvr additive="base">
                                        <p:cTn id="5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additive="base">
                                        <p:cTn id="63" dur="500" fill="hold"/>
                                        <p:tgtEl>
                                          <p:spTgt spid="20"/>
                                        </p:tgtEl>
                                        <p:attrNameLst>
                                          <p:attrName>ppt_x</p:attrName>
                                        </p:attrNameLst>
                                      </p:cBhvr>
                                      <p:tavLst>
                                        <p:tav tm="0">
                                          <p:val>
                                            <p:strVal val="#ppt_x"/>
                                          </p:val>
                                        </p:tav>
                                        <p:tav tm="100000">
                                          <p:val>
                                            <p:strVal val="#ppt_x"/>
                                          </p:val>
                                        </p:tav>
                                      </p:tavLst>
                                    </p:anim>
                                    <p:anim calcmode="lin" valueType="num">
                                      <p:cBhvr additive="base">
                                        <p:cTn id="6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21"/>
                                        </p:tgtEl>
                                        <p:attrNameLst>
                                          <p:attrName>style.visibility</p:attrName>
                                        </p:attrNameLst>
                                      </p:cBhvr>
                                      <p:to>
                                        <p:strVal val="visible"/>
                                      </p:to>
                                    </p:set>
                                    <p:anim calcmode="lin" valueType="num">
                                      <p:cBhvr additive="base">
                                        <p:cTn id="69" dur="500" fill="hold"/>
                                        <p:tgtEl>
                                          <p:spTgt spid="21"/>
                                        </p:tgtEl>
                                        <p:attrNameLst>
                                          <p:attrName>ppt_x</p:attrName>
                                        </p:attrNameLst>
                                      </p:cBhvr>
                                      <p:tavLst>
                                        <p:tav tm="0">
                                          <p:val>
                                            <p:strVal val="#ppt_x"/>
                                          </p:val>
                                        </p:tav>
                                        <p:tav tm="100000">
                                          <p:val>
                                            <p:strVal val="#ppt_x"/>
                                          </p:val>
                                        </p:tav>
                                      </p:tavLst>
                                    </p:anim>
                                    <p:anim calcmode="lin" valueType="num">
                                      <p:cBhvr additive="base">
                                        <p:cTn id="7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14" grpId="0"/>
      <p:bldP spid="15" grpId="0"/>
      <p:bldP spid="16" grpId="0"/>
      <p:bldP spid="17" grpId="0"/>
      <p:bldP spid="18" grpId="0"/>
      <p:bldP spid="19" grpId="0"/>
      <p:bldP spid="20" grpId="0"/>
      <p:bldP spid="2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94"/>
        <p:cNvGrpSpPr/>
        <p:nvPr/>
      </p:nvGrpSpPr>
      <p:grpSpPr>
        <a:xfrm>
          <a:off x="0" y="0"/>
          <a:ext cx="0" cy="0"/>
          <a:chOff x="0" y="0"/>
          <a:chExt cx="0" cy="0"/>
        </a:xfrm>
      </p:grpSpPr>
      <p:pic>
        <p:nvPicPr>
          <p:cNvPr id="6" name="Picture 5">
            <a:extLst>
              <a:ext uri="{FF2B5EF4-FFF2-40B4-BE49-F238E27FC236}">
                <a16:creationId xmlns:a16="http://schemas.microsoft.com/office/drawing/2014/main" id="{28A48474-1E58-A3D5-AC29-40CEE5837663}"/>
              </a:ext>
            </a:extLst>
          </p:cNvPr>
          <p:cNvPicPr>
            <a:picLocks noChangeAspect="1"/>
          </p:cNvPicPr>
          <p:nvPr/>
        </p:nvPicPr>
        <p:blipFill rotWithShape="1">
          <a:blip r:embed="rId3"/>
          <a:srcRect l="11776" t="2712" r="9837" b="5381"/>
          <a:stretch/>
        </p:blipFill>
        <p:spPr>
          <a:xfrm>
            <a:off x="6774907" y="617299"/>
            <a:ext cx="2290341" cy="1453972"/>
          </a:xfrm>
          <a:prstGeom prst="rect">
            <a:avLst/>
          </a:prstGeom>
        </p:spPr>
      </p:pic>
      <p:sp>
        <p:nvSpPr>
          <p:cNvPr id="1695" name="Google Shape;1695;p72"/>
          <p:cNvSpPr txBox="1">
            <a:spLocks noGrp="1"/>
          </p:cNvSpPr>
          <p:nvPr>
            <p:ph type="title"/>
          </p:nvPr>
        </p:nvSpPr>
        <p:spPr>
          <a:xfrm>
            <a:off x="1526517" y="-79806"/>
            <a:ext cx="6328879" cy="866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sr-Latn-RS" sz="2600" dirty="0"/>
              <a:t>THE STRUCTURE OF COMPOUNDS</a:t>
            </a:r>
            <a:endParaRPr sz="2600" dirty="0"/>
          </a:p>
        </p:txBody>
      </p:sp>
      <p:sp>
        <p:nvSpPr>
          <p:cNvPr id="1696" name="Google Shape;1696;p72"/>
          <p:cNvSpPr txBox="1">
            <a:spLocks noGrp="1"/>
          </p:cNvSpPr>
          <p:nvPr>
            <p:ph type="body" idx="1"/>
          </p:nvPr>
        </p:nvSpPr>
        <p:spPr>
          <a:xfrm>
            <a:off x="148827" y="1252347"/>
            <a:ext cx="7130705" cy="2468700"/>
          </a:xfrm>
          <a:prstGeom prst="rect">
            <a:avLst/>
          </a:prstGeom>
        </p:spPr>
        <p:txBody>
          <a:bodyPr spcFirstLastPara="1" wrap="square" lIns="91425" tIns="91425" rIns="91425" bIns="91425" anchor="ctr" anchorCtr="0">
            <a:noAutofit/>
          </a:bodyPr>
          <a:lstStyle/>
          <a:p>
            <a:r>
              <a:rPr lang="sr-Latn-RS" sz="2000" dirty="0"/>
              <a:t>Word order is also important in compounds!</a:t>
            </a:r>
          </a:p>
          <a:p>
            <a:pPr marL="0" indent="0">
              <a:buNone/>
            </a:pPr>
            <a:endParaRPr lang="sr-Latn-RS" sz="2000" dirty="0"/>
          </a:p>
          <a:p>
            <a:pPr marL="0" indent="0">
              <a:buNone/>
            </a:pPr>
            <a:endParaRPr lang="sr-Latn-RS" sz="2000" dirty="0"/>
          </a:p>
          <a:p>
            <a:pPr marL="0" indent="0">
              <a:buNone/>
            </a:pPr>
            <a:endParaRPr lang="sr-Latn-RS" sz="2000" dirty="0"/>
          </a:p>
          <a:p>
            <a:r>
              <a:rPr lang="sr-Latn-RS" sz="2000" dirty="0"/>
              <a:t>Therefore, whichever word comes </a:t>
            </a:r>
            <a:r>
              <a:rPr lang="sr-Latn-RS" sz="2000" b="1" dirty="0"/>
              <a:t>last </a:t>
            </a:r>
            <a:r>
              <a:rPr lang="sr-Latn-RS" sz="2000" dirty="0"/>
              <a:t>is the most important (vs. in Serbian, where the first is most important:</a:t>
            </a:r>
          </a:p>
          <a:p>
            <a:endParaRPr lang="sr-Latn-RS" sz="2000" dirty="0"/>
          </a:p>
          <a:p>
            <a:endParaRPr lang="sr-Latn-RS" sz="2000" dirty="0"/>
          </a:p>
          <a:p>
            <a:endParaRPr lang="sr-Latn-RS" sz="2000" dirty="0"/>
          </a:p>
          <a:p>
            <a:r>
              <a:rPr lang="sr-Latn-RS" sz="2000" dirty="0"/>
              <a:t>Plural: add –s to the </a:t>
            </a:r>
            <a:r>
              <a:rPr lang="sr-Latn-RS" sz="2000" b="1" dirty="0"/>
              <a:t>last </a:t>
            </a:r>
            <a:r>
              <a:rPr lang="sr-Latn-RS" sz="2000" dirty="0"/>
              <a:t>word in the compound (even if the first word is plural)!</a:t>
            </a:r>
            <a:endParaRPr lang="en-US" sz="2000" dirty="0"/>
          </a:p>
        </p:txBody>
      </p:sp>
      <p:grpSp>
        <p:nvGrpSpPr>
          <p:cNvPr id="1697" name="Google Shape;1697;p72"/>
          <p:cNvGrpSpPr/>
          <p:nvPr/>
        </p:nvGrpSpPr>
        <p:grpSpPr>
          <a:xfrm rot="-2700000">
            <a:off x="7647087" y="1647426"/>
            <a:ext cx="1851812" cy="4777164"/>
            <a:chOff x="7613132" y="1646510"/>
            <a:chExt cx="1402258" cy="3617440"/>
          </a:xfrm>
        </p:grpSpPr>
        <p:grpSp>
          <p:nvGrpSpPr>
            <p:cNvPr id="1698" name="Google Shape;1698;p72"/>
            <p:cNvGrpSpPr/>
            <p:nvPr/>
          </p:nvGrpSpPr>
          <p:grpSpPr>
            <a:xfrm rot="5400000">
              <a:off x="6742621" y="2517021"/>
              <a:ext cx="3143280" cy="1402258"/>
              <a:chOff x="5761175" y="3597075"/>
              <a:chExt cx="2824913" cy="1260230"/>
            </a:xfrm>
          </p:grpSpPr>
          <p:sp>
            <p:nvSpPr>
              <p:cNvPr id="1699" name="Google Shape;1699;p72"/>
              <p:cNvSpPr/>
              <p:nvPr/>
            </p:nvSpPr>
            <p:spPr>
              <a:xfrm flipH="1">
                <a:off x="5886887" y="4117190"/>
                <a:ext cx="2699200" cy="621737"/>
              </a:xfrm>
              <a:custGeom>
                <a:avLst/>
                <a:gdLst/>
                <a:ahLst/>
                <a:cxnLst/>
                <a:rect l="l" t="t" r="r" b="b"/>
                <a:pathLst>
                  <a:path w="81553" h="18785" fill="none" extrusionOk="0">
                    <a:moveTo>
                      <a:pt x="81553" y="18785"/>
                    </a:moveTo>
                    <a:lnTo>
                      <a:pt x="62768" y="0"/>
                    </a:lnTo>
                    <a:lnTo>
                      <a:pt x="47084" y="0"/>
                    </a:lnTo>
                    <a:lnTo>
                      <a:pt x="47084" y="10791"/>
                    </a:lnTo>
                    <a:lnTo>
                      <a:pt x="1" y="10791"/>
                    </a:lnTo>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72"/>
              <p:cNvSpPr/>
              <p:nvPr/>
            </p:nvSpPr>
            <p:spPr>
              <a:xfrm flipH="1">
                <a:off x="6489540" y="4099087"/>
                <a:ext cx="40280" cy="40280"/>
              </a:xfrm>
              <a:custGeom>
                <a:avLst/>
                <a:gdLst/>
                <a:ahLst/>
                <a:cxnLst/>
                <a:rect l="l" t="t" r="r" b="b"/>
                <a:pathLst>
                  <a:path w="1217" h="1217" extrusionOk="0">
                    <a:moveTo>
                      <a:pt x="609" y="0"/>
                    </a:moveTo>
                    <a:cubicBezTo>
                      <a:pt x="274" y="0"/>
                      <a:pt x="1" y="274"/>
                      <a:pt x="1" y="608"/>
                    </a:cubicBezTo>
                    <a:cubicBezTo>
                      <a:pt x="1" y="942"/>
                      <a:pt x="274" y="1216"/>
                      <a:pt x="609" y="1216"/>
                    </a:cubicBezTo>
                    <a:cubicBezTo>
                      <a:pt x="943" y="1216"/>
                      <a:pt x="1217" y="942"/>
                      <a:pt x="1217" y="608"/>
                    </a:cubicBezTo>
                    <a:cubicBezTo>
                      <a:pt x="1217" y="274"/>
                      <a:pt x="943" y="0"/>
                      <a:pt x="609" y="0"/>
                    </a:cubicBez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72"/>
              <p:cNvSpPr/>
              <p:nvPr/>
            </p:nvSpPr>
            <p:spPr>
              <a:xfrm flipH="1">
                <a:off x="7010648" y="4454182"/>
                <a:ext cx="40280" cy="40280"/>
              </a:xfrm>
              <a:custGeom>
                <a:avLst/>
                <a:gdLst/>
                <a:ahLst/>
                <a:cxnLst/>
                <a:rect l="l" t="t" r="r" b="b"/>
                <a:pathLst>
                  <a:path w="1217" h="1217" extrusionOk="0">
                    <a:moveTo>
                      <a:pt x="609" y="1"/>
                    </a:moveTo>
                    <a:cubicBezTo>
                      <a:pt x="274" y="1"/>
                      <a:pt x="1" y="274"/>
                      <a:pt x="1" y="609"/>
                    </a:cubicBezTo>
                    <a:cubicBezTo>
                      <a:pt x="1" y="943"/>
                      <a:pt x="274" y="1217"/>
                      <a:pt x="609" y="1217"/>
                    </a:cubicBezTo>
                    <a:cubicBezTo>
                      <a:pt x="943" y="1217"/>
                      <a:pt x="1217" y="943"/>
                      <a:pt x="1217" y="609"/>
                    </a:cubicBezTo>
                    <a:cubicBezTo>
                      <a:pt x="1217" y="274"/>
                      <a:pt x="943" y="1"/>
                      <a:pt x="609" y="1"/>
                    </a:cubicBez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72"/>
              <p:cNvSpPr/>
              <p:nvPr/>
            </p:nvSpPr>
            <p:spPr>
              <a:xfrm flipH="1">
                <a:off x="5761175" y="4621750"/>
                <a:ext cx="253560" cy="235555"/>
              </a:xfrm>
              <a:custGeom>
                <a:avLst/>
                <a:gdLst/>
                <a:ahLst/>
                <a:cxnLst/>
                <a:rect l="l" t="t" r="r" b="b"/>
                <a:pathLst>
                  <a:path w="7661" h="7117" extrusionOk="0">
                    <a:moveTo>
                      <a:pt x="3815" y="0"/>
                    </a:moveTo>
                    <a:cubicBezTo>
                      <a:pt x="3630" y="0"/>
                      <a:pt x="3442" y="15"/>
                      <a:pt x="3253" y="44"/>
                    </a:cubicBezTo>
                    <a:cubicBezTo>
                      <a:pt x="1307" y="379"/>
                      <a:pt x="0" y="2202"/>
                      <a:pt x="304" y="4148"/>
                    </a:cubicBezTo>
                    <a:cubicBezTo>
                      <a:pt x="604" y="5864"/>
                      <a:pt x="2101" y="7117"/>
                      <a:pt x="3787" y="7117"/>
                    </a:cubicBezTo>
                    <a:cubicBezTo>
                      <a:pt x="3982" y="7117"/>
                      <a:pt x="4179" y="7100"/>
                      <a:pt x="4377" y="7066"/>
                    </a:cubicBezTo>
                    <a:cubicBezTo>
                      <a:pt x="6323" y="6762"/>
                      <a:pt x="7660" y="4938"/>
                      <a:pt x="7326" y="2993"/>
                    </a:cubicBezTo>
                    <a:cubicBezTo>
                      <a:pt x="7051" y="1236"/>
                      <a:pt x="5538" y="0"/>
                      <a:pt x="3815" y="0"/>
                    </a:cubicBezTo>
                    <a:close/>
                  </a:path>
                </a:pathLst>
              </a:custGeom>
              <a:noFill/>
              <a:ln w="28575" cap="flat" cmpd="sng">
                <a:solidFill>
                  <a:schemeClr val="accen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72"/>
              <p:cNvSpPr/>
              <p:nvPr/>
            </p:nvSpPr>
            <p:spPr>
              <a:xfrm flipH="1">
                <a:off x="5841670" y="4693107"/>
                <a:ext cx="106673" cy="91084"/>
              </a:xfrm>
              <a:custGeom>
                <a:avLst/>
                <a:gdLst/>
                <a:ahLst/>
                <a:cxnLst/>
                <a:rect l="l" t="t" r="r" b="b"/>
                <a:pathLst>
                  <a:path w="3223" h="2752" extrusionOk="0">
                    <a:moveTo>
                      <a:pt x="1832" y="1"/>
                    </a:moveTo>
                    <a:cubicBezTo>
                      <a:pt x="1497" y="1"/>
                      <a:pt x="1156" y="127"/>
                      <a:pt x="882" y="411"/>
                    </a:cubicBezTo>
                    <a:cubicBezTo>
                      <a:pt x="0" y="1262"/>
                      <a:pt x="608" y="2752"/>
                      <a:pt x="1855" y="2752"/>
                    </a:cubicBezTo>
                    <a:cubicBezTo>
                      <a:pt x="2614" y="2752"/>
                      <a:pt x="3222" y="2144"/>
                      <a:pt x="3222" y="1384"/>
                    </a:cubicBezTo>
                    <a:cubicBezTo>
                      <a:pt x="3222" y="560"/>
                      <a:pt x="2538" y="1"/>
                      <a:pt x="18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72"/>
              <p:cNvSpPr/>
              <p:nvPr/>
            </p:nvSpPr>
            <p:spPr>
              <a:xfrm flipH="1">
                <a:off x="6807425" y="3896865"/>
                <a:ext cx="441686" cy="441686"/>
              </a:xfrm>
              <a:custGeom>
                <a:avLst/>
                <a:gdLst/>
                <a:ahLst/>
                <a:cxnLst/>
                <a:rect l="l" t="t" r="r" b="b"/>
                <a:pathLst>
                  <a:path w="13345" h="13345" extrusionOk="0">
                    <a:moveTo>
                      <a:pt x="6688" y="1"/>
                    </a:moveTo>
                    <a:cubicBezTo>
                      <a:pt x="2980" y="1"/>
                      <a:pt x="1" y="2979"/>
                      <a:pt x="1" y="6657"/>
                    </a:cubicBezTo>
                    <a:cubicBezTo>
                      <a:pt x="1" y="10366"/>
                      <a:pt x="2980" y="13344"/>
                      <a:pt x="6688" y="13344"/>
                    </a:cubicBezTo>
                    <a:cubicBezTo>
                      <a:pt x="10366" y="13344"/>
                      <a:pt x="13345" y="10366"/>
                      <a:pt x="13345" y="6657"/>
                    </a:cubicBezTo>
                    <a:cubicBezTo>
                      <a:pt x="13345" y="2979"/>
                      <a:pt x="10366" y="1"/>
                      <a:pt x="66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72"/>
              <p:cNvSpPr/>
              <p:nvPr/>
            </p:nvSpPr>
            <p:spPr>
              <a:xfrm flipH="1">
                <a:off x="6508614" y="3597075"/>
                <a:ext cx="1040288" cy="1040254"/>
              </a:xfrm>
              <a:custGeom>
                <a:avLst/>
                <a:gdLst/>
                <a:ahLst/>
                <a:cxnLst/>
                <a:rect l="l" t="t" r="r" b="b"/>
                <a:pathLst>
                  <a:path w="31431" h="31430" fill="none" extrusionOk="0">
                    <a:moveTo>
                      <a:pt x="21035" y="2949"/>
                    </a:moveTo>
                    <a:cubicBezTo>
                      <a:pt x="28087" y="5867"/>
                      <a:pt x="31430" y="13952"/>
                      <a:pt x="28512" y="21035"/>
                    </a:cubicBezTo>
                    <a:cubicBezTo>
                      <a:pt x="25594" y="28086"/>
                      <a:pt x="17509" y="31430"/>
                      <a:pt x="10427" y="28512"/>
                    </a:cubicBezTo>
                    <a:cubicBezTo>
                      <a:pt x="3375" y="25594"/>
                      <a:pt x="1" y="17478"/>
                      <a:pt x="2949" y="10426"/>
                    </a:cubicBezTo>
                    <a:cubicBezTo>
                      <a:pt x="5867" y="3375"/>
                      <a:pt x="13953" y="1"/>
                      <a:pt x="21035" y="2949"/>
                    </a:cubicBezTo>
                    <a:close/>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72"/>
              <p:cNvSpPr/>
              <p:nvPr/>
            </p:nvSpPr>
            <p:spPr>
              <a:xfrm flipH="1">
                <a:off x="6876831" y="3915995"/>
                <a:ext cx="353150" cy="353150"/>
              </a:xfrm>
              <a:custGeom>
                <a:avLst/>
                <a:gdLst/>
                <a:ahLst/>
                <a:cxnLst/>
                <a:rect l="l" t="t" r="r" b="b"/>
                <a:pathLst>
                  <a:path w="10670" h="10670" fill="none" extrusionOk="0">
                    <a:moveTo>
                      <a:pt x="6110" y="10669"/>
                    </a:moveTo>
                    <a:cubicBezTo>
                      <a:pt x="2037" y="10669"/>
                      <a:pt x="0" y="5745"/>
                      <a:pt x="2858" y="2888"/>
                    </a:cubicBezTo>
                    <a:cubicBezTo>
                      <a:pt x="5745" y="0"/>
                      <a:pt x="10669" y="2037"/>
                      <a:pt x="10669" y="6110"/>
                    </a:cubicBezTo>
                    <a:cubicBezTo>
                      <a:pt x="10669" y="8633"/>
                      <a:pt x="8602" y="10669"/>
                      <a:pt x="6110" y="10669"/>
                    </a:cubicBezTo>
                    <a:close/>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72"/>
              <p:cNvSpPr/>
              <p:nvPr/>
            </p:nvSpPr>
            <p:spPr>
              <a:xfrm flipH="1">
                <a:off x="7463333" y="4427042"/>
                <a:ext cx="592578" cy="92574"/>
              </a:xfrm>
              <a:custGeom>
                <a:avLst/>
                <a:gdLst/>
                <a:ahLst/>
                <a:cxnLst/>
                <a:rect l="l" t="t" r="r" b="b"/>
                <a:pathLst>
                  <a:path w="17904" h="2797" extrusionOk="0">
                    <a:moveTo>
                      <a:pt x="0" y="0"/>
                    </a:moveTo>
                    <a:lnTo>
                      <a:pt x="0" y="2797"/>
                    </a:lnTo>
                    <a:lnTo>
                      <a:pt x="2827" y="2797"/>
                    </a:lnTo>
                    <a:lnTo>
                      <a:pt x="2827" y="0"/>
                    </a:lnTo>
                    <a:close/>
                    <a:moveTo>
                      <a:pt x="3770" y="0"/>
                    </a:moveTo>
                    <a:lnTo>
                      <a:pt x="3770" y="2797"/>
                    </a:lnTo>
                    <a:lnTo>
                      <a:pt x="6596" y="2797"/>
                    </a:lnTo>
                    <a:lnTo>
                      <a:pt x="6596" y="0"/>
                    </a:lnTo>
                    <a:close/>
                    <a:moveTo>
                      <a:pt x="7539" y="0"/>
                    </a:moveTo>
                    <a:lnTo>
                      <a:pt x="7539" y="2797"/>
                    </a:lnTo>
                    <a:lnTo>
                      <a:pt x="10365" y="2797"/>
                    </a:lnTo>
                    <a:lnTo>
                      <a:pt x="10365" y="0"/>
                    </a:lnTo>
                    <a:close/>
                    <a:moveTo>
                      <a:pt x="11308" y="0"/>
                    </a:moveTo>
                    <a:lnTo>
                      <a:pt x="11308" y="2797"/>
                    </a:lnTo>
                    <a:lnTo>
                      <a:pt x="14134" y="2797"/>
                    </a:lnTo>
                    <a:lnTo>
                      <a:pt x="14134" y="0"/>
                    </a:lnTo>
                    <a:close/>
                    <a:moveTo>
                      <a:pt x="15077" y="0"/>
                    </a:moveTo>
                    <a:lnTo>
                      <a:pt x="15077" y="2797"/>
                    </a:lnTo>
                    <a:lnTo>
                      <a:pt x="17904" y="2797"/>
                    </a:lnTo>
                    <a:lnTo>
                      <a:pt x="17904" y="0"/>
                    </a:lnTo>
                    <a:close/>
                  </a:path>
                </a:pathLst>
              </a:custGeom>
              <a:solidFill>
                <a:schemeClr val="dk1"/>
              </a:solidFill>
              <a:ln w="8350"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708" name="Google Shape;1708;p72"/>
            <p:cNvCxnSpPr/>
            <p:nvPr/>
          </p:nvCxnSpPr>
          <p:spPr>
            <a:xfrm>
              <a:off x="8038592" y="4511850"/>
              <a:ext cx="0" cy="752100"/>
            </a:xfrm>
            <a:prstGeom prst="straightConnector1">
              <a:avLst/>
            </a:prstGeom>
            <a:noFill/>
            <a:ln w="28575" cap="flat" cmpd="sng">
              <a:solidFill>
                <a:schemeClr val="dk1"/>
              </a:solidFill>
              <a:prstDash val="solid"/>
              <a:round/>
              <a:headEnd type="none" w="med" len="med"/>
              <a:tailEnd type="none" w="med" len="med"/>
            </a:ln>
          </p:spPr>
        </p:cxnSp>
      </p:grpSp>
      <p:grpSp>
        <p:nvGrpSpPr>
          <p:cNvPr id="1709" name="Google Shape;1709;p72"/>
          <p:cNvGrpSpPr/>
          <p:nvPr/>
        </p:nvGrpSpPr>
        <p:grpSpPr>
          <a:xfrm rot="2700000">
            <a:off x="7323347" y="4171503"/>
            <a:ext cx="483406" cy="483455"/>
            <a:chOff x="6100216" y="4192618"/>
            <a:chExt cx="328989" cy="329022"/>
          </a:xfrm>
        </p:grpSpPr>
        <p:sp>
          <p:nvSpPr>
            <p:cNvPr id="1710" name="Google Shape;1710;p72"/>
            <p:cNvSpPr/>
            <p:nvPr/>
          </p:nvSpPr>
          <p:spPr>
            <a:xfrm flipH="1">
              <a:off x="6100216" y="4192618"/>
              <a:ext cx="328989" cy="329022"/>
            </a:xfrm>
            <a:custGeom>
              <a:avLst/>
              <a:gdLst/>
              <a:ahLst/>
              <a:cxnLst/>
              <a:rect l="l" t="t" r="r" b="b"/>
              <a:pathLst>
                <a:path w="9940" h="9941" fill="none" extrusionOk="0">
                  <a:moveTo>
                    <a:pt x="9940" y="4986"/>
                  </a:moveTo>
                  <a:cubicBezTo>
                    <a:pt x="9940" y="7721"/>
                    <a:pt x="7721" y="9940"/>
                    <a:pt x="4985" y="9940"/>
                  </a:cubicBezTo>
                  <a:cubicBezTo>
                    <a:pt x="2219" y="9940"/>
                    <a:pt x="0" y="7721"/>
                    <a:pt x="0" y="4986"/>
                  </a:cubicBezTo>
                  <a:cubicBezTo>
                    <a:pt x="0" y="2220"/>
                    <a:pt x="2219" y="1"/>
                    <a:pt x="4985" y="1"/>
                  </a:cubicBezTo>
                  <a:cubicBezTo>
                    <a:pt x="7721" y="1"/>
                    <a:pt x="9940" y="2220"/>
                    <a:pt x="9940" y="4986"/>
                  </a:cubicBezTo>
                  <a:close/>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72"/>
            <p:cNvSpPr/>
            <p:nvPr/>
          </p:nvSpPr>
          <p:spPr>
            <a:xfrm flipH="1">
              <a:off x="6163600" y="4257024"/>
              <a:ext cx="201233" cy="201233"/>
            </a:xfrm>
            <a:custGeom>
              <a:avLst/>
              <a:gdLst/>
              <a:ahLst/>
              <a:cxnLst/>
              <a:rect l="l" t="t" r="r" b="b"/>
              <a:pathLst>
                <a:path w="6080" h="6080" fill="none" extrusionOk="0">
                  <a:moveTo>
                    <a:pt x="1" y="0"/>
                  </a:moveTo>
                  <a:lnTo>
                    <a:pt x="6080" y="0"/>
                  </a:lnTo>
                  <a:lnTo>
                    <a:pt x="6080" y="6079"/>
                  </a:lnTo>
                  <a:lnTo>
                    <a:pt x="1" y="6079"/>
                  </a:lnTo>
                  <a:close/>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12" name="Google Shape;1712;p72">
            <a:hlinkClick r:id="" action="ppaction://hlinkshowjump?jump=nextslide"/>
          </p:cNvPr>
          <p:cNvSpPr/>
          <p:nvPr/>
        </p:nvSpPr>
        <p:spPr>
          <a:xfrm>
            <a:off x="4814125" y="4913101"/>
            <a:ext cx="228600" cy="313800"/>
          </a:xfrm>
          <a:prstGeom prst="rect">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72">
            <a:hlinkClick r:id="" action="ppaction://hlinkshowjump?jump=nextslide"/>
          </p:cNvPr>
          <p:cNvSpPr/>
          <p:nvPr/>
        </p:nvSpPr>
        <p:spPr>
          <a:xfrm>
            <a:off x="4884413" y="4973160"/>
            <a:ext cx="88024" cy="110279"/>
          </a:xfrm>
          <a:custGeom>
            <a:avLst/>
            <a:gdLst/>
            <a:ahLst/>
            <a:cxnLst/>
            <a:rect l="l" t="t" r="r" b="b"/>
            <a:pathLst>
              <a:path w="1739" h="2179" extrusionOk="0">
                <a:moveTo>
                  <a:pt x="1" y="1"/>
                </a:moveTo>
                <a:lnTo>
                  <a:pt x="1" y="2179"/>
                </a:lnTo>
                <a:lnTo>
                  <a:pt x="758" y="2179"/>
                </a:lnTo>
                <a:lnTo>
                  <a:pt x="1739" y="1090"/>
                </a:lnTo>
                <a:lnTo>
                  <a:pt x="758" y="1"/>
                </a:lnTo>
                <a:close/>
              </a:path>
            </a:pathLst>
          </a:cu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72">
            <a:hlinkClick r:id="" action="ppaction://hlinkshowjump?jump=previousslide"/>
          </p:cNvPr>
          <p:cNvSpPr/>
          <p:nvPr/>
        </p:nvSpPr>
        <p:spPr>
          <a:xfrm>
            <a:off x="4101275" y="4913101"/>
            <a:ext cx="228600" cy="313800"/>
          </a:xfrm>
          <a:prstGeom prst="rect">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72">
            <a:hlinkClick r:id="" action="ppaction://hlinkshowjump?jump=previousslide"/>
          </p:cNvPr>
          <p:cNvSpPr/>
          <p:nvPr/>
        </p:nvSpPr>
        <p:spPr>
          <a:xfrm flipH="1">
            <a:off x="4171563" y="4973162"/>
            <a:ext cx="88024" cy="110274"/>
          </a:xfrm>
          <a:custGeom>
            <a:avLst/>
            <a:gdLst/>
            <a:ahLst/>
            <a:cxnLst/>
            <a:rect l="l" t="t" r="r" b="b"/>
            <a:pathLst>
              <a:path w="1739" h="2179" extrusionOk="0">
                <a:moveTo>
                  <a:pt x="1" y="1"/>
                </a:moveTo>
                <a:lnTo>
                  <a:pt x="1" y="2179"/>
                </a:lnTo>
                <a:lnTo>
                  <a:pt x="758" y="2179"/>
                </a:lnTo>
                <a:lnTo>
                  <a:pt x="1739" y="1090"/>
                </a:lnTo>
                <a:lnTo>
                  <a:pt x="758" y="1"/>
                </a:lnTo>
                <a:close/>
              </a:path>
            </a:pathLst>
          </a:cu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72">
            <a:hlinkClick r:id="rId4" action="ppaction://hlinksldjump"/>
          </p:cNvPr>
          <p:cNvSpPr/>
          <p:nvPr/>
        </p:nvSpPr>
        <p:spPr>
          <a:xfrm>
            <a:off x="4457700" y="4913101"/>
            <a:ext cx="228600" cy="313800"/>
          </a:xfrm>
          <a:prstGeom prst="rect">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717" name="Google Shape;1717;p72">
            <a:hlinkClick r:id="rId4" action="ppaction://hlinksldjump"/>
          </p:cNvPr>
          <p:cNvCxnSpPr/>
          <p:nvPr/>
        </p:nvCxnSpPr>
        <p:spPr>
          <a:xfrm>
            <a:off x="4528050" y="5043541"/>
            <a:ext cx="87900" cy="0"/>
          </a:xfrm>
          <a:prstGeom prst="straightConnector1">
            <a:avLst/>
          </a:prstGeom>
          <a:noFill/>
          <a:ln w="19050" cap="rnd" cmpd="sng">
            <a:solidFill>
              <a:schemeClr val="dk2"/>
            </a:solidFill>
            <a:prstDash val="solid"/>
            <a:round/>
            <a:headEnd type="none" w="med" len="med"/>
            <a:tailEnd type="none" w="med" len="med"/>
          </a:ln>
        </p:spPr>
      </p:cxnSp>
      <p:cxnSp>
        <p:nvCxnSpPr>
          <p:cNvPr id="1718" name="Google Shape;1718;p72">
            <a:hlinkClick r:id="rId4" action="ppaction://hlinksldjump"/>
          </p:cNvPr>
          <p:cNvCxnSpPr/>
          <p:nvPr/>
        </p:nvCxnSpPr>
        <p:spPr>
          <a:xfrm>
            <a:off x="4528050" y="4982575"/>
            <a:ext cx="87900" cy="0"/>
          </a:xfrm>
          <a:prstGeom prst="straightConnector1">
            <a:avLst/>
          </a:prstGeom>
          <a:noFill/>
          <a:ln w="19050" cap="rnd" cmpd="sng">
            <a:solidFill>
              <a:schemeClr val="dk2"/>
            </a:solidFill>
            <a:prstDash val="solid"/>
            <a:round/>
            <a:headEnd type="none" w="med" len="med"/>
            <a:tailEnd type="none" w="med" len="med"/>
          </a:ln>
        </p:spPr>
      </p:cxnSp>
      <p:cxnSp>
        <p:nvCxnSpPr>
          <p:cNvPr id="1719" name="Google Shape;1719;p72">
            <a:hlinkClick r:id="rId4" action="ppaction://hlinksldjump"/>
          </p:cNvPr>
          <p:cNvCxnSpPr/>
          <p:nvPr/>
        </p:nvCxnSpPr>
        <p:spPr>
          <a:xfrm>
            <a:off x="4528050" y="5074024"/>
            <a:ext cx="87900" cy="0"/>
          </a:xfrm>
          <a:prstGeom prst="straightConnector1">
            <a:avLst/>
          </a:prstGeom>
          <a:noFill/>
          <a:ln w="19050" cap="rnd" cmpd="sng">
            <a:solidFill>
              <a:schemeClr val="dk2"/>
            </a:solidFill>
            <a:prstDash val="solid"/>
            <a:round/>
            <a:headEnd type="none" w="med" len="med"/>
            <a:tailEnd type="none" w="med" len="med"/>
          </a:ln>
        </p:spPr>
      </p:cxnSp>
      <p:cxnSp>
        <p:nvCxnSpPr>
          <p:cNvPr id="1720" name="Google Shape;1720;p72">
            <a:hlinkClick r:id="rId4" action="ppaction://hlinksldjump"/>
          </p:cNvPr>
          <p:cNvCxnSpPr/>
          <p:nvPr/>
        </p:nvCxnSpPr>
        <p:spPr>
          <a:xfrm>
            <a:off x="4528050" y="5013058"/>
            <a:ext cx="87900" cy="0"/>
          </a:xfrm>
          <a:prstGeom prst="straightConnector1">
            <a:avLst/>
          </a:prstGeom>
          <a:noFill/>
          <a:ln w="19050" cap="rnd" cmpd="sng">
            <a:solidFill>
              <a:schemeClr val="dk2"/>
            </a:solidFill>
            <a:prstDash val="solid"/>
            <a:round/>
            <a:headEnd type="none" w="med" len="med"/>
            <a:tailEnd type="none" w="med" len="med"/>
          </a:ln>
        </p:spPr>
      </p:cxnSp>
      <p:cxnSp>
        <p:nvCxnSpPr>
          <p:cNvPr id="3" name="Straight Connector 2">
            <a:extLst>
              <a:ext uri="{FF2B5EF4-FFF2-40B4-BE49-F238E27FC236}">
                <a16:creationId xmlns:a16="http://schemas.microsoft.com/office/drawing/2014/main" id="{8D1AB354-1B7C-F30A-E512-2B9B5744E1CF}"/>
              </a:ext>
            </a:extLst>
          </p:cNvPr>
          <p:cNvCxnSpPr/>
          <p:nvPr/>
        </p:nvCxnSpPr>
        <p:spPr>
          <a:xfrm>
            <a:off x="1555873" y="353394"/>
            <a:ext cx="6217214" cy="0"/>
          </a:xfrm>
          <a:prstGeom prst="line">
            <a:avLst/>
          </a:prstGeom>
        </p:spPr>
        <p:style>
          <a:lnRef idx="2">
            <a:schemeClr val="accent1"/>
          </a:lnRef>
          <a:fillRef idx="0">
            <a:schemeClr val="accent1"/>
          </a:fillRef>
          <a:effectRef idx="1">
            <a:schemeClr val="accent1"/>
          </a:effectRef>
          <a:fontRef idx="minor">
            <a:schemeClr val="tx1"/>
          </a:fontRef>
        </p:style>
      </p:cxnSp>
      <p:sp>
        <p:nvSpPr>
          <p:cNvPr id="4" name="Rectangle 3">
            <a:extLst>
              <a:ext uri="{FF2B5EF4-FFF2-40B4-BE49-F238E27FC236}">
                <a16:creationId xmlns:a16="http://schemas.microsoft.com/office/drawing/2014/main" id="{7A87FE49-0A15-3DCF-FCFB-BAD1A64F479A}"/>
              </a:ext>
            </a:extLst>
          </p:cNvPr>
          <p:cNvSpPr/>
          <p:nvPr/>
        </p:nvSpPr>
        <p:spPr>
          <a:xfrm>
            <a:off x="1619951" y="163390"/>
            <a:ext cx="5904097" cy="49677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sr-Latn-RS" sz="2400" b="1" dirty="0">
                <a:latin typeface="Montserrat" panose="00000500000000000000" pitchFamily="2" charset="0"/>
              </a:rPr>
              <a:t>COMPOUND STRUCTURE</a:t>
            </a:r>
            <a:endParaRPr lang="en-US" sz="2400" b="1" dirty="0">
              <a:latin typeface="Montserrat" panose="00000500000000000000" pitchFamily="2" charset="0"/>
            </a:endParaRPr>
          </a:p>
        </p:txBody>
      </p:sp>
      <p:sp>
        <p:nvSpPr>
          <p:cNvPr id="5" name="TextBox 4">
            <a:extLst>
              <a:ext uri="{FF2B5EF4-FFF2-40B4-BE49-F238E27FC236}">
                <a16:creationId xmlns:a16="http://schemas.microsoft.com/office/drawing/2014/main" id="{38E082D1-A405-C097-039A-B6800D6D3EC9}"/>
              </a:ext>
            </a:extLst>
          </p:cNvPr>
          <p:cNvSpPr txBox="1"/>
          <p:nvPr/>
        </p:nvSpPr>
        <p:spPr>
          <a:xfrm>
            <a:off x="1127670" y="1457283"/>
            <a:ext cx="4513866" cy="369332"/>
          </a:xfrm>
          <a:prstGeom prst="rect">
            <a:avLst/>
          </a:prstGeom>
          <a:noFill/>
        </p:spPr>
        <p:txBody>
          <a:bodyPr wrap="square" rtlCol="0">
            <a:spAutoFit/>
          </a:bodyPr>
          <a:lstStyle/>
          <a:p>
            <a:pPr defTabSz="457200">
              <a:buClrTx/>
              <a:buFontTx/>
              <a:buNone/>
            </a:pPr>
            <a:r>
              <a:rPr lang="sr-Latn-RS" sz="1800" kern="1200" dirty="0">
                <a:solidFill>
                  <a:prstClr val="white"/>
                </a:solidFill>
                <a:latin typeface="Source Sans Pro" panose="020B0503030403020204" pitchFamily="34" charset="0"/>
                <a:ea typeface="Source Sans Pro" panose="020B0503030403020204" pitchFamily="34" charset="0"/>
                <a:cs typeface="+mn-cs"/>
              </a:rPr>
              <a:t>car battery		vs.		battery car</a:t>
            </a:r>
            <a:endParaRPr lang="en-US" sz="1800" kern="1200" dirty="0">
              <a:solidFill>
                <a:prstClr val="white"/>
              </a:solidFill>
              <a:latin typeface="Source Sans Pro" panose="020B0503030403020204" pitchFamily="34" charset="0"/>
              <a:ea typeface="Source Sans Pro" panose="020B0503030403020204" pitchFamily="34" charset="0"/>
              <a:cs typeface="+mn-cs"/>
            </a:endParaRPr>
          </a:p>
        </p:txBody>
      </p:sp>
      <p:sp>
        <p:nvSpPr>
          <p:cNvPr id="22" name="TextBox 21">
            <a:extLst>
              <a:ext uri="{FF2B5EF4-FFF2-40B4-BE49-F238E27FC236}">
                <a16:creationId xmlns:a16="http://schemas.microsoft.com/office/drawing/2014/main" id="{4C44431B-E553-909F-2C4D-E38774EA8365}"/>
              </a:ext>
            </a:extLst>
          </p:cNvPr>
          <p:cNvSpPr txBox="1"/>
          <p:nvPr/>
        </p:nvSpPr>
        <p:spPr>
          <a:xfrm>
            <a:off x="193494" y="2786055"/>
            <a:ext cx="4157503" cy="369332"/>
          </a:xfrm>
          <a:prstGeom prst="rect">
            <a:avLst/>
          </a:prstGeom>
          <a:noFill/>
        </p:spPr>
        <p:txBody>
          <a:bodyPr wrap="square" rtlCol="0">
            <a:spAutoFit/>
          </a:bodyPr>
          <a:lstStyle/>
          <a:p>
            <a:pPr defTabSz="457200">
              <a:buClrTx/>
              <a:buFontTx/>
              <a:buNone/>
            </a:pPr>
            <a:r>
              <a:rPr lang="sr-Latn-RS" sz="1800" kern="1200" dirty="0">
                <a:solidFill>
                  <a:srgbClr val="EBEBEB"/>
                </a:solidFill>
                <a:latin typeface="Source Sans Pro" panose="020B0503030403020204" pitchFamily="34" charset="0"/>
                <a:ea typeface="Source Sans Pro" panose="020B0503030403020204" pitchFamily="34" charset="0"/>
                <a:cs typeface="+mn-cs"/>
              </a:rPr>
              <a:t>high-speed</a:t>
            </a:r>
            <a:r>
              <a:rPr lang="sr-Latn-RS" sz="1800" kern="1200" dirty="0">
                <a:solidFill>
                  <a:prstClr val="white"/>
                </a:solidFill>
                <a:latin typeface="Source Sans Pro" panose="020B0503030403020204" pitchFamily="34" charset="0"/>
                <a:ea typeface="Source Sans Pro" panose="020B0503030403020204" pitchFamily="34" charset="0"/>
                <a:cs typeface="+mn-cs"/>
              </a:rPr>
              <a:t> </a:t>
            </a:r>
            <a:r>
              <a:rPr lang="sr-Latn-RS" sz="1800" kern="1200" dirty="0">
                <a:solidFill>
                  <a:schemeClr val="accent1"/>
                </a:solidFill>
                <a:latin typeface="Source Sans Pro" panose="020B0503030403020204" pitchFamily="34" charset="0"/>
                <a:ea typeface="Source Sans Pro" panose="020B0503030403020204" pitchFamily="34" charset="0"/>
                <a:cs typeface="+mn-cs"/>
              </a:rPr>
              <a:t>passenger</a:t>
            </a:r>
            <a:r>
              <a:rPr lang="sr-Latn-RS" sz="1800" kern="1200" dirty="0">
                <a:solidFill>
                  <a:prstClr val="white"/>
                </a:solidFill>
                <a:latin typeface="Source Sans Pro" panose="020B0503030403020204" pitchFamily="34" charset="0"/>
                <a:ea typeface="Source Sans Pro" panose="020B0503030403020204" pitchFamily="34" charset="0"/>
                <a:cs typeface="+mn-cs"/>
              </a:rPr>
              <a:t> </a:t>
            </a:r>
            <a:r>
              <a:rPr lang="sr-Latn-RS" sz="1800" kern="1200" dirty="0">
                <a:solidFill>
                  <a:schemeClr val="accent2"/>
                </a:solidFill>
                <a:latin typeface="Source Sans Pro" panose="020B0503030403020204" pitchFamily="34" charset="0"/>
                <a:ea typeface="Source Sans Pro" panose="020B0503030403020204" pitchFamily="34" charset="0"/>
                <a:cs typeface="+mn-cs"/>
              </a:rPr>
              <a:t>rail</a:t>
            </a:r>
            <a:r>
              <a:rPr lang="sr-Latn-RS" sz="1800" kern="1200" dirty="0">
                <a:solidFill>
                  <a:prstClr val="white"/>
                </a:solidFill>
                <a:latin typeface="Source Sans Pro" panose="020B0503030403020204" pitchFamily="34" charset="0"/>
                <a:ea typeface="Source Sans Pro" panose="020B0503030403020204" pitchFamily="34" charset="0"/>
                <a:cs typeface="+mn-cs"/>
              </a:rPr>
              <a:t> </a:t>
            </a:r>
            <a:r>
              <a:rPr lang="sr-Latn-RS" sz="1800" kern="1200" dirty="0">
                <a:solidFill>
                  <a:schemeClr val="bg1"/>
                </a:solidFill>
                <a:latin typeface="Source Sans Pro" panose="020B0503030403020204" pitchFamily="34" charset="0"/>
                <a:ea typeface="Source Sans Pro" panose="020B0503030403020204" pitchFamily="34" charset="0"/>
                <a:cs typeface="+mn-cs"/>
              </a:rPr>
              <a:t>network</a:t>
            </a:r>
            <a:r>
              <a:rPr lang="sr-Latn-RS" sz="1800" kern="1200" dirty="0">
                <a:solidFill>
                  <a:prstClr val="white"/>
                </a:solidFill>
                <a:latin typeface="Source Sans Pro" panose="020B0503030403020204" pitchFamily="34" charset="0"/>
                <a:ea typeface="Source Sans Pro" panose="020B0503030403020204" pitchFamily="34" charset="0"/>
                <a:cs typeface="+mn-cs"/>
              </a:rPr>
              <a:t>	-</a:t>
            </a:r>
            <a:endParaRPr lang="en-US" sz="1800" kern="1200" dirty="0">
              <a:solidFill>
                <a:prstClr val="white"/>
              </a:solidFill>
              <a:latin typeface="Source Sans Pro" panose="020B0503030403020204" pitchFamily="34" charset="0"/>
              <a:ea typeface="Source Sans Pro" panose="020B0503030403020204" pitchFamily="34" charset="0"/>
              <a:cs typeface="+mn-cs"/>
            </a:endParaRPr>
          </a:p>
        </p:txBody>
      </p:sp>
      <p:sp>
        <p:nvSpPr>
          <p:cNvPr id="23" name="TextBox 22">
            <a:extLst>
              <a:ext uri="{FF2B5EF4-FFF2-40B4-BE49-F238E27FC236}">
                <a16:creationId xmlns:a16="http://schemas.microsoft.com/office/drawing/2014/main" id="{BD36FE93-F394-A56A-01DE-98F27F153A62}"/>
              </a:ext>
            </a:extLst>
          </p:cNvPr>
          <p:cNvSpPr txBox="1"/>
          <p:nvPr/>
        </p:nvSpPr>
        <p:spPr>
          <a:xfrm>
            <a:off x="2877756" y="3161726"/>
            <a:ext cx="983674" cy="369332"/>
          </a:xfrm>
          <a:prstGeom prst="rect">
            <a:avLst/>
          </a:prstGeom>
          <a:noFill/>
        </p:spPr>
        <p:txBody>
          <a:bodyPr wrap="square" rtlCol="0">
            <a:spAutoFit/>
          </a:bodyPr>
          <a:lstStyle/>
          <a:p>
            <a:pPr defTabSz="457200">
              <a:buClrTx/>
              <a:buFontTx/>
              <a:buNone/>
            </a:pPr>
            <a:r>
              <a:rPr lang="sr-Latn-RS" sz="1800" kern="1200" dirty="0">
                <a:solidFill>
                  <a:schemeClr val="bg1"/>
                </a:solidFill>
                <a:latin typeface="Source Sans Pro" panose="020B0503030403020204" pitchFamily="34" charset="0"/>
                <a:ea typeface="Source Sans Pro" panose="020B0503030403020204" pitchFamily="34" charset="0"/>
                <a:cs typeface="+mn-cs"/>
              </a:rPr>
              <a:t>mreža</a:t>
            </a:r>
            <a:endParaRPr lang="en-US" sz="1800" kern="1200" dirty="0">
              <a:solidFill>
                <a:schemeClr val="bg1"/>
              </a:solidFill>
              <a:latin typeface="Source Sans Pro" panose="020B0503030403020204" pitchFamily="34" charset="0"/>
              <a:ea typeface="Source Sans Pro" panose="020B0503030403020204" pitchFamily="34" charset="0"/>
              <a:cs typeface="+mn-cs"/>
            </a:endParaRPr>
          </a:p>
        </p:txBody>
      </p:sp>
      <p:sp>
        <p:nvSpPr>
          <p:cNvPr id="24" name="TextBox 23">
            <a:extLst>
              <a:ext uri="{FF2B5EF4-FFF2-40B4-BE49-F238E27FC236}">
                <a16:creationId xmlns:a16="http://schemas.microsoft.com/office/drawing/2014/main" id="{02207CBC-550F-0D13-DC1E-5E98EA33BAE4}"/>
              </a:ext>
            </a:extLst>
          </p:cNvPr>
          <p:cNvSpPr txBox="1"/>
          <p:nvPr/>
        </p:nvSpPr>
        <p:spPr>
          <a:xfrm>
            <a:off x="3642250" y="3161726"/>
            <a:ext cx="678081" cy="369332"/>
          </a:xfrm>
          <a:prstGeom prst="rect">
            <a:avLst/>
          </a:prstGeom>
          <a:noFill/>
        </p:spPr>
        <p:txBody>
          <a:bodyPr wrap="square" rtlCol="0">
            <a:spAutoFit/>
          </a:bodyPr>
          <a:lstStyle/>
          <a:p>
            <a:pPr defTabSz="457200">
              <a:buClrTx/>
              <a:buFontTx/>
              <a:buNone/>
            </a:pPr>
            <a:r>
              <a:rPr lang="sr-Latn-RS" sz="1800" kern="1200" dirty="0">
                <a:solidFill>
                  <a:srgbClr val="EBEBEB"/>
                </a:solidFill>
                <a:latin typeface="Source Sans Pro" panose="020B0503030403020204" pitchFamily="34" charset="0"/>
                <a:ea typeface="Source Sans Pro" panose="020B0503030403020204" pitchFamily="34" charset="0"/>
                <a:cs typeface="+mn-cs"/>
              </a:rPr>
              <a:t>brze</a:t>
            </a:r>
            <a:endParaRPr lang="en-US" sz="1800" kern="1200" dirty="0">
              <a:solidFill>
                <a:prstClr val="white"/>
              </a:solidFill>
              <a:latin typeface="Source Sans Pro" panose="020B0503030403020204" pitchFamily="34" charset="0"/>
              <a:ea typeface="Source Sans Pro" panose="020B0503030403020204" pitchFamily="34" charset="0"/>
              <a:cs typeface="+mn-cs"/>
            </a:endParaRPr>
          </a:p>
        </p:txBody>
      </p:sp>
      <p:sp>
        <p:nvSpPr>
          <p:cNvPr id="25" name="TextBox 24">
            <a:extLst>
              <a:ext uri="{FF2B5EF4-FFF2-40B4-BE49-F238E27FC236}">
                <a16:creationId xmlns:a16="http://schemas.microsoft.com/office/drawing/2014/main" id="{CF7FCA5A-D316-57DC-87FE-5552B3966EC2}"/>
              </a:ext>
            </a:extLst>
          </p:cNvPr>
          <p:cNvSpPr txBox="1"/>
          <p:nvPr/>
        </p:nvSpPr>
        <p:spPr>
          <a:xfrm>
            <a:off x="4244046" y="3159185"/>
            <a:ext cx="1172382" cy="369332"/>
          </a:xfrm>
          <a:prstGeom prst="rect">
            <a:avLst/>
          </a:prstGeom>
          <a:noFill/>
        </p:spPr>
        <p:txBody>
          <a:bodyPr wrap="square" rtlCol="0">
            <a:spAutoFit/>
          </a:bodyPr>
          <a:lstStyle/>
          <a:p>
            <a:pPr defTabSz="457200">
              <a:buClrTx/>
              <a:buFontTx/>
              <a:buNone/>
            </a:pPr>
            <a:r>
              <a:rPr lang="sr-Latn-RS" sz="1800" kern="1200" dirty="0">
                <a:solidFill>
                  <a:schemeClr val="accent1"/>
                </a:solidFill>
                <a:latin typeface="Source Sans Pro" panose="020B0503030403020204" pitchFamily="34" charset="0"/>
                <a:ea typeface="Source Sans Pro" panose="020B0503030403020204" pitchFamily="34" charset="0"/>
                <a:cs typeface="+mn-cs"/>
              </a:rPr>
              <a:t>putničke</a:t>
            </a:r>
            <a:endParaRPr lang="en-US" sz="1800" kern="1200" dirty="0">
              <a:solidFill>
                <a:schemeClr val="accent1"/>
              </a:solidFill>
              <a:latin typeface="Source Sans Pro" panose="020B0503030403020204" pitchFamily="34" charset="0"/>
              <a:ea typeface="Source Sans Pro" panose="020B0503030403020204" pitchFamily="34" charset="0"/>
              <a:cs typeface="+mn-cs"/>
            </a:endParaRPr>
          </a:p>
        </p:txBody>
      </p:sp>
      <p:sp>
        <p:nvSpPr>
          <p:cNvPr id="26" name="TextBox 25">
            <a:extLst>
              <a:ext uri="{FF2B5EF4-FFF2-40B4-BE49-F238E27FC236}">
                <a16:creationId xmlns:a16="http://schemas.microsoft.com/office/drawing/2014/main" id="{A7D74F88-8E63-E704-078C-AB760CF3D53B}"/>
              </a:ext>
            </a:extLst>
          </p:cNvPr>
          <p:cNvSpPr txBox="1"/>
          <p:nvPr/>
        </p:nvSpPr>
        <p:spPr>
          <a:xfrm>
            <a:off x="5199649" y="3158667"/>
            <a:ext cx="1648729" cy="369332"/>
          </a:xfrm>
          <a:prstGeom prst="rect">
            <a:avLst/>
          </a:prstGeom>
          <a:noFill/>
        </p:spPr>
        <p:txBody>
          <a:bodyPr wrap="square" rtlCol="0">
            <a:spAutoFit/>
          </a:bodyPr>
          <a:lstStyle/>
          <a:p>
            <a:pPr defTabSz="457200">
              <a:buClrTx/>
              <a:buFontTx/>
              <a:buNone/>
            </a:pPr>
            <a:r>
              <a:rPr lang="sr-Latn-RS" sz="1800" kern="1200" dirty="0">
                <a:solidFill>
                  <a:schemeClr val="accent2"/>
                </a:solidFill>
                <a:latin typeface="Source Sans Pro" panose="020B0503030403020204" pitchFamily="34" charset="0"/>
                <a:ea typeface="Source Sans Pro" panose="020B0503030403020204" pitchFamily="34" charset="0"/>
                <a:cs typeface="+mn-cs"/>
              </a:rPr>
              <a:t>železnice</a:t>
            </a:r>
            <a:endParaRPr lang="en-US" sz="1800" kern="1200" dirty="0">
              <a:solidFill>
                <a:schemeClr val="accent2"/>
              </a:solidFill>
              <a:latin typeface="Source Sans Pro" panose="020B0503030403020204" pitchFamily="34" charset="0"/>
              <a:ea typeface="Source Sans Pro" panose="020B0503030403020204" pitchFamily="34" charset="0"/>
              <a:cs typeface="+mn-cs"/>
            </a:endParaRPr>
          </a:p>
        </p:txBody>
      </p:sp>
      <p:sp>
        <p:nvSpPr>
          <p:cNvPr id="37" name="TextBox 36">
            <a:extLst>
              <a:ext uri="{FF2B5EF4-FFF2-40B4-BE49-F238E27FC236}">
                <a16:creationId xmlns:a16="http://schemas.microsoft.com/office/drawing/2014/main" id="{F181964A-536C-CF0E-E6CF-8FE4B667296C}"/>
              </a:ext>
            </a:extLst>
          </p:cNvPr>
          <p:cNvSpPr txBox="1"/>
          <p:nvPr/>
        </p:nvSpPr>
        <p:spPr>
          <a:xfrm>
            <a:off x="827667" y="4216603"/>
            <a:ext cx="2660682" cy="338554"/>
          </a:xfrm>
          <a:prstGeom prst="rect">
            <a:avLst/>
          </a:prstGeom>
          <a:noFill/>
        </p:spPr>
        <p:txBody>
          <a:bodyPr wrap="square" rtlCol="0">
            <a:spAutoFit/>
          </a:bodyPr>
          <a:lstStyle/>
          <a:p>
            <a:pPr defTabSz="457200">
              <a:buClrTx/>
              <a:buFontTx/>
              <a:buNone/>
            </a:pPr>
            <a:r>
              <a:rPr lang="sr-Latn-RS" sz="1600" kern="1200" dirty="0">
                <a:solidFill>
                  <a:prstClr val="white"/>
                </a:solidFill>
                <a:latin typeface="Source Sans Pro" panose="020B0503030403020204" pitchFamily="34" charset="0"/>
                <a:ea typeface="Source Sans Pro" panose="020B0503030403020204" pitchFamily="34" charset="0"/>
                <a:cs typeface="+mn-cs"/>
              </a:rPr>
              <a:t>Two-hour 	  flight</a:t>
            </a:r>
            <a:endParaRPr lang="en-US" sz="1600" kern="1200" dirty="0">
              <a:solidFill>
                <a:prstClr val="white"/>
              </a:solidFill>
              <a:latin typeface="Source Sans Pro" panose="020B0503030403020204" pitchFamily="34" charset="0"/>
              <a:ea typeface="Source Sans Pro" panose="020B0503030403020204" pitchFamily="34" charset="0"/>
              <a:cs typeface="+mn-cs"/>
            </a:endParaRPr>
          </a:p>
        </p:txBody>
      </p:sp>
      <p:sp>
        <p:nvSpPr>
          <p:cNvPr id="38" name="TextBox 37">
            <a:extLst>
              <a:ext uri="{FF2B5EF4-FFF2-40B4-BE49-F238E27FC236}">
                <a16:creationId xmlns:a16="http://schemas.microsoft.com/office/drawing/2014/main" id="{68DBFAE4-BB78-A99F-5E4B-C54CAFF14310}"/>
              </a:ext>
            </a:extLst>
          </p:cNvPr>
          <p:cNvSpPr txBox="1"/>
          <p:nvPr/>
        </p:nvSpPr>
        <p:spPr>
          <a:xfrm>
            <a:off x="2715421" y="4105843"/>
            <a:ext cx="2721993" cy="338554"/>
          </a:xfrm>
          <a:prstGeom prst="rect">
            <a:avLst/>
          </a:prstGeom>
          <a:noFill/>
        </p:spPr>
        <p:txBody>
          <a:bodyPr wrap="square" rtlCol="0">
            <a:spAutoFit/>
          </a:bodyPr>
          <a:lstStyle/>
          <a:p>
            <a:pPr defTabSz="457200">
              <a:buClrTx/>
              <a:buFontTx/>
              <a:buNone/>
            </a:pPr>
            <a:r>
              <a:rPr lang="sr-Latn-RS" sz="1600" kern="1200" dirty="0">
                <a:solidFill>
                  <a:prstClr val="white"/>
                </a:solidFill>
                <a:latin typeface="Source Sans Pro" panose="020B0503030403020204" pitchFamily="34" charset="0"/>
                <a:ea typeface="Source Sans Pro" panose="020B0503030403020204" pitchFamily="34" charset="0"/>
                <a:cs typeface="+mn-cs"/>
              </a:rPr>
              <a:t>90 horse   -power    engine</a:t>
            </a:r>
            <a:endParaRPr lang="en-US" sz="1600" kern="1200" dirty="0">
              <a:solidFill>
                <a:prstClr val="white"/>
              </a:solidFill>
              <a:latin typeface="Source Sans Pro" panose="020B0503030403020204" pitchFamily="34" charset="0"/>
              <a:ea typeface="Source Sans Pro" panose="020B0503030403020204" pitchFamily="34" charset="0"/>
              <a:cs typeface="+mn-cs"/>
            </a:endParaRPr>
          </a:p>
        </p:txBody>
      </p:sp>
      <p:sp>
        <p:nvSpPr>
          <p:cNvPr id="39" name="TextBox 38">
            <a:extLst>
              <a:ext uri="{FF2B5EF4-FFF2-40B4-BE49-F238E27FC236}">
                <a16:creationId xmlns:a16="http://schemas.microsoft.com/office/drawing/2014/main" id="{160D93BB-7DA7-EB5C-1CF3-3D28ACFF03FC}"/>
              </a:ext>
            </a:extLst>
          </p:cNvPr>
          <p:cNvSpPr txBox="1"/>
          <p:nvPr/>
        </p:nvSpPr>
        <p:spPr>
          <a:xfrm>
            <a:off x="5083628" y="3885479"/>
            <a:ext cx="3230698" cy="338554"/>
          </a:xfrm>
          <a:prstGeom prst="rect">
            <a:avLst/>
          </a:prstGeom>
          <a:noFill/>
        </p:spPr>
        <p:txBody>
          <a:bodyPr wrap="square" rtlCol="0">
            <a:spAutoFit/>
          </a:bodyPr>
          <a:lstStyle/>
          <a:p>
            <a:pPr defTabSz="457200">
              <a:buClrTx/>
              <a:buFontTx/>
              <a:buNone/>
            </a:pPr>
            <a:r>
              <a:rPr lang="sr-Latn-RS" sz="1600" kern="1200" dirty="0">
                <a:solidFill>
                  <a:prstClr val="white"/>
                </a:solidFill>
                <a:latin typeface="Source Sans Pro" panose="020B0503030403020204" pitchFamily="34" charset="0"/>
                <a:ea typeface="Source Sans Pro" panose="020B0503030403020204" pitchFamily="34" charset="0"/>
                <a:cs typeface="+mn-cs"/>
              </a:rPr>
              <a:t>cable      management</a:t>
            </a:r>
            <a:endParaRPr lang="en-US" sz="1600" kern="1200" dirty="0">
              <a:solidFill>
                <a:prstClr val="white"/>
              </a:solidFill>
              <a:latin typeface="Source Sans Pro" panose="020B0503030403020204" pitchFamily="34" charset="0"/>
              <a:ea typeface="Source Sans Pro" panose="020B0503030403020204" pitchFamily="34" charset="0"/>
              <a:cs typeface="+mn-cs"/>
            </a:endParaRPr>
          </a:p>
        </p:txBody>
      </p:sp>
      <p:sp>
        <p:nvSpPr>
          <p:cNvPr id="40" name="TextBox 39">
            <a:extLst>
              <a:ext uri="{FF2B5EF4-FFF2-40B4-BE49-F238E27FC236}">
                <a16:creationId xmlns:a16="http://schemas.microsoft.com/office/drawing/2014/main" id="{E4EE3B17-D5FE-A6C3-A577-CFEAC4998137}"/>
              </a:ext>
            </a:extLst>
          </p:cNvPr>
          <p:cNvSpPr txBox="1"/>
          <p:nvPr/>
        </p:nvSpPr>
        <p:spPr>
          <a:xfrm>
            <a:off x="1657642" y="4216603"/>
            <a:ext cx="448056" cy="338554"/>
          </a:xfrm>
          <a:prstGeom prst="rect">
            <a:avLst/>
          </a:prstGeom>
          <a:noFill/>
        </p:spPr>
        <p:txBody>
          <a:bodyPr wrap="square" rtlCol="0">
            <a:spAutoFit/>
          </a:bodyPr>
          <a:lstStyle/>
          <a:p>
            <a:pPr defTabSz="457200">
              <a:buClrTx/>
              <a:buFontTx/>
              <a:buNone/>
            </a:pPr>
            <a:r>
              <a:rPr lang="sr-Latn-RS" sz="1600" strike="sngStrike" kern="1200" dirty="0">
                <a:solidFill>
                  <a:srgbClr val="E25247"/>
                </a:solidFill>
                <a:latin typeface="Source Sans Pro" panose="020B0503030403020204" pitchFamily="34" charset="0"/>
                <a:ea typeface="Source Sans Pro" panose="020B0503030403020204" pitchFamily="34" charset="0"/>
                <a:cs typeface="+mn-cs"/>
              </a:rPr>
              <a:t>s</a:t>
            </a:r>
            <a:endParaRPr lang="en-US" sz="1600" strike="sngStrike" kern="1200" dirty="0">
              <a:solidFill>
                <a:srgbClr val="E25247"/>
              </a:solidFill>
              <a:latin typeface="Source Sans Pro" panose="020B0503030403020204" pitchFamily="34" charset="0"/>
              <a:ea typeface="Source Sans Pro" panose="020B0503030403020204" pitchFamily="34" charset="0"/>
              <a:cs typeface="+mn-cs"/>
            </a:endParaRPr>
          </a:p>
        </p:txBody>
      </p:sp>
      <p:sp>
        <p:nvSpPr>
          <p:cNvPr id="41" name="TextBox 40">
            <a:extLst>
              <a:ext uri="{FF2B5EF4-FFF2-40B4-BE49-F238E27FC236}">
                <a16:creationId xmlns:a16="http://schemas.microsoft.com/office/drawing/2014/main" id="{9CB582A0-28B2-7BAB-3618-B96F4BD84AFC}"/>
              </a:ext>
            </a:extLst>
          </p:cNvPr>
          <p:cNvSpPr txBox="1"/>
          <p:nvPr/>
        </p:nvSpPr>
        <p:spPr>
          <a:xfrm>
            <a:off x="2268570" y="4203530"/>
            <a:ext cx="448056" cy="338554"/>
          </a:xfrm>
          <a:prstGeom prst="rect">
            <a:avLst/>
          </a:prstGeom>
          <a:noFill/>
        </p:spPr>
        <p:txBody>
          <a:bodyPr wrap="square" rtlCol="0">
            <a:spAutoFit/>
          </a:bodyPr>
          <a:lstStyle/>
          <a:p>
            <a:pPr defTabSz="457200">
              <a:buClrTx/>
              <a:buFontTx/>
              <a:buNone/>
            </a:pPr>
            <a:r>
              <a:rPr lang="sr-Latn-RS" sz="1600" kern="1200" dirty="0">
                <a:solidFill>
                  <a:srgbClr val="46B298"/>
                </a:solidFill>
                <a:latin typeface="Source Sans Pro" panose="020B0503030403020204" pitchFamily="34" charset="0"/>
                <a:ea typeface="Source Sans Pro" panose="020B0503030403020204" pitchFamily="34" charset="0"/>
                <a:cs typeface="+mn-cs"/>
              </a:rPr>
              <a:t>s</a:t>
            </a:r>
            <a:endParaRPr lang="en-US" sz="1600" kern="1200" dirty="0">
              <a:solidFill>
                <a:srgbClr val="46B298"/>
              </a:solidFill>
              <a:latin typeface="Source Sans Pro" panose="020B0503030403020204" pitchFamily="34" charset="0"/>
              <a:ea typeface="Source Sans Pro" panose="020B0503030403020204" pitchFamily="34" charset="0"/>
              <a:cs typeface="+mn-cs"/>
            </a:endParaRPr>
          </a:p>
        </p:txBody>
      </p:sp>
      <p:sp>
        <p:nvSpPr>
          <p:cNvPr id="42" name="TextBox 41">
            <a:extLst>
              <a:ext uri="{FF2B5EF4-FFF2-40B4-BE49-F238E27FC236}">
                <a16:creationId xmlns:a16="http://schemas.microsoft.com/office/drawing/2014/main" id="{9B5A7406-8CF3-C722-2D45-281A284B4C4F}"/>
              </a:ext>
            </a:extLst>
          </p:cNvPr>
          <p:cNvSpPr txBox="1"/>
          <p:nvPr/>
        </p:nvSpPr>
        <p:spPr>
          <a:xfrm>
            <a:off x="3427193" y="4113895"/>
            <a:ext cx="448056" cy="338554"/>
          </a:xfrm>
          <a:prstGeom prst="rect">
            <a:avLst/>
          </a:prstGeom>
          <a:noFill/>
        </p:spPr>
        <p:txBody>
          <a:bodyPr wrap="square" rtlCol="0">
            <a:spAutoFit/>
          </a:bodyPr>
          <a:lstStyle/>
          <a:p>
            <a:pPr defTabSz="457200">
              <a:buClrTx/>
              <a:buFontTx/>
              <a:buNone/>
            </a:pPr>
            <a:r>
              <a:rPr lang="sr-Latn-RS" sz="1600" strike="sngStrike" kern="1200" dirty="0">
                <a:solidFill>
                  <a:srgbClr val="E25247"/>
                </a:solidFill>
                <a:latin typeface="Source Sans Pro" panose="020B0503030403020204" pitchFamily="34" charset="0"/>
                <a:ea typeface="Source Sans Pro" panose="020B0503030403020204" pitchFamily="34" charset="0"/>
                <a:cs typeface="+mn-cs"/>
              </a:rPr>
              <a:t>s</a:t>
            </a:r>
            <a:endParaRPr lang="en-US" sz="1600" strike="sngStrike" kern="1200" dirty="0">
              <a:solidFill>
                <a:srgbClr val="E25247"/>
              </a:solidFill>
              <a:latin typeface="Source Sans Pro" panose="020B0503030403020204" pitchFamily="34" charset="0"/>
              <a:ea typeface="Source Sans Pro" panose="020B0503030403020204" pitchFamily="34" charset="0"/>
              <a:cs typeface="+mn-cs"/>
            </a:endParaRPr>
          </a:p>
        </p:txBody>
      </p:sp>
      <p:sp>
        <p:nvSpPr>
          <p:cNvPr id="43" name="TextBox 42">
            <a:extLst>
              <a:ext uri="{FF2B5EF4-FFF2-40B4-BE49-F238E27FC236}">
                <a16:creationId xmlns:a16="http://schemas.microsoft.com/office/drawing/2014/main" id="{219FADB2-2E39-CB93-B716-3469BE388360}"/>
              </a:ext>
            </a:extLst>
          </p:cNvPr>
          <p:cNvSpPr txBox="1"/>
          <p:nvPr/>
        </p:nvSpPr>
        <p:spPr>
          <a:xfrm>
            <a:off x="4893921" y="4105708"/>
            <a:ext cx="448056" cy="338554"/>
          </a:xfrm>
          <a:prstGeom prst="rect">
            <a:avLst/>
          </a:prstGeom>
          <a:noFill/>
        </p:spPr>
        <p:txBody>
          <a:bodyPr wrap="square" rtlCol="0">
            <a:spAutoFit/>
          </a:bodyPr>
          <a:lstStyle/>
          <a:p>
            <a:pPr defTabSz="457200">
              <a:buClrTx/>
              <a:buFontTx/>
              <a:buNone/>
            </a:pPr>
            <a:r>
              <a:rPr lang="sr-Latn-RS" sz="1600" kern="1200" dirty="0">
                <a:solidFill>
                  <a:srgbClr val="46B298"/>
                </a:solidFill>
                <a:latin typeface="Source Sans Pro" panose="020B0503030403020204" pitchFamily="34" charset="0"/>
                <a:ea typeface="Source Sans Pro" panose="020B0503030403020204" pitchFamily="34" charset="0"/>
                <a:cs typeface="+mn-cs"/>
              </a:rPr>
              <a:t>s</a:t>
            </a:r>
            <a:endParaRPr lang="en-US" sz="1600" kern="1200" dirty="0">
              <a:solidFill>
                <a:srgbClr val="46B298"/>
              </a:solidFill>
              <a:latin typeface="Source Sans Pro" panose="020B0503030403020204" pitchFamily="34" charset="0"/>
              <a:ea typeface="Source Sans Pro" panose="020B0503030403020204" pitchFamily="34" charset="0"/>
              <a:cs typeface="+mn-cs"/>
            </a:endParaRPr>
          </a:p>
        </p:txBody>
      </p:sp>
      <p:sp>
        <p:nvSpPr>
          <p:cNvPr id="44" name="TextBox 43">
            <a:extLst>
              <a:ext uri="{FF2B5EF4-FFF2-40B4-BE49-F238E27FC236}">
                <a16:creationId xmlns:a16="http://schemas.microsoft.com/office/drawing/2014/main" id="{7C909C56-5DEB-A53E-4A54-4283F9552CCE}"/>
              </a:ext>
            </a:extLst>
          </p:cNvPr>
          <p:cNvSpPr txBox="1"/>
          <p:nvPr/>
        </p:nvSpPr>
        <p:spPr>
          <a:xfrm>
            <a:off x="4165669" y="4120831"/>
            <a:ext cx="448056" cy="338554"/>
          </a:xfrm>
          <a:prstGeom prst="rect">
            <a:avLst/>
          </a:prstGeom>
          <a:noFill/>
        </p:spPr>
        <p:txBody>
          <a:bodyPr wrap="square" rtlCol="0">
            <a:spAutoFit/>
          </a:bodyPr>
          <a:lstStyle/>
          <a:p>
            <a:pPr defTabSz="457200">
              <a:buClrTx/>
              <a:buFontTx/>
              <a:buNone/>
            </a:pPr>
            <a:r>
              <a:rPr lang="sr-Latn-RS" sz="1600" strike="sngStrike" kern="1200" dirty="0">
                <a:solidFill>
                  <a:srgbClr val="E25247"/>
                </a:solidFill>
                <a:latin typeface="Source Sans Pro" panose="020B0503030403020204" pitchFamily="34" charset="0"/>
                <a:ea typeface="Source Sans Pro" panose="020B0503030403020204" pitchFamily="34" charset="0"/>
                <a:cs typeface="+mn-cs"/>
              </a:rPr>
              <a:t>s</a:t>
            </a:r>
            <a:endParaRPr lang="en-US" sz="1600" strike="sngStrike" kern="1200" dirty="0">
              <a:solidFill>
                <a:srgbClr val="E25247"/>
              </a:solidFill>
              <a:latin typeface="Source Sans Pro" panose="020B0503030403020204" pitchFamily="34" charset="0"/>
              <a:ea typeface="Source Sans Pro" panose="020B0503030403020204" pitchFamily="34" charset="0"/>
              <a:cs typeface="+mn-cs"/>
            </a:endParaRPr>
          </a:p>
        </p:txBody>
      </p:sp>
      <p:sp>
        <p:nvSpPr>
          <p:cNvPr id="45" name="TextBox 44">
            <a:extLst>
              <a:ext uri="{FF2B5EF4-FFF2-40B4-BE49-F238E27FC236}">
                <a16:creationId xmlns:a16="http://schemas.microsoft.com/office/drawing/2014/main" id="{087F91AE-FDA8-1750-1552-E9A52912042F}"/>
              </a:ext>
            </a:extLst>
          </p:cNvPr>
          <p:cNvSpPr txBox="1"/>
          <p:nvPr/>
        </p:nvSpPr>
        <p:spPr>
          <a:xfrm>
            <a:off x="5552301" y="3885479"/>
            <a:ext cx="448056" cy="338554"/>
          </a:xfrm>
          <a:prstGeom prst="rect">
            <a:avLst/>
          </a:prstGeom>
          <a:noFill/>
        </p:spPr>
        <p:txBody>
          <a:bodyPr wrap="square" rtlCol="0">
            <a:spAutoFit/>
          </a:bodyPr>
          <a:lstStyle/>
          <a:p>
            <a:pPr defTabSz="457200">
              <a:buClrTx/>
              <a:buFontTx/>
              <a:buNone/>
            </a:pPr>
            <a:r>
              <a:rPr lang="sr-Latn-RS" sz="1600" strike="sngStrike" kern="1200" dirty="0">
                <a:solidFill>
                  <a:srgbClr val="E25247"/>
                </a:solidFill>
                <a:latin typeface="Source Sans Pro" panose="020B0503030403020204" pitchFamily="34" charset="0"/>
                <a:ea typeface="Source Sans Pro" panose="020B0503030403020204" pitchFamily="34" charset="0"/>
                <a:cs typeface="+mn-cs"/>
              </a:rPr>
              <a:t>s</a:t>
            </a:r>
            <a:endParaRPr lang="en-US" sz="1600" strike="sngStrike" kern="1200" dirty="0">
              <a:solidFill>
                <a:srgbClr val="E25247"/>
              </a:solidFill>
              <a:latin typeface="Source Sans Pro" panose="020B0503030403020204" pitchFamily="34" charset="0"/>
              <a:ea typeface="Source Sans Pro" panose="020B0503030403020204" pitchFamily="34" charset="0"/>
              <a:cs typeface="+mn-cs"/>
            </a:endParaRPr>
          </a:p>
        </p:txBody>
      </p:sp>
      <p:sp>
        <p:nvSpPr>
          <p:cNvPr id="46" name="TextBox 45">
            <a:extLst>
              <a:ext uri="{FF2B5EF4-FFF2-40B4-BE49-F238E27FC236}">
                <a16:creationId xmlns:a16="http://schemas.microsoft.com/office/drawing/2014/main" id="{7874DAA3-8194-5C85-D5F8-4BF05E067B0A}"/>
              </a:ext>
            </a:extLst>
          </p:cNvPr>
          <p:cNvSpPr txBox="1"/>
          <p:nvPr/>
        </p:nvSpPr>
        <p:spPr>
          <a:xfrm>
            <a:off x="6943903" y="3878049"/>
            <a:ext cx="448056" cy="338554"/>
          </a:xfrm>
          <a:prstGeom prst="rect">
            <a:avLst/>
          </a:prstGeom>
          <a:noFill/>
        </p:spPr>
        <p:txBody>
          <a:bodyPr wrap="square" rtlCol="0">
            <a:spAutoFit/>
          </a:bodyPr>
          <a:lstStyle/>
          <a:p>
            <a:pPr defTabSz="457200">
              <a:buClrTx/>
              <a:buFontTx/>
              <a:buNone/>
            </a:pPr>
            <a:r>
              <a:rPr lang="sr-Latn-RS" sz="1600" kern="1200" dirty="0">
                <a:solidFill>
                  <a:srgbClr val="46B298"/>
                </a:solidFill>
                <a:latin typeface="Source Sans Pro" panose="020B0503030403020204" pitchFamily="34" charset="0"/>
                <a:ea typeface="Source Sans Pro" panose="020B0503030403020204" pitchFamily="34" charset="0"/>
                <a:cs typeface="+mn-cs"/>
              </a:rPr>
              <a:t>s</a:t>
            </a:r>
            <a:endParaRPr lang="en-US" sz="1600" kern="1200" dirty="0">
              <a:solidFill>
                <a:srgbClr val="46B298"/>
              </a:solidFill>
              <a:latin typeface="Source Sans Pro" panose="020B0503030403020204" pitchFamily="34" charset="0"/>
              <a:ea typeface="Source Sans Pro" panose="020B0503030403020204" pitchFamily="34" charset="0"/>
              <a:cs typeface="+mn-cs"/>
            </a:endParaRPr>
          </a:p>
        </p:txBody>
      </p:sp>
      <p:sp>
        <p:nvSpPr>
          <p:cNvPr id="2" name="TextBox 1">
            <a:extLst>
              <a:ext uri="{FF2B5EF4-FFF2-40B4-BE49-F238E27FC236}">
                <a16:creationId xmlns:a16="http://schemas.microsoft.com/office/drawing/2014/main" id="{1E494A66-2393-9BCA-980B-5F157BCD209D}"/>
              </a:ext>
            </a:extLst>
          </p:cNvPr>
          <p:cNvSpPr txBox="1"/>
          <p:nvPr/>
        </p:nvSpPr>
        <p:spPr>
          <a:xfrm>
            <a:off x="3979070" y="4431755"/>
            <a:ext cx="3721654" cy="338554"/>
          </a:xfrm>
          <a:prstGeom prst="rect">
            <a:avLst/>
          </a:prstGeom>
          <a:noFill/>
        </p:spPr>
        <p:txBody>
          <a:bodyPr wrap="square" rtlCol="0">
            <a:spAutoFit/>
          </a:bodyPr>
          <a:lstStyle/>
          <a:p>
            <a:pPr defTabSz="457200">
              <a:buClrTx/>
              <a:buFontTx/>
              <a:buNone/>
            </a:pPr>
            <a:r>
              <a:rPr lang="sr-Latn-RS" sz="1600" kern="1200" dirty="0">
                <a:solidFill>
                  <a:prstClr val="white"/>
                </a:solidFill>
                <a:latin typeface="Source Sans Pro" panose="020B0503030403020204" pitchFamily="34" charset="0"/>
                <a:ea typeface="Source Sans Pro" panose="020B0503030403020204" pitchFamily="34" charset="0"/>
                <a:cs typeface="+mn-cs"/>
              </a:rPr>
              <a:t>40 	ft 	container</a:t>
            </a:r>
            <a:endParaRPr lang="en-US" sz="1600" kern="1200" dirty="0">
              <a:solidFill>
                <a:prstClr val="white"/>
              </a:solidFill>
              <a:latin typeface="Source Sans Pro" panose="020B0503030403020204" pitchFamily="34" charset="0"/>
              <a:ea typeface="Source Sans Pro" panose="020B0503030403020204" pitchFamily="34" charset="0"/>
              <a:cs typeface="+mn-cs"/>
            </a:endParaRPr>
          </a:p>
        </p:txBody>
      </p:sp>
      <p:sp>
        <p:nvSpPr>
          <p:cNvPr id="7" name="TextBox 6">
            <a:extLst>
              <a:ext uri="{FF2B5EF4-FFF2-40B4-BE49-F238E27FC236}">
                <a16:creationId xmlns:a16="http://schemas.microsoft.com/office/drawing/2014/main" id="{725C3499-2E69-944A-04D7-9EFB7B2BDC40}"/>
              </a:ext>
            </a:extLst>
          </p:cNvPr>
          <p:cNvSpPr txBox="1"/>
          <p:nvPr/>
        </p:nvSpPr>
        <p:spPr>
          <a:xfrm>
            <a:off x="4103402" y="4604126"/>
            <a:ext cx="682250" cy="338554"/>
          </a:xfrm>
          <a:prstGeom prst="rect">
            <a:avLst/>
          </a:prstGeom>
          <a:noFill/>
        </p:spPr>
        <p:txBody>
          <a:bodyPr wrap="square" rtlCol="0">
            <a:spAutoFit/>
          </a:bodyPr>
          <a:lstStyle/>
          <a:p>
            <a:pPr defTabSz="457200">
              <a:buClrTx/>
              <a:buFontTx/>
              <a:buNone/>
            </a:pPr>
            <a:r>
              <a:rPr lang="sr-Latn-RS" sz="1600" strike="sngStrike" kern="1200" dirty="0">
                <a:solidFill>
                  <a:srgbClr val="E25247"/>
                </a:solidFill>
                <a:latin typeface="Source Sans Pro" panose="020B0503030403020204" pitchFamily="34" charset="0"/>
                <a:ea typeface="Source Sans Pro" panose="020B0503030403020204" pitchFamily="34" charset="0"/>
                <a:cs typeface="+mn-cs"/>
              </a:rPr>
              <a:t>feet</a:t>
            </a:r>
            <a:endParaRPr lang="en-US" sz="1600" strike="sngStrike" kern="1200" dirty="0">
              <a:solidFill>
                <a:srgbClr val="E25247"/>
              </a:solidFill>
              <a:latin typeface="Source Sans Pro" panose="020B0503030403020204" pitchFamily="34" charset="0"/>
              <a:ea typeface="Source Sans Pro" panose="020B0503030403020204" pitchFamily="34" charset="0"/>
              <a:cs typeface="+mn-cs"/>
            </a:endParaRPr>
          </a:p>
        </p:txBody>
      </p:sp>
      <p:sp>
        <p:nvSpPr>
          <p:cNvPr id="8" name="TextBox 7">
            <a:extLst>
              <a:ext uri="{FF2B5EF4-FFF2-40B4-BE49-F238E27FC236}">
                <a16:creationId xmlns:a16="http://schemas.microsoft.com/office/drawing/2014/main" id="{A56F9DF9-CD19-11C1-2930-26D26FAC23C7}"/>
              </a:ext>
            </a:extLst>
          </p:cNvPr>
          <p:cNvSpPr txBox="1"/>
          <p:nvPr/>
        </p:nvSpPr>
        <p:spPr>
          <a:xfrm>
            <a:off x="4530266" y="4604124"/>
            <a:ext cx="602005" cy="338554"/>
          </a:xfrm>
          <a:prstGeom prst="rect">
            <a:avLst/>
          </a:prstGeom>
          <a:noFill/>
        </p:spPr>
        <p:txBody>
          <a:bodyPr wrap="square" rtlCol="0">
            <a:spAutoFit/>
          </a:bodyPr>
          <a:lstStyle/>
          <a:p>
            <a:pPr defTabSz="457200">
              <a:buClrTx/>
              <a:buFontTx/>
              <a:buNone/>
            </a:pPr>
            <a:r>
              <a:rPr lang="sr-Latn-RS" sz="1600" kern="1200" dirty="0">
                <a:solidFill>
                  <a:srgbClr val="46B298"/>
                </a:solidFill>
                <a:latin typeface="Source Sans Pro" panose="020B0503030403020204" pitchFamily="34" charset="0"/>
                <a:ea typeface="Source Sans Pro" panose="020B0503030403020204" pitchFamily="34" charset="0"/>
                <a:cs typeface="+mn-cs"/>
              </a:rPr>
              <a:t>foot</a:t>
            </a:r>
            <a:endParaRPr lang="en-US" sz="1600" kern="1200" dirty="0">
              <a:solidFill>
                <a:srgbClr val="46B298"/>
              </a:solidFill>
              <a:latin typeface="Source Sans Pro" panose="020B0503030403020204" pitchFamily="34" charset="0"/>
              <a:ea typeface="Source Sans Pro" panose="020B0503030403020204" pitchFamily="34" charset="0"/>
              <a:cs typeface="+mn-cs"/>
            </a:endParaRPr>
          </a:p>
        </p:txBody>
      </p:sp>
      <p:sp>
        <p:nvSpPr>
          <p:cNvPr id="9" name="TextBox 8">
            <a:extLst>
              <a:ext uri="{FF2B5EF4-FFF2-40B4-BE49-F238E27FC236}">
                <a16:creationId xmlns:a16="http://schemas.microsoft.com/office/drawing/2014/main" id="{7924FBE7-41AC-357E-1A00-1D72298B6FE5}"/>
              </a:ext>
            </a:extLst>
          </p:cNvPr>
          <p:cNvSpPr txBox="1"/>
          <p:nvPr/>
        </p:nvSpPr>
        <p:spPr>
          <a:xfrm>
            <a:off x="5721631" y="4436002"/>
            <a:ext cx="448056" cy="338554"/>
          </a:xfrm>
          <a:prstGeom prst="rect">
            <a:avLst/>
          </a:prstGeom>
          <a:noFill/>
        </p:spPr>
        <p:txBody>
          <a:bodyPr wrap="square" rtlCol="0">
            <a:spAutoFit/>
          </a:bodyPr>
          <a:lstStyle/>
          <a:p>
            <a:pPr defTabSz="457200">
              <a:buClrTx/>
              <a:buFontTx/>
              <a:buNone/>
            </a:pPr>
            <a:r>
              <a:rPr lang="sr-Latn-RS" sz="1600" kern="1200" dirty="0">
                <a:solidFill>
                  <a:srgbClr val="46B298"/>
                </a:solidFill>
                <a:latin typeface="Source Sans Pro" panose="020B0503030403020204" pitchFamily="34" charset="0"/>
                <a:ea typeface="Source Sans Pro" panose="020B0503030403020204" pitchFamily="34" charset="0"/>
                <a:cs typeface="+mn-cs"/>
              </a:rPr>
              <a:t>s</a:t>
            </a:r>
            <a:endParaRPr lang="en-US" sz="1600" kern="1200" dirty="0">
              <a:solidFill>
                <a:srgbClr val="46B298"/>
              </a:solidFill>
              <a:latin typeface="Source Sans Pro" panose="020B0503030403020204" pitchFamily="34" charset="0"/>
              <a:ea typeface="Source Sans Pro" panose="020B0503030403020204" pitchFamily="34" charset="0"/>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3000" fill="hold"/>
                                        <p:tgtEl>
                                          <p:spTgt spid="1709"/>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2" presetClass="entr" presetSubtype="2"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1+#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up)">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ppt_x"/>
                                          </p:val>
                                        </p:tav>
                                        <p:tav tm="100000">
                                          <p:val>
                                            <p:strVal val="#ppt_x"/>
                                          </p:val>
                                        </p:tav>
                                      </p:tavLst>
                                    </p:anim>
                                    <p:anim calcmode="lin" valueType="num">
                                      <p:cBhvr additive="base">
                                        <p:cTn id="2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22"/>
                                        </p:tgtEl>
                                        <p:attrNameLst>
                                          <p:attrName>style.visibility</p:attrName>
                                        </p:attrNameLst>
                                      </p:cBhvr>
                                      <p:to>
                                        <p:strVal val="visible"/>
                                      </p:to>
                                    </p:set>
                                    <p:anim calcmode="lin" valueType="num">
                                      <p:cBhvr additive="base">
                                        <p:cTn id="28" dur="500" fill="hold"/>
                                        <p:tgtEl>
                                          <p:spTgt spid="22"/>
                                        </p:tgtEl>
                                        <p:attrNameLst>
                                          <p:attrName>ppt_x</p:attrName>
                                        </p:attrNameLst>
                                      </p:cBhvr>
                                      <p:tavLst>
                                        <p:tav tm="0">
                                          <p:val>
                                            <p:strVal val="#ppt_x"/>
                                          </p:val>
                                        </p:tav>
                                        <p:tav tm="100000">
                                          <p:val>
                                            <p:strVal val="#ppt_x"/>
                                          </p:val>
                                        </p:tav>
                                      </p:tavLst>
                                    </p:anim>
                                    <p:anim calcmode="lin" valueType="num">
                                      <p:cBhvr additive="base">
                                        <p:cTn id="29"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23"/>
                                        </p:tgtEl>
                                        <p:attrNameLst>
                                          <p:attrName>style.visibility</p:attrName>
                                        </p:attrNameLst>
                                      </p:cBhvr>
                                      <p:to>
                                        <p:strVal val="visible"/>
                                      </p:to>
                                    </p:set>
                                    <p:anim calcmode="lin" valueType="num">
                                      <p:cBhvr additive="base">
                                        <p:cTn id="34" dur="500" fill="hold"/>
                                        <p:tgtEl>
                                          <p:spTgt spid="23"/>
                                        </p:tgtEl>
                                        <p:attrNameLst>
                                          <p:attrName>ppt_x</p:attrName>
                                        </p:attrNameLst>
                                      </p:cBhvr>
                                      <p:tavLst>
                                        <p:tav tm="0">
                                          <p:val>
                                            <p:strVal val="#ppt_x"/>
                                          </p:val>
                                        </p:tav>
                                        <p:tav tm="100000">
                                          <p:val>
                                            <p:strVal val="#ppt_x"/>
                                          </p:val>
                                        </p:tav>
                                      </p:tavLst>
                                    </p:anim>
                                    <p:anim calcmode="lin" valueType="num">
                                      <p:cBhvr additive="base">
                                        <p:cTn id="35"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additive="base">
                                        <p:cTn id="40" dur="500" fill="hold"/>
                                        <p:tgtEl>
                                          <p:spTgt spid="24"/>
                                        </p:tgtEl>
                                        <p:attrNameLst>
                                          <p:attrName>ppt_x</p:attrName>
                                        </p:attrNameLst>
                                      </p:cBhvr>
                                      <p:tavLst>
                                        <p:tav tm="0">
                                          <p:val>
                                            <p:strVal val="#ppt_x"/>
                                          </p:val>
                                        </p:tav>
                                        <p:tav tm="100000">
                                          <p:val>
                                            <p:strVal val="#ppt_x"/>
                                          </p:val>
                                        </p:tav>
                                      </p:tavLst>
                                    </p:anim>
                                    <p:anim calcmode="lin" valueType="num">
                                      <p:cBhvr additive="base">
                                        <p:cTn id="41"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25"/>
                                        </p:tgtEl>
                                        <p:attrNameLst>
                                          <p:attrName>style.visibility</p:attrName>
                                        </p:attrNameLst>
                                      </p:cBhvr>
                                      <p:to>
                                        <p:strVal val="visible"/>
                                      </p:to>
                                    </p:set>
                                    <p:anim calcmode="lin" valueType="num">
                                      <p:cBhvr additive="base">
                                        <p:cTn id="46" dur="500" fill="hold"/>
                                        <p:tgtEl>
                                          <p:spTgt spid="25"/>
                                        </p:tgtEl>
                                        <p:attrNameLst>
                                          <p:attrName>ppt_x</p:attrName>
                                        </p:attrNameLst>
                                      </p:cBhvr>
                                      <p:tavLst>
                                        <p:tav tm="0">
                                          <p:val>
                                            <p:strVal val="#ppt_x"/>
                                          </p:val>
                                        </p:tav>
                                        <p:tav tm="100000">
                                          <p:val>
                                            <p:strVal val="#ppt_x"/>
                                          </p:val>
                                        </p:tav>
                                      </p:tavLst>
                                    </p:anim>
                                    <p:anim calcmode="lin" valueType="num">
                                      <p:cBhvr additive="base">
                                        <p:cTn id="47"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26"/>
                                        </p:tgtEl>
                                        <p:attrNameLst>
                                          <p:attrName>style.visibility</p:attrName>
                                        </p:attrNameLst>
                                      </p:cBhvr>
                                      <p:to>
                                        <p:strVal val="visible"/>
                                      </p:to>
                                    </p:set>
                                    <p:anim calcmode="lin" valueType="num">
                                      <p:cBhvr additive="base">
                                        <p:cTn id="52" dur="500" fill="hold"/>
                                        <p:tgtEl>
                                          <p:spTgt spid="26"/>
                                        </p:tgtEl>
                                        <p:attrNameLst>
                                          <p:attrName>ppt_x</p:attrName>
                                        </p:attrNameLst>
                                      </p:cBhvr>
                                      <p:tavLst>
                                        <p:tav tm="0">
                                          <p:val>
                                            <p:strVal val="#ppt_x"/>
                                          </p:val>
                                        </p:tav>
                                        <p:tav tm="100000">
                                          <p:val>
                                            <p:strVal val="#ppt_x"/>
                                          </p:val>
                                        </p:tav>
                                      </p:tavLst>
                                    </p:anim>
                                    <p:anim calcmode="lin" valueType="num">
                                      <p:cBhvr additive="base">
                                        <p:cTn id="53"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grpId="0" nodeType="clickEffect">
                                  <p:stCondLst>
                                    <p:cond delay="0"/>
                                  </p:stCondLst>
                                  <p:childTnLst>
                                    <p:set>
                                      <p:cBhvr>
                                        <p:cTn id="57" dur="1" fill="hold">
                                          <p:stCondLst>
                                            <p:cond delay="0"/>
                                          </p:stCondLst>
                                        </p:cTn>
                                        <p:tgtEl>
                                          <p:spTgt spid="37"/>
                                        </p:tgtEl>
                                        <p:attrNameLst>
                                          <p:attrName>style.visibility</p:attrName>
                                        </p:attrNameLst>
                                      </p:cBhvr>
                                      <p:to>
                                        <p:strVal val="visible"/>
                                      </p:to>
                                    </p:set>
                                    <p:anim calcmode="lin" valueType="num">
                                      <p:cBhvr additive="base">
                                        <p:cTn id="58" dur="500" fill="hold"/>
                                        <p:tgtEl>
                                          <p:spTgt spid="37"/>
                                        </p:tgtEl>
                                        <p:attrNameLst>
                                          <p:attrName>ppt_x</p:attrName>
                                        </p:attrNameLst>
                                      </p:cBhvr>
                                      <p:tavLst>
                                        <p:tav tm="0">
                                          <p:val>
                                            <p:strVal val="#ppt_x"/>
                                          </p:val>
                                        </p:tav>
                                        <p:tav tm="100000">
                                          <p:val>
                                            <p:strVal val="#ppt_x"/>
                                          </p:val>
                                        </p:tav>
                                      </p:tavLst>
                                    </p:anim>
                                    <p:anim calcmode="lin" valueType="num">
                                      <p:cBhvr additive="base">
                                        <p:cTn id="59"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fade">
                                      <p:cBhvr>
                                        <p:cTn id="64" dur="500"/>
                                        <p:tgtEl>
                                          <p:spTgt spid="40"/>
                                        </p:tgtEl>
                                      </p:cBhvr>
                                    </p:animEffect>
                                  </p:childTnLst>
                                </p:cTn>
                              </p:par>
                              <p:par>
                                <p:cTn id="65" presetID="26" presetClass="emph" presetSubtype="0" fill="hold" grpId="1" nodeType="withEffect">
                                  <p:stCondLst>
                                    <p:cond delay="0"/>
                                  </p:stCondLst>
                                  <p:childTnLst>
                                    <p:animEffect transition="out" filter="fade">
                                      <p:cBhvr>
                                        <p:cTn id="66" dur="500" tmFilter="0, 0; .2, .5; .8, .5; 1, 0"/>
                                        <p:tgtEl>
                                          <p:spTgt spid="40"/>
                                        </p:tgtEl>
                                      </p:cBhvr>
                                    </p:animEffect>
                                    <p:animScale>
                                      <p:cBhvr>
                                        <p:cTn id="67" dur="250" autoRev="1" fill="hold"/>
                                        <p:tgtEl>
                                          <p:spTgt spid="40"/>
                                        </p:tgtEl>
                                      </p:cBhvr>
                                      <p:by x="105000" y="105000"/>
                                    </p:animScale>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fade">
                                      <p:cBhvr>
                                        <p:cTn id="72" dur="500"/>
                                        <p:tgtEl>
                                          <p:spTgt spid="41"/>
                                        </p:tgtEl>
                                      </p:cBhvr>
                                    </p:animEffect>
                                  </p:childTnLst>
                                </p:cTn>
                              </p:par>
                              <p:par>
                                <p:cTn id="73" presetID="26" presetClass="emph" presetSubtype="0" fill="hold" grpId="1" nodeType="withEffect">
                                  <p:stCondLst>
                                    <p:cond delay="0"/>
                                  </p:stCondLst>
                                  <p:childTnLst>
                                    <p:animEffect transition="out" filter="fade">
                                      <p:cBhvr>
                                        <p:cTn id="74" dur="500" tmFilter="0, 0; .2, .5; .8, .5; 1, 0"/>
                                        <p:tgtEl>
                                          <p:spTgt spid="41"/>
                                        </p:tgtEl>
                                      </p:cBhvr>
                                    </p:animEffect>
                                    <p:animScale>
                                      <p:cBhvr>
                                        <p:cTn id="75" dur="250" autoRev="1" fill="hold"/>
                                        <p:tgtEl>
                                          <p:spTgt spid="41"/>
                                        </p:tgtEl>
                                      </p:cBhvr>
                                      <p:by x="105000" y="105000"/>
                                    </p:animScale>
                                  </p:childTnLst>
                                </p:cTn>
                              </p:par>
                            </p:childTnLst>
                          </p:cTn>
                        </p:par>
                      </p:childTnLst>
                    </p:cTn>
                  </p:par>
                  <p:par>
                    <p:cTn id="76" fill="hold">
                      <p:stCondLst>
                        <p:cond delay="indefinite"/>
                      </p:stCondLst>
                      <p:childTnLst>
                        <p:par>
                          <p:cTn id="77" fill="hold">
                            <p:stCondLst>
                              <p:cond delay="0"/>
                            </p:stCondLst>
                            <p:childTnLst>
                              <p:par>
                                <p:cTn id="78" presetID="2" presetClass="entr" presetSubtype="4" fill="hold" grpId="0" nodeType="clickEffect">
                                  <p:stCondLst>
                                    <p:cond delay="0"/>
                                  </p:stCondLst>
                                  <p:childTnLst>
                                    <p:set>
                                      <p:cBhvr>
                                        <p:cTn id="79" dur="1" fill="hold">
                                          <p:stCondLst>
                                            <p:cond delay="0"/>
                                          </p:stCondLst>
                                        </p:cTn>
                                        <p:tgtEl>
                                          <p:spTgt spid="38"/>
                                        </p:tgtEl>
                                        <p:attrNameLst>
                                          <p:attrName>style.visibility</p:attrName>
                                        </p:attrNameLst>
                                      </p:cBhvr>
                                      <p:to>
                                        <p:strVal val="visible"/>
                                      </p:to>
                                    </p:set>
                                    <p:anim calcmode="lin" valueType="num">
                                      <p:cBhvr additive="base">
                                        <p:cTn id="80" dur="500" fill="hold"/>
                                        <p:tgtEl>
                                          <p:spTgt spid="38"/>
                                        </p:tgtEl>
                                        <p:attrNameLst>
                                          <p:attrName>ppt_x</p:attrName>
                                        </p:attrNameLst>
                                      </p:cBhvr>
                                      <p:tavLst>
                                        <p:tav tm="0">
                                          <p:val>
                                            <p:strVal val="#ppt_x"/>
                                          </p:val>
                                        </p:tav>
                                        <p:tav tm="100000">
                                          <p:val>
                                            <p:strVal val="#ppt_x"/>
                                          </p:val>
                                        </p:tav>
                                      </p:tavLst>
                                    </p:anim>
                                    <p:anim calcmode="lin" valueType="num">
                                      <p:cBhvr additive="base">
                                        <p:cTn id="81"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500"/>
                                        <p:tgtEl>
                                          <p:spTgt spid="42"/>
                                        </p:tgtEl>
                                      </p:cBhvr>
                                    </p:animEffect>
                                  </p:childTnLst>
                                </p:cTn>
                              </p:par>
                              <p:par>
                                <p:cTn id="87" presetID="26" presetClass="emph" presetSubtype="0" fill="hold" grpId="1" nodeType="withEffect">
                                  <p:stCondLst>
                                    <p:cond delay="0"/>
                                  </p:stCondLst>
                                  <p:childTnLst>
                                    <p:animEffect transition="out" filter="fade">
                                      <p:cBhvr>
                                        <p:cTn id="88" dur="500" tmFilter="0, 0; .2, .5; .8, .5; 1, 0"/>
                                        <p:tgtEl>
                                          <p:spTgt spid="42"/>
                                        </p:tgtEl>
                                      </p:cBhvr>
                                    </p:animEffect>
                                    <p:animScale>
                                      <p:cBhvr>
                                        <p:cTn id="89" dur="250" autoRev="1" fill="hold"/>
                                        <p:tgtEl>
                                          <p:spTgt spid="42"/>
                                        </p:tgtEl>
                                      </p:cBhvr>
                                      <p:by x="105000" y="105000"/>
                                    </p:animScale>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grpId="0" nodeType="click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fade">
                                      <p:cBhvr>
                                        <p:cTn id="94" dur="500"/>
                                        <p:tgtEl>
                                          <p:spTgt spid="44"/>
                                        </p:tgtEl>
                                      </p:cBhvr>
                                    </p:animEffect>
                                  </p:childTnLst>
                                </p:cTn>
                              </p:par>
                              <p:par>
                                <p:cTn id="95" presetID="26" presetClass="emph" presetSubtype="0" fill="hold" grpId="1" nodeType="withEffect">
                                  <p:stCondLst>
                                    <p:cond delay="0"/>
                                  </p:stCondLst>
                                  <p:childTnLst>
                                    <p:animEffect transition="out" filter="fade">
                                      <p:cBhvr>
                                        <p:cTn id="96" dur="500" tmFilter="0, 0; .2, .5; .8, .5; 1, 0"/>
                                        <p:tgtEl>
                                          <p:spTgt spid="44"/>
                                        </p:tgtEl>
                                      </p:cBhvr>
                                    </p:animEffect>
                                    <p:animScale>
                                      <p:cBhvr>
                                        <p:cTn id="97" dur="250" autoRev="1" fill="hold"/>
                                        <p:tgtEl>
                                          <p:spTgt spid="44"/>
                                        </p:tgtEl>
                                      </p:cBhvr>
                                      <p:by x="105000" y="105000"/>
                                    </p:animScale>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43"/>
                                        </p:tgtEl>
                                        <p:attrNameLst>
                                          <p:attrName>style.visibility</p:attrName>
                                        </p:attrNameLst>
                                      </p:cBhvr>
                                      <p:to>
                                        <p:strVal val="visible"/>
                                      </p:to>
                                    </p:set>
                                    <p:animEffect transition="in" filter="fade">
                                      <p:cBhvr>
                                        <p:cTn id="102" dur="500"/>
                                        <p:tgtEl>
                                          <p:spTgt spid="43"/>
                                        </p:tgtEl>
                                      </p:cBhvr>
                                    </p:animEffect>
                                  </p:childTnLst>
                                </p:cTn>
                              </p:par>
                              <p:par>
                                <p:cTn id="103" presetID="26" presetClass="emph" presetSubtype="0" fill="hold" grpId="1" nodeType="withEffect">
                                  <p:stCondLst>
                                    <p:cond delay="0"/>
                                  </p:stCondLst>
                                  <p:childTnLst>
                                    <p:animEffect transition="out" filter="fade">
                                      <p:cBhvr>
                                        <p:cTn id="104" dur="500" tmFilter="0, 0; .2, .5; .8, .5; 1, 0"/>
                                        <p:tgtEl>
                                          <p:spTgt spid="43"/>
                                        </p:tgtEl>
                                      </p:cBhvr>
                                    </p:animEffect>
                                    <p:animScale>
                                      <p:cBhvr>
                                        <p:cTn id="105" dur="250" autoRev="1" fill="hold"/>
                                        <p:tgtEl>
                                          <p:spTgt spid="43"/>
                                        </p:tgtEl>
                                      </p:cBhvr>
                                      <p:by x="105000" y="105000"/>
                                    </p:animScale>
                                  </p:childTnLst>
                                </p:cTn>
                              </p:par>
                            </p:childTnLst>
                          </p:cTn>
                        </p:par>
                      </p:childTnLst>
                    </p:cTn>
                  </p:par>
                  <p:par>
                    <p:cTn id="106" fill="hold">
                      <p:stCondLst>
                        <p:cond delay="indefinite"/>
                      </p:stCondLst>
                      <p:childTnLst>
                        <p:par>
                          <p:cTn id="107" fill="hold">
                            <p:stCondLst>
                              <p:cond delay="0"/>
                            </p:stCondLst>
                            <p:childTnLst>
                              <p:par>
                                <p:cTn id="108" presetID="2" presetClass="entr" presetSubtype="4" fill="hold" grpId="0" nodeType="clickEffect">
                                  <p:stCondLst>
                                    <p:cond delay="0"/>
                                  </p:stCondLst>
                                  <p:childTnLst>
                                    <p:set>
                                      <p:cBhvr>
                                        <p:cTn id="109" dur="1" fill="hold">
                                          <p:stCondLst>
                                            <p:cond delay="0"/>
                                          </p:stCondLst>
                                        </p:cTn>
                                        <p:tgtEl>
                                          <p:spTgt spid="39"/>
                                        </p:tgtEl>
                                        <p:attrNameLst>
                                          <p:attrName>style.visibility</p:attrName>
                                        </p:attrNameLst>
                                      </p:cBhvr>
                                      <p:to>
                                        <p:strVal val="visible"/>
                                      </p:to>
                                    </p:set>
                                    <p:anim calcmode="lin" valueType="num">
                                      <p:cBhvr additive="base">
                                        <p:cTn id="110" dur="500" fill="hold"/>
                                        <p:tgtEl>
                                          <p:spTgt spid="39"/>
                                        </p:tgtEl>
                                        <p:attrNameLst>
                                          <p:attrName>ppt_x</p:attrName>
                                        </p:attrNameLst>
                                      </p:cBhvr>
                                      <p:tavLst>
                                        <p:tav tm="0">
                                          <p:val>
                                            <p:strVal val="#ppt_x"/>
                                          </p:val>
                                        </p:tav>
                                        <p:tav tm="100000">
                                          <p:val>
                                            <p:strVal val="#ppt_x"/>
                                          </p:val>
                                        </p:tav>
                                      </p:tavLst>
                                    </p:anim>
                                    <p:anim calcmode="lin" valueType="num">
                                      <p:cBhvr additive="base">
                                        <p:cTn id="111"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112" fill="hold">
                      <p:stCondLst>
                        <p:cond delay="indefinite"/>
                      </p:stCondLst>
                      <p:childTnLst>
                        <p:par>
                          <p:cTn id="113" fill="hold">
                            <p:stCondLst>
                              <p:cond delay="0"/>
                            </p:stCondLst>
                            <p:childTnLst>
                              <p:par>
                                <p:cTn id="114" presetID="10" presetClass="entr" presetSubtype="0" fill="hold" grpId="0" nodeType="clickEffect">
                                  <p:stCondLst>
                                    <p:cond delay="0"/>
                                  </p:stCondLst>
                                  <p:childTnLst>
                                    <p:set>
                                      <p:cBhvr>
                                        <p:cTn id="115" dur="1" fill="hold">
                                          <p:stCondLst>
                                            <p:cond delay="0"/>
                                          </p:stCondLst>
                                        </p:cTn>
                                        <p:tgtEl>
                                          <p:spTgt spid="45"/>
                                        </p:tgtEl>
                                        <p:attrNameLst>
                                          <p:attrName>style.visibility</p:attrName>
                                        </p:attrNameLst>
                                      </p:cBhvr>
                                      <p:to>
                                        <p:strVal val="visible"/>
                                      </p:to>
                                    </p:set>
                                    <p:animEffect transition="in" filter="fade">
                                      <p:cBhvr>
                                        <p:cTn id="116" dur="500"/>
                                        <p:tgtEl>
                                          <p:spTgt spid="45"/>
                                        </p:tgtEl>
                                      </p:cBhvr>
                                    </p:animEffect>
                                  </p:childTnLst>
                                </p:cTn>
                              </p:par>
                              <p:par>
                                <p:cTn id="117" presetID="26" presetClass="emph" presetSubtype="0" fill="hold" grpId="1" nodeType="withEffect">
                                  <p:stCondLst>
                                    <p:cond delay="0"/>
                                  </p:stCondLst>
                                  <p:childTnLst>
                                    <p:animEffect transition="out" filter="fade">
                                      <p:cBhvr>
                                        <p:cTn id="118" dur="500" tmFilter="0, 0; .2, .5; .8, .5; 1, 0"/>
                                        <p:tgtEl>
                                          <p:spTgt spid="45"/>
                                        </p:tgtEl>
                                      </p:cBhvr>
                                    </p:animEffect>
                                    <p:animScale>
                                      <p:cBhvr>
                                        <p:cTn id="119" dur="250" autoRev="1" fill="hold"/>
                                        <p:tgtEl>
                                          <p:spTgt spid="45"/>
                                        </p:tgtEl>
                                      </p:cBhvr>
                                      <p:by x="105000" y="105000"/>
                                    </p:animScale>
                                  </p:childTnLst>
                                </p:cTn>
                              </p:par>
                            </p:childTnLst>
                          </p:cTn>
                        </p:par>
                      </p:childTnLst>
                    </p:cTn>
                  </p:par>
                  <p:par>
                    <p:cTn id="120" fill="hold">
                      <p:stCondLst>
                        <p:cond delay="indefinite"/>
                      </p:stCondLst>
                      <p:childTnLst>
                        <p:par>
                          <p:cTn id="121" fill="hold">
                            <p:stCondLst>
                              <p:cond delay="0"/>
                            </p:stCondLst>
                            <p:childTnLst>
                              <p:par>
                                <p:cTn id="122" presetID="10" presetClass="entr" presetSubtype="0" fill="hold" grpId="0" nodeType="click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fade">
                                      <p:cBhvr>
                                        <p:cTn id="124" dur="500"/>
                                        <p:tgtEl>
                                          <p:spTgt spid="46"/>
                                        </p:tgtEl>
                                      </p:cBhvr>
                                    </p:animEffect>
                                  </p:childTnLst>
                                </p:cTn>
                              </p:par>
                              <p:par>
                                <p:cTn id="125" presetID="26" presetClass="emph" presetSubtype="0" fill="hold" grpId="1" nodeType="withEffect">
                                  <p:stCondLst>
                                    <p:cond delay="0"/>
                                  </p:stCondLst>
                                  <p:childTnLst>
                                    <p:animEffect transition="out" filter="fade">
                                      <p:cBhvr>
                                        <p:cTn id="126" dur="500" tmFilter="0, 0; .2, .5; .8, .5; 1, 0"/>
                                        <p:tgtEl>
                                          <p:spTgt spid="46"/>
                                        </p:tgtEl>
                                      </p:cBhvr>
                                    </p:animEffect>
                                    <p:animScale>
                                      <p:cBhvr>
                                        <p:cTn id="127" dur="250" autoRev="1" fill="hold"/>
                                        <p:tgtEl>
                                          <p:spTgt spid="46"/>
                                        </p:tgtEl>
                                      </p:cBhvr>
                                      <p:by x="105000" y="105000"/>
                                    </p:animScale>
                                  </p:childTnLst>
                                </p:cTn>
                              </p:par>
                            </p:childTnLst>
                          </p:cTn>
                        </p:par>
                      </p:childTnLst>
                    </p:cTn>
                  </p:par>
                  <p:par>
                    <p:cTn id="128" fill="hold">
                      <p:stCondLst>
                        <p:cond delay="indefinite"/>
                      </p:stCondLst>
                      <p:childTnLst>
                        <p:par>
                          <p:cTn id="129" fill="hold">
                            <p:stCondLst>
                              <p:cond delay="0"/>
                            </p:stCondLst>
                            <p:childTnLst>
                              <p:par>
                                <p:cTn id="130" presetID="2" presetClass="entr" presetSubtype="4" fill="hold" grpId="0" nodeType="clickEffect">
                                  <p:stCondLst>
                                    <p:cond delay="0"/>
                                  </p:stCondLst>
                                  <p:childTnLst>
                                    <p:set>
                                      <p:cBhvr>
                                        <p:cTn id="131" dur="1" fill="hold">
                                          <p:stCondLst>
                                            <p:cond delay="0"/>
                                          </p:stCondLst>
                                        </p:cTn>
                                        <p:tgtEl>
                                          <p:spTgt spid="2"/>
                                        </p:tgtEl>
                                        <p:attrNameLst>
                                          <p:attrName>style.visibility</p:attrName>
                                        </p:attrNameLst>
                                      </p:cBhvr>
                                      <p:to>
                                        <p:strVal val="visible"/>
                                      </p:to>
                                    </p:set>
                                    <p:anim calcmode="lin" valueType="num">
                                      <p:cBhvr additive="base">
                                        <p:cTn id="132" dur="500" fill="hold"/>
                                        <p:tgtEl>
                                          <p:spTgt spid="2"/>
                                        </p:tgtEl>
                                        <p:attrNameLst>
                                          <p:attrName>ppt_x</p:attrName>
                                        </p:attrNameLst>
                                      </p:cBhvr>
                                      <p:tavLst>
                                        <p:tav tm="0">
                                          <p:val>
                                            <p:strVal val="#ppt_x"/>
                                          </p:val>
                                        </p:tav>
                                        <p:tav tm="100000">
                                          <p:val>
                                            <p:strVal val="#ppt_x"/>
                                          </p:val>
                                        </p:tav>
                                      </p:tavLst>
                                    </p:anim>
                                    <p:anim calcmode="lin" valueType="num">
                                      <p:cBhvr additive="base">
                                        <p:cTn id="13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4" fill="hold">
                      <p:stCondLst>
                        <p:cond delay="indefinite"/>
                      </p:stCondLst>
                      <p:childTnLst>
                        <p:par>
                          <p:cTn id="135" fill="hold">
                            <p:stCondLst>
                              <p:cond delay="0"/>
                            </p:stCondLst>
                            <p:childTnLst>
                              <p:par>
                                <p:cTn id="136" presetID="10" presetClass="entr" presetSubtype="0" fill="hold" grpId="0" nodeType="clickEffect">
                                  <p:stCondLst>
                                    <p:cond delay="0"/>
                                  </p:stCondLst>
                                  <p:childTnLst>
                                    <p:set>
                                      <p:cBhvr>
                                        <p:cTn id="137" dur="1" fill="hold">
                                          <p:stCondLst>
                                            <p:cond delay="0"/>
                                          </p:stCondLst>
                                        </p:cTn>
                                        <p:tgtEl>
                                          <p:spTgt spid="7"/>
                                        </p:tgtEl>
                                        <p:attrNameLst>
                                          <p:attrName>style.visibility</p:attrName>
                                        </p:attrNameLst>
                                      </p:cBhvr>
                                      <p:to>
                                        <p:strVal val="visible"/>
                                      </p:to>
                                    </p:set>
                                    <p:animEffect transition="in" filter="fade">
                                      <p:cBhvr>
                                        <p:cTn id="138" dur="500"/>
                                        <p:tgtEl>
                                          <p:spTgt spid="7"/>
                                        </p:tgtEl>
                                      </p:cBhvr>
                                    </p:animEffect>
                                  </p:childTnLst>
                                </p:cTn>
                              </p:par>
                              <p:par>
                                <p:cTn id="139" presetID="26" presetClass="emph" presetSubtype="0" fill="hold" grpId="1" nodeType="withEffect">
                                  <p:stCondLst>
                                    <p:cond delay="0"/>
                                  </p:stCondLst>
                                  <p:childTnLst>
                                    <p:animEffect transition="out" filter="fade">
                                      <p:cBhvr>
                                        <p:cTn id="140" dur="500" tmFilter="0, 0; .2, .5; .8, .5; 1, 0"/>
                                        <p:tgtEl>
                                          <p:spTgt spid="7"/>
                                        </p:tgtEl>
                                      </p:cBhvr>
                                    </p:animEffect>
                                    <p:animScale>
                                      <p:cBhvr>
                                        <p:cTn id="141" dur="250" autoRev="1" fill="hold"/>
                                        <p:tgtEl>
                                          <p:spTgt spid="7"/>
                                        </p:tgtEl>
                                      </p:cBhvr>
                                      <p:by x="105000" y="105000"/>
                                    </p:animScale>
                                  </p:childTnLst>
                                </p:cTn>
                              </p:par>
                            </p:childTnLst>
                          </p:cTn>
                        </p:par>
                      </p:childTnLst>
                    </p:cTn>
                  </p:par>
                  <p:par>
                    <p:cTn id="142" fill="hold">
                      <p:stCondLst>
                        <p:cond delay="indefinite"/>
                      </p:stCondLst>
                      <p:childTnLst>
                        <p:par>
                          <p:cTn id="143" fill="hold">
                            <p:stCondLst>
                              <p:cond delay="0"/>
                            </p:stCondLst>
                            <p:childTnLst>
                              <p:par>
                                <p:cTn id="144" presetID="10" presetClass="entr" presetSubtype="0" fill="hold" grpId="0" nodeType="clickEffect">
                                  <p:stCondLst>
                                    <p:cond delay="0"/>
                                  </p:stCondLst>
                                  <p:childTnLst>
                                    <p:set>
                                      <p:cBhvr>
                                        <p:cTn id="145" dur="1" fill="hold">
                                          <p:stCondLst>
                                            <p:cond delay="0"/>
                                          </p:stCondLst>
                                        </p:cTn>
                                        <p:tgtEl>
                                          <p:spTgt spid="8"/>
                                        </p:tgtEl>
                                        <p:attrNameLst>
                                          <p:attrName>style.visibility</p:attrName>
                                        </p:attrNameLst>
                                      </p:cBhvr>
                                      <p:to>
                                        <p:strVal val="visible"/>
                                      </p:to>
                                    </p:set>
                                    <p:animEffect transition="in" filter="fade">
                                      <p:cBhvr>
                                        <p:cTn id="146" dur="500"/>
                                        <p:tgtEl>
                                          <p:spTgt spid="8"/>
                                        </p:tgtEl>
                                      </p:cBhvr>
                                    </p:animEffect>
                                  </p:childTnLst>
                                </p:cTn>
                              </p:par>
                              <p:par>
                                <p:cTn id="147" presetID="26" presetClass="emph" presetSubtype="0" fill="hold" grpId="1" nodeType="withEffect">
                                  <p:stCondLst>
                                    <p:cond delay="0"/>
                                  </p:stCondLst>
                                  <p:childTnLst>
                                    <p:animEffect transition="out" filter="fade">
                                      <p:cBhvr>
                                        <p:cTn id="148" dur="500" tmFilter="0, 0; .2, .5; .8, .5; 1, 0"/>
                                        <p:tgtEl>
                                          <p:spTgt spid="8"/>
                                        </p:tgtEl>
                                      </p:cBhvr>
                                    </p:animEffect>
                                    <p:animScale>
                                      <p:cBhvr>
                                        <p:cTn id="149" dur="250" autoRev="1" fill="hold"/>
                                        <p:tgtEl>
                                          <p:spTgt spid="8"/>
                                        </p:tgtEl>
                                      </p:cBhvr>
                                      <p:by x="105000" y="105000"/>
                                    </p:animScale>
                                  </p:childTnLst>
                                </p:cTn>
                              </p:par>
                            </p:childTnLst>
                          </p:cTn>
                        </p:par>
                      </p:childTnLst>
                    </p:cTn>
                  </p:par>
                  <p:par>
                    <p:cTn id="150" fill="hold">
                      <p:stCondLst>
                        <p:cond delay="indefinite"/>
                      </p:stCondLst>
                      <p:childTnLst>
                        <p:par>
                          <p:cTn id="151" fill="hold">
                            <p:stCondLst>
                              <p:cond delay="0"/>
                            </p:stCondLst>
                            <p:childTnLst>
                              <p:par>
                                <p:cTn id="152" presetID="10" presetClass="entr" presetSubtype="0" fill="hold" grpId="0" nodeType="clickEffect">
                                  <p:stCondLst>
                                    <p:cond delay="0"/>
                                  </p:stCondLst>
                                  <p:childTnLst>
                                    <p:set>
                                      <p:cBhvr>
                                        <p:cTn id="153" dur="1" fill="hold">
                                          <p:stCondLst>
                                            <p:cond delay="0"/>
                                          </p:stCondLst>
                                        </p:cTn>
                                        <p:tgtEl>
                                          <p:spTgt spid="9"/>
                                        </p:tgtEl>
                                        <p:attrNameLst>
                                          <p:attrName>style.visibility</p:attrName>
                                        </p:attrNameLst>
                                      </p:cBhvr>
                                      <p:to>
                                        <p:strVal val="visible"/>
                                      </p:to>
                                    </p:set>
                                    <p:animEffect transition="in" filter="fade">
                                      <p:cBhvr>
                                        <p:cTn id="154" dur="500"/>
                                        <p:tgtEl>
                                          <p:spTgt spid="9"/>
                                        </p:tgtEl>
                                      </p:cBhvr>
                                    </p:animEffect>
                                  </p:childTnLst>
                                </p:cTn>
                              </p:par>
                              <p:par>
                                <p:cTn id="155" presetID="26" presetClass="emph" presetSubtype="0" fill="hold" grpId="1" nodeType="withEffect">
                                  <p:stCondLst>
                                    <p:cond delay="0"/>
                                  </p:stCondLst>
                                  <p:childTnLst>
                                    <p:animEffect transition="out" filter="fade">
                                      <p:cBhvr>
                                        <p:cTn id="156" dur="500" tmFilter="0, 0; .2, .5; .8, .5; 1, 0"/>
                                        <p:tgtEl>
                                          <p:spTgt spid="9"/>
                                        </p:tgtEl>
                                      </p:cBhvr>
                                    </p:animEffect>
                                    <p:animScale>
                                      <p:cBhvr>
                                        <p:cTn id="157" dur="250" autoRev="1" fill="hold"/>
                                        <p:tgtEl>
                                          <p:spTgt spid="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22" grpId="0"/>
      <p:bldP spid="23" grpId="0"/>
      <p:bldP spid="24" grpId="0"/>
      <p:bldP spid="25" grpId="0"/>
      <p:bldP spid="26" grpId="0"/>
      <p:bldP spid="37" grpId="0"/>
      <p:bldP spid="38" grpId="0"/>
      <p:bldP spid="39" grpId="0"/>
      <p:bldP spid="40" grpId="0"/>
      <p:bldP spid="40" grpId="1"/>
      <p:bldP spid="41" grpId="0"/>
      <p:bldP spid="41" grpId="1"/>
      <p:bldP spid="42" grpId="0"/>
      <p:bldP spid="42" grpId="1"/>
      <p:bldP spid="43" grpId="0"/>
      <p:bldP spid="43" grpId="1"/>
      <p:bldP spid="44" grpId="0"/>
      <p:bldP spid="44" grpId="1"/>
      <p:bldP spid="45" grpId="0"/>
      <p:bldP spid="45" grpId="1"/>
      <p:bldP spid="46" grpId="0"/>
      <p:bldP spid="46" grpId="1"/>
      <p:bldP spid="2" grpId="0"/>
      <p:bldP spid="7" grpId="0"/>
      <p:bldP spid="7" grpId="1"/>
      <p:bldP spid="8" grpId="0"/>
      <p:bldP spid="8" grpId="1"/>
      <p:bldP spid="9" grpId="0"/>
      <p:bldP spid="9"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52"/>
        <p:cNvGrpSpPr/>
        <p:nvPr/>
      </p:nvGrpSpPr>
      <p:grpSpPr>
        <a:xfrm>
          <a:off x="0" y="0"/>
          <a:ext cx="0" cy="0"/>
          <a:chOff x="0" y="0"/>
          <a:chExt cx="0" cy="0"/>
        </a:xfrm>
      </p:grpSpPr>
      <p:sp>
        <p:nvSpPr>
          <p:cNvPr id="1653" name="Google Shape;1653;p71"/>
          <p:cNvSpPr txBox="1">
            <a:spLocks noGrp="1"/>
          </p:cNvSpPr>
          <p:nvPr>
            <p:ph type="title"/>
          </p:nvPr>
        </p:nvSpPr>
        <p:spPr>
          <a:xfrm flipH="1">
            <a:off x="3714957" y="273260"/>
            <a:ext cx="5186400" cy="8520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sr-Latn-RS" dirty="0"/>
              <a:t>EXERCISES</a:t>
            </a:r>
            <a:endParaRPr dirty="0"/>
          </a:p>
        </p:txBody>
      </p:sp>
      <p:sp>
        <p:nvSpPr>
          <p:cNvPr id="1654" name="Google Shape;1654;p71"/>
          <p:cNvSpPr txBox="1">
            <a:spLocks noGrp="1"/>
          </p:cNvSpPr>
          <p:nvPr>
            <p:ph type="subTitle" idx="1"/>
          </p:nvPr>
        </p:nvSpPr>
        <p:spPr>
          <a:xfrm flipH="1">
            <a:off x="3008579" y="2534402"/>
            <a:ext cx="5186400" cy="1238818"/>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2800" i="1" dirty="0"/>
              <a:t>Grammar</a:t>
            </a:r>
            <a:r>
              <a:rPr lang="en-US" sz="2800" dirty="0"/>
              <a:t>, page 47: exercise XXI</a:t>
            </a:r>
          </a:p>
          <a:p>
            <a:pPr marL="0" lvl="0" indent="0" algn="l" rtl="0">
              <a:spcBef>
                <a:spcPts val="0"/>
              </a:spcBef>
              <a:spcAft>
                <a:spcPts val="0"/>
              </a:spcAft>
              <a:buNone/>
            </a:pPr>
            <a:endParaRPr lang="en-US" sz="2800" dirty="0"/>
          </a:p>
          <a:p>
            <a:pPr marL="0" lvl="0" indent="0" algn="l" rtl="0">
              <a:spcBef>
                <a:spcPts val="0"/>
              </a:spcBef>
              <a:spcAft>
                <a:spcPts val="0"/>
              </a:spcAft>
              <a:buNone/>
            </a:pPr>
            <a:r>
              <a:rPr lang="en-US" sz="2800" i="1" dirty="0"/>
              <a:t>Grammar</a:t>
            </a:r>
            <a:r>
              <a:rPr lang="en-US" sz="2800" dirty="0"/>
              <a:t>, page 48: exercise XXII</a:t>
            </a:r>
          </a:p>
        </p:txBody>
      </p:sp>
      <p:cxnSp>
        <p:nvCxnSpPr>
          <p:cNvPr id="1655" name="Google Shape;1655;p71"/>
          <p:cNvCxnSpPr/>
          <p:nvPr/>
        </p:nvCxnSpPr>
        <p:spPr>
          <a:xfrm rot="10800000">
            <a:off x="6064875" y="4013112"/>
            <a:ext cx="2256600" cy="0"/>
          </a:xfrm>
          <a:prstGeom prst="straightConnector1">
            <a:avLst/>
          </a:prstGeom>
          <a:noFill/>
          <a:ln w="28575" cap="flat" cmpd="sng">
            <a:solidFill>
              <a:schemeClr val="accent1"/>
            </a:solidFill>
            <a:prstDash val="solid"/>
            <a:round/>
            <a:headEnd type="oval" w="med" len="med"/>
            <a:tailEnd type="oval" w="med" len="med"/>
          </a:ln>
        </p:spPr>
      </p:cxnSp>
      <p:grpSp>
        <p:nvGrpSpPr>
          <p:cNvPr id="1656" name="Google Shape;1656;p71"/>
          <p:cNvGrpSpPr/>
          <p:nvPr/>
        </p:nvGrpSpPr>
        <p:grpSpPr>
          <a:xfrm>
            <a:off x="6504854" y="1319398"/>
            <a:ext cx="289868" cy="852000"/>
            <a:chOff x="456616" y="2161476"/>
            <a:chExt cx="289868" cy="852000"/>
          </a:xfrm>
        </p:grpSpPr>
        <p:sp>
          <p:nvSpPr>
            <p:cNvPr id="1657" name="Google Shape;1657;p71"/>
            <p:cNvSpPr/>
            <p:nvPr/>
          </p:nvSpPr>
          <p:spPr>
            <a:xfrm rot="-5400000">
              <a:off x="588942" y="2649556"/>
              <a:ext cx="25484" cy="289600"/>
            </a:xfrm>
            <a:custGeom>
              <a:avLst/>
              <a:gdLst/>
              <a:ahLst/>
              <a:cxnLst/>
              <a:rect l="l" t="t" r="r" b="b"/>
              <a:pathLst>
                <a:path w="761" h="8648" extrusionOk="0">
                  <a:moveTo>
                    <a:pt x="380" y="0"/>
                  </a:moveTo>
                  <a:cubicBezTo>
                    <a:pt x="190" y="0"/>
                    <a:pt x="0" y="130"/>
                    <a:pt x="0" y="388"/>
                  </a:cubicBezTo>
                  <a:lnTo>
                    <a:pt x="0" y="8260"/>
                  </a:lnTo>
                  <a:cubicBezTo>
                    <a:pt x="0" y="8519"/>
                    <a:pt x="190" y="8648"/>
                    <a:pt x="380" y="8648"/>
                  </a:cubicBezTo>
                  <a:cubicBezTo>
                    <a:pt x="570" y="8648"/>
                    <a:pt x="760" y="8519"/>
                    <a:pt x="760" y="8260"/>
                  </a:cubicBezTo>
                  <a:lnTo>
                    <a:pt x="760" y="388"/>
                  </a:lnTo>
                  <a:cubicBezTo>
                    <a:pt x="760" y="130"/>
                    <a:pt x="570" y="0"/>
                    <a:pt x="3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71"/>
            <p:cNvSpPr/>
            <p:nvPr/>
          </p:nvSpPr>
          <p:spPr>
            <a:xfrm rot="-5400000">
              <a:off x="588808" y="2235662"/>
              <a:ext cx="25484" cy="289868"/>
            </a:xfrm>
            <a:custGeom>
              <a:avLst/>
              <a:gdLst/>
              <a:ahLst/>
              <a:cxnLst/>
              <a:rect l="l" t="t" r="r" b="b"/>
              <a:pathLst>
                <a:path w="761" h="8656" extrusionOk="0">
                  <a:moveTo>
                    <a:pt x="365" y="1"/>
                  </a:moveTo>
                  <a:cubicBezTo>
                    <a:pt x="153" y="1"/>
                    <a:pt x="1" y="183"/>
                    <a:pt x="1" y="396"/>
                  </a:cubicBezTo>
                  <a:lnTo>
                    <a:pt x="1" y="8268"/>
                  </a:lnTo>
                  <a:cubicBezTo>
                    <a:pt x="1" y="8527"/>
                    <a:pt x="191" y="8656"/>
                    <a:pt x="381" y="8656"/>
                  </a:cubicBezTo>
                  <a:cubicBezTo>
                    <a:pt x="570" y="8656"/>
                    <a:pt x="760" y="8527"/>
                    <a:pt x="760" y="8268"/>
                  </a:cubicBezTo>
                  <a:lnTo>
                    <a:pt x="760" y="396"/>
                  </a:lnTo>
                  <a:cubicBezTo>
                    <a:pt x="760" y="183"/>
                    <a:pt x="578" y="1"/>
                    <a:pt x="3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71"/>
            <p:cNvSpPr/>
            <p:nvPr/>
          </p:nvSpPr>
          <p:spPr>
            <a:xfrm rot="-5400000">
              <a:off x="576234" y="2902231"/>
              <a:ext cx="25484" cy="197007"/>
            </a:xfrm>
            <a:custGeom>
              <a:avLst/>
              <a:gdLst/>
              <a:ahLst/>
              <a:cxnLst/>
              <a:rect l="l" t="t" r="r" b="b"/>
              <a:pathLst>
                <a:path w="761" h="5883" extrusionOk="0">
                  <a:moveTo>
                    <a:pt x="380" y="1"/>
                  </a:moveTo>
                  <a:cubicBezTo>
                    <a:pt x="190" y="1"/>
                    <a:pt x="0" y="130"/>
                    <a:pt x="0" y="388"/>
                  </a:cubicBezTo>
                  <a:lnTo>
                    <a:pt x="0" y="5495"/>
                  </a:lnTo>
                  <a:cubicBezTo>
                    <a:pt x="0" y="5753"/>
                    <a:pt x="190" y="5882"/>
                    <a:pt x="380" y="5882"/>
                  </a:cubicBezTo>
                  <a:cubicBezTo>
                    <a:pt x="570" y="5882"/>
                    <a:pt x="760" y="5753"/>
                    <a:pt x="760" y="5495"/>
                  </a:cubicBezTo>
                  <a:lnTo>
                    <a:pt x="760" y="388"/>
                  </a:lnTo>
                  <a:cubicBezTo>
                    <a:pt x="760" y="130"/>
                    <a:pt x="570" y="1"/>
                    <a:pt x="3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71"/>
            <p:cNvSpPr/>
            <p:nvPr/>
          </p:nvSpPr>
          <p:spPr>
            <a:xfrm rot="-5400000">
              <a:off x="575849" y="2488856"/>
              <a:ext cx="26489" cy="197241"/>
            </a:xfrm>
            <a:custGeom>
              <a:avLst/>
              <a:gdLst/>
              <a:ahLst/>
              <a:cxnLst/>
              <a:rect l="l" t="t" r="r" b="b"/>
              <a:pathLst>
                <a:path w="791" h="5890" extrusionOk="0">
                  <a:moveTo>
                    <a:pt x="410" y="1"/>
                  </a:moveTo>
                  <a:cubicBezTo>
                    <a:pt x="220" y="1"/>
                    <a:pt x="30" y="130"/>
                    <a:pt x="30" y="388"/>
                  </a:cubicBezTo>
                  <a:lnTo>
                    <a:pt x="30" y="5495"/>
                  </a:lnTo>
                  <a:cubicBezTo>
                    <a:pt x="0" y="5707"/>
                    <a:pt x="182" y="5890"/>
                    <a:pt x="395" y="5890"/>
                  </a:cubicBezTo>
                  <a:cubicBezTo>
                    <a:pt x="608" y="5890"/>
                    <a:pt x="790" y="5707"/>
                    <a:pt x="790" y="5495"/>
                  </a:cubicBezTo>
                  <a:lnTo>
                    <a:pt x="790" y="388"/>
                  </a:lnTo>
                  <a:cubicBezTo>
                    <a:pt x="790" y="130"/>
                    <a:pt x="600" y="1"/>
                    <a:pt x="4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71"/>
            <p:cNvSpPr/>
            <p:nvPr/>
          </p:nvSpPr>
          <p:spPr>
            <a:xfrm rot="-5400000">
              <a:off x="576619" y="2076100"/>
              <a:ext cx="25484" cy="196237"/>
            </a:xfrm>
            <a:custGeom>
              <a:avLst/>
              <a:gdLst/>
              <a:ahLst/>
              <a:cxnLst/>
              <a:rect l="l" t="t" r="r" b="b"/>
              <a:pathLst>
                <a:path w="761" h="5860" extrusionOk="0">
                  <a:moveTo>
                    <a:pt x="396" y="0"/>
                  </a:moveTo>
                  <a:cubicBezTo>
                    <a:pt x="183" y="0"/>
                    <a:pt x="1" y="152"/>
                    <a:pt x="1" y="365"/>
                  </a:cubicBezTo>
                  <a:lnTo>
                    <a:pt x="1" y="5472"/>
                  </a:lnTo>
                  <a:cubicBezTo>
                    <a:pt x="1" y="5730"/>
                    <a:pt x="191" y="5859"/>
                    <a:pt x="381" y="5859"/>
                  </a:cubicBezTo>
                  <a:cubicBezTo>
                    <a:pt x="570" y="5859"/>
                    <a:pt x="760" y="5730"/>
                    <a:pt x="760" y="5472"/>
                  </a:cubicBezTo>
                  <a:lnTo>
                    <a:pt x="760" y="365"/>
                  </a:lnTo>
                  <a:cubicBezTo>
                    <a:pt x="760" y="152"/>
                    <a:pt x="608" y="0"/>
                    <a:pt x="3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62" name="Google Shape;1662;p71"/>
          <p:cNvSpPr/>
          <p:nvPr/>
        </p:nvSpPr>
        <p:spPr>
          <a:xfrm flipH="1">
            <a:off x="7091475" y="1130388"/>
            <a:ext cx="1230000" cy="1230000"/>
          </a:xfrm>
          <a:prstGeom prst="rect">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71"/>
          <p:cNvSpPr txBox="1">
            <a:spLocks noGrp="1"/>
          </p:cNvSpPr>
          <p:nvPr>
            <p:ph type="title" idx="2"/>
          </p:nvPr>
        </p:nvSpPr>
        <p:spPr>
          <a:xfrm flipH="1">
            <a:off x="6979275" y="1166700"/>
            <a:ext cx="1454400" cy="1157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02</a:t>
            </a:r>
            <a:endParaRPr/>
          </a:p>
        </p:txBody>
      </p:sp>
      <p:sp>
        <p:nvSpPr>
          <p:cNvPr id="1664" name="Google Shape;1664;p71"/>
          <p:cNvSpPr/>
          <p:nvPr/>
        </p:nvSpPr>
        <p:spPr>
          <a:xfrm flipH="1">
            <a:off x="-330209" y="4343272"/>
            <a:ext cx="1281498" cy="323261"/>
          </a:xfrm>
          <a:custGeom>
            <a:avLst/>
            <a:gdLst/>
            <a:ahLst/>
            <a:cxnLst/>
            <a:rect l="l" t="t" r="r" b="b"/>
            <a:pathLst>
              <a:path w="33088" h="8346" extrusionOk="0">
                <a:moveTo>
                  <a:pt x="1844" y="659"/>
                </a:moveTo>
                <a:cubicBezTo>
                  <a:pt x="2003" y="659"/>
                  <a:pt x="2164" y="715"/>
                  <a:pt x="2296" y="839"/>
                </a:cubicBezTo>
                <a:cubicBezTo>
                  <a:pt x="2531" y="1099"/>
                  <a:pt x="2531" y="1517"/>
                  <a:pt x="2270" y="1777"/>
                </a:cubicBezTo>
                <a:lnTo>
                  <a:pt x="2296" y="1777"/>
                </a:lnTo>
                <a:cubicBezTo>
                  <a:pt x="2164" y="1902"/>
                  <a:pt x="2003" y="1957"/>
                  <a:pt x="1844" y="1957"/>
                </a:cubicBezTo>
                <a:cubicBezTo>
                  <a:pt x="1503" y="1957"/>
                  <a:pt x="1175" y="1699"/>
                  <a:pt x="1175" y="1308"/>
                </a:cubicBezTo>
                <a:cubicBezTo>
                  <a:pt x="1175" y="917"/>
                  <a:pt x="1503" y="659"/>
                  <a:pt x="1844" y="659"/>
                </a:cubicBezTo>
                <a:close/>
                <a:moveTo>
                  <a:pt x="1844" y="6368"/>
                </a:moveTo>
                <a:cubicBezTo>
                  <a:pt x="2003" y="6368"/>
                  <a:pt x="2164" y="6424"/>
                  <a:pt x="2296" y="6549"/>
                </a:cubicBezTo>
                <a:cubicBezTo>
                  <a:pt x="2531" y="6809"/>
                  <a:pt x="2531" y="7226"/>
                  <a:pt x="2270" y="7487"/>
                </a:cubicBezTo>
                <a:lnTo>
                  <a:pt x="2296" y="7487"/>
                </a:lnTo>
                <a:cubicBezTo>
                  <a:pt x="2164" y="7611"/>
                  <a:pt x="2003" y="7667"/>
                  <a:pt x="1844" y="7667"/>
                </a:cubicBezTo>
                <a:cubicBezTo>
                  <a:pt x="1503" y="7667"/>
                  <a:pt x="1175" y="7409"/>
                  <a:pt x="1175" y="7018"/>
                </a:cubicBezTo>
                <a:cubicBezTo>
                  <a:pt x="1175" y="6626"/>
                  <a:pt x="1503" y="6368"/>
                  <a:pt x="1844" y="6368"/>
                </a:cubicBezTo>
                <a:close/>
                <a:moveTo>
                  <a:pt x="1818" y="0"/>
                </a:moveTo>
                <a:cubicBezTo>
                  <a:pt x="1600" y="0"/>
                  <a:pt x="1373" y="58"/>
                  <a:pt x="1149" y="187"/>
                </a:cubicBezTo>
                <a:cubicBezTo>
                  <a:pt x="10" y="860"/>
                  <a:pt x="490" y="2612"/>
                  <a:pt x="1798" y="2612"/>
                </a:cubicBezTo>
                <a:cubicBezTo>
                  <a:pt x="1808" y="2612"/>
                  <a:pt x="1817" y="2612"/>
                  <a:pt x="1827" y="2612"/>
                </a:cubicBezTo>
                <a:cubicBezTo>
                  <a:pt x="2062" y="2612"/>
                  <a:pt x="2270" y="2559"/>
                  <a:pt x="2479" y="2429"/>
                </a:cubicBezTo>
                <a:lnTo>
                  <a:pt x="4200" y="4176"/>
                </a:lnTo>
                <a:lnTo>
                  <a:pt x="2479" y="5897"/>
                </a:lnTo>
                <a:cubicBezTo>
                  <a:pt x="2254" y="5769"/>
                  <a:pt x="2029" y="5712"/>
                  <a:pt x="1815" y="5712"/>
                </a:cubicBezTo>
                <a:cubicBezTo>
                  <a:pt x="768" y="5712"/>
                  <a:pt x="0" y="7068"/>
                  <a:pt x="888" y="7956"/>
                </a:cubicBezTo>
                <a:cubicBezTo>
                  <a:pt x="1168" y="8229"/>
                  <a:pt x="1490" y="8346"/>
                  <a:pt x="1802" y="8346"/>
                </a:cubicBezTo>
                <a:cubicBezTo>
                  <a:pt x="2711" y="8346"/>
                  <a:pt x="3531" y="7356"/>
                  <a:pt x="2948" y="6366"/>
                </a:cubicBezTo>
                <a:lnTo>
                  <a:pt x="4773" y="4515"/>
                </a:lnTo>
                <a:lnTo>
                  <a:pt x="33088" y="4515"/>
                </a:lnTo>
                <a:lnTo>
                  <a:pt x="33088" y="3863"/>
                </a:lnTo>
                <a:lnTo>
                  <a:pt x="24406" y="3863"/>
                </a:lnTo>
                <a:lnTo>
                  <a:pt x="24406" y="3811"/>
                </a:lnTo>
                <a:lnTo>
                  <a:pt x="4799" y="3811"/>
                </a:lnTo>
                <a:lnTo>
                  <a:pt x="2948" y="1960"/>
                </a:lnTo>
                <a:cubicBezTo>
                  <a:pt x="3476" y="1031"/>
                  <a:pt x="2739" y="0"/>
                  <a:pt x="18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71"/>
          <p:cNvSpPr/>
          <p:nvPr/>
        </p:nvSpPr>
        <p:spPr>
          <a:xfrm rot="5400000" flipH="1">
            <a:off x="794113" y="1893246"/>
            <a:ext cx="1522265" cy="347137"/>
          </a:xfrm>
          <a:custGeom>
            <a:avLst/>
            <a:gdLst/>
            <a:ahLst/>
            <a:cxnLst/>
            <a:rect l="l" t="t" r="r" b="b"/>
            <a:pathLst>
              <a:path w="42133" h="9608" extrusionOk="0">
                <a:moveTo>
                  <a:pt x="1325" y="7651"/>
                </a:moveTo>
                <a:cubicBezTo>
                  <a:pt x="1662" y="7651"/>
                  <a:pt x="1982" y="7913"/>
                  <a:pt x="1982" y="8318"/>
                </a:cubicBezTo>
                <a:cubicBezTo>
                  <a:pt x="1982" y="8683"/>
                  <a:pt x="1695" y="8969"/>
                  <a:pt x="1330" y="8969"/>
                </a:cubicBezTo>
                <a:cubicBezTo>
                  <a:pt x="756" y="8969"/>
                  <a:pt x="469" y="8265"/>
                  <a:pt x="860" y="7848"/>
                </a:cubicBezTo>
                <a:cubicBezTo>
                  <a:pt x="996" y="7712"/>
                  <a:pt x="1163" y="7651"/>
                  <a:pt x="1325" y="7651"/>
                </a:cubicBezTo>
                <a:close/>
                <a:moveTo>
                  <a:pt x="19007" y="1"/>
                </a:moveTo>
                <a:cubicBezTo>
                  <a:pt x="18876" y="1"/>
                  <a:pt x="18746" y="27"/>
                  <a:pt x="18668" y="131"/>
                </a:cubicBezTo>
                <a:lnTo>
                  <a:pt x="10820" y="7979"/>
                </a:lnTo>
                <a:lnTo>
                  <a:pt x="2581" y="7979"/>
                </a:lnTo>
                <a:cubicBezTo>
                  <a:pt x="2405" y="7309"/>
                  <a:pt x="1864" y="6999"/>
                  <a:pt x="1322" y="6999"/>
                </a:cubicBezTo>
                <a:cubicBezTo>
                  <a:pt x="661" y="6999"/>
                  <a:pt x="0" y="7460"/>
                  <a:pt x="0" y="8291"/>
                </a:cubicBezTo>
                <a:cubicBezTo>
                  <a:pt x="0" y="9139"/>
                  <a:pt x="666" y="9607"/>
                  <a:pt x="1328" y="9607"/>
                </a:cubicBezTo>
                <a:cubicBezTo>
                  <a:pt x="1868" y="9607"/>
                  <a:pt x="2406" y="9297"/>
                  <a:pt x="2581" y="8630"/>
                </a:cubicBezTo>
                <a:lnTo>
                  <a:pt x="11055" y="8630"/>
                </a:lnTo>
                <a:lnTo>
                  <a:pt x="19085" y="652"/>
                </a:lnTo>
                <a:lnTo>
                  <a:pt x="42106" y="652"/>
                </a:lnTo>
                <a:lnTo>
                  <a:pt x="4213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71"/>
          <p:cNvSpPr/>
          <p:nvPr/>
        </p:nvSpPr>
        <p:spPr>
          <a:xfrm rot="-5400000">
            <a:off x="3471310" y="656974"/>
            <a:ext cx="1414458" cy="100511"/>
          </a:xfrm>
          <a:custGeom>
            <a:avLst/>
            <a:gdLst/>
            <a:ahLst/>
            <a:cxnLst/>
            <a:rect l="l" t="t" r="r" b="b"/>
            <a:pathLst>
              <a:path w="36521" h="2595" extrusionOk="0">
                <a:moveTo>
                  <a:pt x="1684" y="639"/>
                </a:moveTo>
                <a:cubicBezTo>
                  <a:pt x="2020" y="639"/>
                  <a:pt x="2340" y="901"/>
                  <a:pt x="2340" y="1305"/>
                </a:cubicBezTo>
                <a:cubicBezTo>
                  <a:pt x="2340" y="1644"/>
                  <a:pt x="2053" y="1957"/>
                  <a:pt x="1688" y="1957"/>
                </a:cubicBezTo>
                <a:cubicBezTo>
                  <a:pt x="1089" y="1957"/>
                  <a:pt x="802" y="1253"/>
                  <a:pt x="1219" y="836"/>
                </a:cubicBezTo>
                <a:cubicBezTo>
                  <a:pt x="1355" y="700"/>
                  <a:pt x="1521" y="639"/>
                  <a:pt x="1684" y="639"/>
                </a:cubicBezTo>
                <a:close/>
                <a:moveTo>
                  <a:pt x="1741" y="1"/>
                </a:moveTo>
                <a:cubicBezTo>
                  <a:pt x="1724" y="1"/>
                  <a:pt x="1706" y="1"/>
                  <a:pt x="1688" y="2"/>
                </a:cubicBezTo>
                <a:cubicBezTo>
                  <a:pt x="1677" y="2"/>
                  <a:pt x="1666" y="1"/>
                  <a:pt x="1655" y="1"/>
                </a:cubicBezTo>
                <a:cubicBezTo>
                  <a:pt x="581" y="1"/>
                  <a:pt x="0" y="1236"/>
                  <a:pt x="645" y="2088"/>
                </a:cubicBezTo>
                <a:cubicBezTo>
                  <a:pt x="908" y="2434"/>
                  <a:pt x="1289" y="2595"/>
                  <a:pt x="1667" y="2595"/>
                </a:cubicBezTo>
                <a:cubicBezTo>
                  <a:pt x="2228" y="2595"/>
                  <a:pt x="2784" y="2241"/>
                  <a:pt x="2940" y="1618"/>
                </a:cubicBezTo>
                <a:lnTo>
                  <a:pt x="36520" y="1618"/>
                </a:lnTo>
                <a:lnTo>
                  <a:pt x="36520" y="967"/>
                </a:lnTo>
                <a:lnTo>
                  <a:pt x="2966" y="967"/>
                </a:lnTo>
                <a:cubicBezTo>
                  <a:pt x="2814" y="410"/>
                  <a:pt x="2318" y="1"/>
                  <a:pt x="17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71"/>
          <p:cNvSpPr/>
          <p:nvPr/>
        </p:nvSpPr>
        <p:spPr>
          <a:xfrm rot="5400000">
            <a:off x="1564717" y="4148125"/>
            <a:ext cx="1915586" cy="379966"/>
          </a:xfrm>
          <a:custGeom>
            <a:avLst/>
            <a:gdLst/>
            <a:ahLst/>
            <a:cxnLst/>
            <a:rect l="l" t="t" r="r" b="b"/>
            <a:pathLst>
              <a:path w="49460" h="9810" extrusionOk="0">
                <a:moveTo>
                  <a:pt x="1300" y="676"/>
                </a:moveTo>
                <a:cubicBezTo>
                  <a:pt x="1636" y="676"/>
                  <a:pt x="1956" y="938"/>
                  <a:pt x="1956" y="1343"/>
                </a:cubicBezTo>
                <a:cubicBezTo>
                  <a:pt x="1956" y="1682"/>
                  <a:pt x="1669" y="1994"/>
                  <a:pt x="1304" y="1994"/>
                </a:cubicBezTo>
                <a:cubicBezTo>
                  <a:pt x="731" y="1994"/>
                  <a:pt x="444" y="1291"/>
                  <a:pt x="835" y="873"/>
                </a:cubicBezTo>
                <a:cubicBezTo>
                  <a:pt x="971" y="737"/>
                  <a:pt x="1137" y="676"/>
                  <a:pt x="1300" y="676"/>
                </a:cubicBezTo>
                <a:close/>
                <a:moveTo>
                  <a:pt x="1288" y="6195"/>
                </a:moveTo>
                <a:cubicBezTo>
                  <a:pt x="1628" y="6195"/>
                  <a:pt x="1956" y="6452"/>
                  <a:pt x="1956" y="6844"/>
                </a:cubicBezTo>
                <a:cubicBezTo>
                  <a:pt x="1956" y="7209"/>
                  <a:pt x="1669" y="7470"/>
                  <a:pt x="1304" y="7470"/>
                </a:cubicBezTo>
                <a:lnTo>
                  <a:pt x="1304" y="7496"/>
                </a:lnTo>
                <a:cubicBezTo>
                  <a:pt x="731" y="7496"/>
                  <a:pt x="444" y="6792"/>
                  <a:pt x="835" y="6375"/>
                </a:cubicBezTo>
                <a:cubicBezTo>
                  <a:pt x="968" y="6250"/>
                  <a:pt x="1129" y="6195"/>
                  <a:pt x="1288" y="6195"/>
                </a:cubicBezTo>
                <a:close/>
                <a:moveTo>
                  <a:pt x="1325" y="1"/>
                </a:moveTo>
                <a:cubicBezTo>
                  <a:pt x="666" y="1"/>
                  <a:pt x="1" y="469"/>
                  <a:pt x="1" y="1317"/>
                </a:cubicBezTo>
                <a:cubicBezTo>
                  <a:pt x="1" y="2158"/>
                  <a:pt x="656" y="2617"/>
                  <a:pt x="1310" y="2617"/>
                </a:cubicBezTo>
                <a:cubicBezTo>
                  <a:pt x="1851" y="2617"/>
                  <a:pt x="2391" y="2303"/>
                  <a:pt x="2556" y="1629"/>
                </a:cubicBezTo>
                <a:lnTo>
                  <a:pt x="16348" y="1629"/>
                </a:lnTo>
                <a:lnTo>
                  <a:pt x="18199" y="3481"/>
                </a:lnTo>
                <a:lnTo>
                  <a:pt x="15175" y="6505"/>
                </a:lnTo>
                <a:lnTo>
                  <a:pt x="2556" y="6505"/>
                </a:lnTo>
                <a:cubicBezTo>
                  <a:pt x="2391" y="5836"/>
                  <a:pt x="1857" y="5526"/>
                  <a:pt x="1319" y="5526"/>
                </a:cubicBezTo>
                <a:cubicBezTo>
                  <a:pt x="662" y="5526"/>
                  <a:pt x="1" y="5987"/>
                  <a:pt x="1" y="6818"/>
                </a:cubicBezTo>
                <a:cubicBezTo>
                  <a:pt x="1" y="7666"/>
                  <a:pt x="666" y="8133"/>
                  <a:pt x="1325" y="8133"/>
                </a:cubicBezTo>
                <a:cubicBezTo>
                  <a:pt x="1861" y="8133"/>
                  <a:pt x="2392" y="7824"/>
                  <a:pt x="2556" y="7157"/>
                </a:cubicBezTo>
                <a:lnTo>
                  <a:pt x="15435" y="7157"/>
                </a:lnTo>
                <a:lnTo>
                  <a:pt x="18642" y="3950"/>
                </a:lnTo>
                <a:lnTo>
                  <a:pt x="24091" y="9373"/>
                </a:lnTo>
                <a:cubicBezTo>
                  <a:pt x="24144" y="9399"/>
                  <a:pt x="24170" y="9425"/>
                  <a:pt x="24196" y="9477"/>
                </a:cubicBezTo>
                <a:cubicBezTo>
                  <a:pt x="24326" y="9660"/>
                  <a:pt x="24561" y="9790"/>
                  <a:pt x="24769" y="9790"/>
                </a:cubicBezTo>
                <a:cubicBezTo>
                  <a:pt x="24795" y="9803"/>
                  <a:pt x="24821" y="9810"/>
                  <a:pt x="24844" y="9810"/>
                </a:cubicBezTo>
                <a:cubicBezTo>
                  <a:pt x="24867" y="9810"/>
                  <a:pt x="24887" y="9803"/>
                  <a:pt x="24900" y="9790"/>
                </a:cubicBezTo>
                <a:lnTo>
                  <a:pt x="49460" y="9790"/>
                </a:lnTo>
                <a:lnTo>
                  <a:pt x="49460" y="9138"/>
                </a:lnTo>
                <a:lnTo>
                  <a:pt x="24874" y="9138"/>
                </a:lnTo>
                <a:lnTo>
                  <a:pt x="24795" y="9164"/>
                </a:lnTo>
                <a:cubicBezTo>
                  <a:pt x="24743" y="9112"/>
                  <a:pt x="24717" y="9086"/>
                  <a:pt x="24665" y="9034"/>
                </a:cubicBezTo>
                <a:cubicBezTo>
                  <a:pt x="24639" y="8982"/>
                  <a:pt x="24587" y="8930"/>
                  <a:pt x="24535" y="8904"/>
                </a:cubicBezTo>
                <a:lnTo>
                  <a:pt x="16661" y="1030"/>
                </a:lnTo>
                <a:lnTo>
                  <a:pt x="16609" y="1004"/>
                </a:lnTo>
                <a:cubicBezTo>
                  <a:pt x="16557" y="1004"/>
                  <a:pt x="16478" y="978"/>
                  <a:pt x="16426" y="978"/>
                </a:cubicBezTo>
                <a:lnTo>
                  <a:pt x="2556" y="978"/>
                </a:lnTo>
                <a:cubicBezTo>
                  <a:pt x="2392" y="311"/>
                  <a:pt x="1861" y="1"/>
                  <a:pt x="13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71"/>
          <p:cNvSpPr/>
          <p:nvPr/>
        </p:nvSpPr>
        <p:spPr>
          <a:xfrm rot="-5400000">
            <a:off x="496024" y="1477769"/>
            <a:ext cx="1629797" cy="372219"/>
          </a:xfrm>
          <a:custGeom>
            <a:avLst/>
            <a:gdLst/>
            <a:ahLst/>
            <a:cxnLst/>
            <a:rect l="l" t="t" r="r" b="b"/>
            <a:pathLst>
              <a:path w="42081" h="9610" extrusionOk="0">
                <a:moveTo>
                  <a:pt x="1287" y="669"/>
                </a:moveTo>
                <a:cubicBezTo>
                  <a:pt x="1628" y="669"/>
                  <a:pt x="1956" y="927"/>
                  <a:pt x="1956" y="1319"/>
                </a:cubicBezTo>
                <a:cubicBezTo>
                  <a:pt x="1956" y="1684"/>
                  <a:pt x="1669" y="1970"/>
                  <a:pt x="1304" y="1970"/>
                </a:cubicBezTo>
                <a:cubicBezTo>
                  <a:pt x="730" y="1970"/>
                  <a:pt x="443" y="1266"/>
                  <a:pt x="834" y="849"/>
                </a:cubicBezTo>
                <a:cubicBezTo>
                  <a:pt x="967" y="725"/>
                  <a:pt x="1128" y="669"/>
                  <a:pt x="1287" y="669"/>
                </a:cubicBezTo>
                <a:close/>
                <a:moveTo>
                  <a:pt x="1307" y="1"/>
                </a:moveTo>
                <a:cubicBezTo>
                  <a:pt x="654" y="1"/>
                  <a:pt x="0" y="461"/>
                  <a:pt x="0" y="1292"/>
                </a:cubicBezTo>
                <a:cubicBezTo>
                  <a:pt x="0" y="2140"/>
                  <a:pt x="658" y="2608"/>
                  <a:pt x="1313" y="2608"/>
                </a:cubicBezTo>
                <a:cubicBezTo>
                  <a:pt x="1847" y="2608"/>
                  <a:pt x="2380" y="2298"/>
                  <a:pt x="2555" y="1631"/>
                </a:cubicBezTo>
                <a:lnTo>
                  <a:pt x="10794" y="1631"/>
                </a:lnTo>
                <a:lnTo>
                  <a:pt x="18642" y="9479"/>
                </a:lnTo>
                <a:cubicBezTo>
                  <a:pt x="18720" y="9557"/>
                  <a:pt x="18824" y="9609"/>
                  <a:pt x="18954" y="9609"/>
                </a:cubicBezTo>
                <a:lnTo>
                  <a:pt x="42080" y="9609"/>
                </a:lnTo>
                <a:lnTo>
                  <a:pt x="42080" y="8958"/>
                </a:lnTo>
                <a:lnTo>
                  <a:pt x="19033" y="8958"/>
                </a:lnTo>
                <a:lnTo>
                  <a:pt x="11185" y="1084"/>
                </a:lnTo>
                <a:cubicBezTo>
                  <a:pt x="11159" y="1084"/>
                  <a:pt x="11133" y="1058"/>
                  <a:pt x="11133" y="1058"/>
                </a:cubicBezTo>
                <a:lnTo>
                  <a:pt x="11003" y="980"/>
                </a:lnTo>
                <a:lnTo>
                  <a:pt x="2555" y="980"/>
                </a:lnTo>
                <a:cubicBezTo>
                  <a:pt x="2379" y="310"/>
                  <a:pt x="1843" y="1"/>
                  <a:pt x="13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71"/>
          <p:cNvSpPr/>
          <p:nvPr/>
        </p:nvSpPr>
        <p:spPr>
          <a:xfrm rot="-5400000">
            <a:off x="1955009" y="2399168"/>
            <a:ext cx="1414458" cy="100511"/>
          </a:xfrm>
          <a:custGeom>
            <a:avLst/>
            <a:gdLst/>
            <a:ahLst/>
            <a:cxnLst/>
            <a:rect l="l" t="t" r="r" b="b"/>
            <a:pathLst>
              <a:path w="36521" h="2595" extrusionOk="0">
                <a:moveTo>
                  <a:pt x="1684" y="639"/>
                </a:moveTo>
                <a:cubicBezTo>
                  <a:pt x="2020" y="639"/>
                  <a:pt x="2340" y="901"/>
                  <a:pt x="2340" y="1306"/>
                </a:cubicBezTo>
                <a:cubicBezTo>
                  <a:pt x="2340" y="1644"/>
                  <a:pt x="2053" y="1957"/>
                  <a:pt x="1688" y="1957"/>
                </a:cubicBezTo>
                <a:cubicBezTo>
                  <a:pt x="1089" y="1957"/>
                  <a:pt x="802" y="1253"/>
                  <a:pt x="1219" y="836"/>
                </a:cubicBezTo>
                <a:cubicBezTo>
                  <a:pt x="1355" y="700"/>
                  <a:pt x="1521" y="639"/>
                  <a:pt x="1684" y="639"/>
                </a:cubicBezTo>
                <a:close/>
                <a:moveTo>
                  <a:pt x="1741" y="1"/>
                </a:moveTo>
                <a:cubicBezTo>
                  <a:pt x="1724" y="1"/>
                  <a:pt x="1706" y="1"/>
                  <a:pt x="1688" y="2"/>
                </a:cubicBezTo>
                <a:cubicBezTo>
                  <a:pt x="1677" y="2"/>
                  <a:pt x="1666" y="2"/>
                  <a:pt x="1655" y="2"/>
                </a:cubicBezTo>
                <a:cubicBezTo>
                  <a:pt x="581" y="2"/>
                  <a:pt x="0" y="1236"/>
                  <a:pt x="645" y="2088"/>
                </a:cubicBezTo>
                <a:cubicBezTo>
                  <a:pt x="908" y="2434"/>
                  <a:pt x="1289" y="2595"/>
                  <a:pt x="1667" y="2595"/>
                </a:cubicBezTo>
                <a:cubicBezTo>
                  <a:pt x="2228" y="2595"/>
                  <a:pt x="2784" y="2241"/>
                  <a:pt x="2940" y="1618"/>
                </a:cubicBezTo>
                <a:lnTo>
                  <a:pt x="36520" y="1618"/>
                </a:lnTo>
                <a:lnTo>
                  <a:pt x="36520" y="967"/>
                </a:lnTo>
                <a:lnTo>
                  <a:pt x="2966" y="967"/>
                </a:lnTo>
                <a:cubicBezTo>
                  <a:pt x="2814" y="410"/>
                  <a:pt x="2318" y="1"/>
                  <a:pt x="17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71"/>
          <p:cNvSpPr/>
          <p:nvPr/>
        </p:nvSpPr>
        <p:spPr>
          <a:xfrm rot="10800000">
            <a:off x="-9" y="3039284"/>
            <a:ext cx="1281498" cy="323261"/>
          </a:xfrm>
          <a:custGeom>
            <a:avLst/>
            <a:gdLst/>
            <a:ahLst/>
            <a:cxnLst/>
            <a:rect l="l" t="t" r="r" b="b"/>
            <a:pathLst>
              <a:path w="33088" h="8346" extrusionOk="0">
                <a:moveTo>
                  <a:pt x="1844" y="659"/>
                </a:moveTo>
                <a:cubicBezTo>
                  <a:pt x="2003" y="659"/>
                  <a:pt x="2164" y="715"/>
                  <a:pt x="2296" y="839"/>
                </a:cubicBezTo>
                <a:cubicBezTo>
                  <a:pt x="2531" y="1099"/>
                  <a:pt x="2531" y="1517"/>
                  <a:pt x="2270" y="1777"/>
                </a:cubicBezTo>
                <a:lnTo>
                  <a:pt x="2296" y="1777"/>
                </a:lnTo>
                <a:cubicBezTo>
                  <a:pt x="2164" y="1902"/>
                  <a:pt x="2003" y="1957"/>
                  <a:pt x="1844" y="1957"/>
                </a:cubicBezTo>
                <a:cubicBezTo>
                  <a:pt x="1503" y="1957"/>
                  <a:pt x="1175" y="1699"/>
                  <a:pt x="1175" y="1308"/>
                </a:cubicBezTo>
                <a:cubicBezTo>
                  <a:pt x="1175" y="917"/>
                  <a:pt x="1503" y="659"/>
                  <a:pt x="1844" y="659"/>
                </a:cubicBezTo>
                <a:close/>
                <a:moveTo>
                  <a:pt x="1844" y="6368"/>
                </a:moveTo>
                <a:cubicBezTo>
                  <a:pt x="2003" y="6368"/>
                  <a:pt x="2164" y="6424"/>
                  <a:pt x="2296" y="6549"/>
                </a:cubicBezTo>
                <a:cubicBezTo>
                  <a:pt x="2531" y="6809"/>
                  <a:pt x="2531" y="7226"/>
                  <a:pt x="2270" y="7487"/>
                </a:cubicBezTo>
                <a:lnTo>
                  <a:pt x="2296" y="7487"/>
                </a:lnTo>
                <a:cubicBezTo>
                  <a:pt x="2164" y="7611"/>
                  <a:pt x="2003" y="7667"/>
                  <a:pt x="1844" y="7667"/>
                </a:cubicBezTo>
                <a:cubicBezTo>
                  <a:pt x="1503" y="7667"/>
                  <a:pt x="1175" y="7409"/>
                  <a:pt x="1175" y="7018"/>
                </a:cubicBezTo>
                <a:cubicBezTo>
                  <a:pt x="1175" y="6626"/>
                  <a:pt x="1503" y="6368"/>
                  <a:pt x="1844" y="6368"/>
                </a:cubicBezTo>
                <a:close/>
                <a:moveTo>
                  <a:pt x="1818" y="0"/>
                </a:moveTo>
                <a:cubicBezTo>
                  <a:pt x="1600" y="0"/>
                  <a:pt x="1373" y="58"/>
                  <a:pt x="1149" y="187"/>
                </a:cubicBezTo>
                <a:cubicBezTo>
                  <a:pt x="10" y="860"/>
                  <a:pt x="490" y="2612"/>
                  <a:pt x="1798" y="2612"/>
                </a:cubicBezTo>
                <a:cubicBezTo>
                  <a:pt x="1808" y="2612"/>
                  <a:pt x="1817" y="2612"/>
                  <a:pt x="1827" y="2612"/>
                </a:cubicBezTo>
                <a:cubicBezTo>
                  <a:pt x="2062" y="2612"/>
                  <a:pt x="2270" y="2559"/>
                  <a:pt x="2479" y="2429"/>
                </a:cubicBezTo>
                <a:lnTo>
                  <a:pt x="4200" y="4176"/>
                </a:lnTo>
                <a:lnTo>
                  <a:pt x="2479" y="5897"/>
                </a:lnTo>
                <a:cubicBezTo>
                  <a:pt x="2254" y="5769"/>
                  <a:pt x="2029" y="5712"/>
                  <a:pt x="1815" y="5712"/>
                </a:cubicBezTo>
                <a:cubicBezTo>
                  <a:pt x="768" y="5712"/>
                  <a:pt x="0" y="7068"/>
                  <a:pt x="888" y="7956"/>
                </a:cubicBezTo>
                <a:cubicBezTo>
                  <a:pt x="1168" y="8229"/>
                  <a:pt x="1490" y="8346"/>
                  <a:pt x="1802" y="8346"/>
                </a:cubicBezTo>
                <a:cubicBezTo>
                  <a:pt x="2711" y="8346"/>
                  <a:pt x="3531" y="7356"/>
                  <a:pt x="2948" y="6366"/>
                </a:cubicBezTo>
                <a:lnTo>
                  <a:pt x="4773" y="4515"/>
                </a:lnTo>
                <a:lnTo>
                  <a:pt x="33088" y="4515"/>
                </a:lnTo>
                <a:lnTo>
                  <a:pt x="33088" y="3863"/>
                </a:lnTo>
                <a:lnTo>
                  <a:pt x="24406" y="3863"/>
                </a:lnTo>
                <a:lnTo>
                  <a:pt x="24406" y="3811"/>
                </a:lnTo>
                <a:lnTo>
                  <a:pt x="4799" y="3811"/>
                </a:lnTo>
                <a:lnTo>
                  <a:pt x="2948" y="1960"/>
                </a:lnTo>
                <a:cubicBezTo>
                  <a:pt x="3476" y="1031"/>
                  <a:pt x="2739" y="0"/>
                  <a:pt x="18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71"/>
          <p:cNvSpPr/>
          <p:nvPr/>
        </p:nvSpPr>
        <p:spPr>
          <a:xfrm rot="10800000" flipH="1">
            <a:off x="1489069" y="1543548"/>
            <a:ext cx="635880" cy="2189494"/>
          </a:xfrm>
          <a:custGeom>
            <a:avLst/>
            <a:gdLst/>
            <a:ahLst/>
            <a:cxnLst/>
            <a:rect l="l" t="t" r="r" b="b"/>
            <a:pathLst>
              <a:path w="13789" h="47479" extrusionOk="0">
                <a:moveTo>
                  <a:pt x="11994" y="1"/>
                </a:moveTo>
                <a:cubicBezTo>
                  <a:pt x="11998" y="1"/>
                  <a:pt x="12002" y="1"/>
                  <a:pt x="12007" y="1"/>
                </a:cubicBezTo>
                <a:lnTo>
                  <a:pt x="12007" y="1"/>
                </a:lnTo>
                <a:cubicBezTo>
                  <a:pt x="12011" y="1"/>
                  <a:pt x="12015" y="1"/>
                  <a:pt x="12020" y="1"/>
                </a:cubicBezTo>
                <a:close/>
                <a:moveTo>
                  <a:pt x="12015" y="638"/>
                </a:moveTo>
                <a:cubicBezTo>
                  <a:pt x="12351" y="638"/>
                  <a:pt x="12671" y="900"/>
                  <a:pt x="12671" y="1304"/>
                </a:cubicBezTo>
                <a:cubicBezTo>
                  <a:pt x="12671" y="1643"/>
                  <a:pt x="12359" y="1956"/>
                  <a:pt x="12020" y="1956"/>
                </a:cubicBezTo>
                <a:cubicBezTo>
                  <a:pt x="11420" y="1956"/>
                  <a:pt x="11133" y="1252"/>
                  <a:pt x="11550" y="835"/>
                </a:cubicBezTo>
                <a:cubicBezTo>
                  <a:pt x="11686" y="699"/>
                  <a:pt x="11853" y="638"/>
                  <a:pt x="12015" y="638"/>
                </a:cubicBezTo>
                <a:close/>
                <a:moveTo>
                  <a:pt x="1815" y="1504"/>
                </a:moveTo>
                <a:cubicBezTo>
                  <a:pt x="1974" y="1504"/>
                  <a:pt x="2136" y="1563"/>
                  <a:pt x="2269" y="1696"/>
                </a:cubicBezTo>
                <a:cubicBezTo>
                  <a:pt x="2660" y="2113"/>
                  <a:pt x="2373" y="2817"/>
                  <a:pt x="1799" y="2817"/>
                </a:cubicBezTo>
                <a:cubicBezTo>
                  <a:pt x="1434" y="2817"/>
                  <a:pt x="1148" y="2530"/>
                  <a:pt x="1148" y="2165"/>
                </a:cubicBezTo>
                <a:cubicBezTo>
                  <a:pt x="1148" y="1774"/>
                  <a:pt x="1475" y="1504"/>
                  <a:pt x="1815" y="1504"/>
                </a:cubicBezTo>
                <a:close/>
                <a:moveTo>
                  <a:pt x="12007" y="1"/>
                </a:moveTo>
                <a:cubicBezTo>
                  <a:pt x="10506" y="13"/>
                  <a:pt x="10225" y="2166"/>
                  <a:pt x="11681" y="2556"/>
                </a:cubicBezTo>
                <a:lnTo>
                  <a:pt x="11681" y="15123"/>
                </a:lnTo>
                <a:lnTo>
                  <a:pt x="5893" y="20937"/>
                </a:lnTo>
                <a:lnTo>
                  <a:pt x="2138" y="17182"/>
                </a:lnTo>
                <a:lnTo>
                  <a:pt x="2138" y="3416"/>
                </a:lnTo>
                <a:cubicBezTo>
                  <a:pt x="3624" y="3025"/>
                  <a:pt x="3338" y="861"/>
                  <a:pt x="1825" y="861"/>
                </a:cubicBezTo>
                <a:cubicBezTo>
                  <a:pt x="287" y="861"/>
                  <a:pt x="0" y="3025"/>
                  <a:pt x="1486" y="3416"/>
                </a:cubicBezTo>
                <a:lnTo>
                  <a:pt x="1486" y="17261"/>
                </a:lnTo>
                <a:cubicBezTo>
                  <a:pt x="1460" y="17365"/>
                  <a:pt x="1513" y="17495"/>
                  <a:pt x="1591" y="17573"/>
                </a:cubicBezTo>
                <a:lnTo>
                  <a:pt x="5841" y="21823"/>
                </a:lnTo>
                <a:lnTo>
                  <a:pt x="9595" y="25578"/>
                </a:lnTo>
                <a:lnTo>
                  <a:pt x="9621" y="25604"/>
                </a:lnTo>
                <a:lnTo>
                  <a:pt x="9621" y="47478"/>
                </a:lnTo>
                <a:lnTo>
                  <a:pt x="10273" y="47478"/>
                </a:lnTo>
                <a:lnTo>
                  <a:pt x="10273" y="25421"/>
                </a:lnTo>
                <a:lnTo>
                  <a:pt x="10247" y="25343"/>
                </a:lnTo>
                <a:cubicBezTo>
                  <a:pt x="10221" y="25265"/>
                  <a:pt x="10168" y="25213"/>
                  <a:pt x="10116" y="25160"/>
                </a:cubicBezTo>
                <a:lnTo>
                  <a:pt x="6336" y="21406"/>
                </a:lnTo>
                <a:lnTo>
                  <a:pt x="12332" y="15409"/>
                </a:lnTo>
                <a:lnTo>
                  <a:pt x="12332" y="2556"/>
                </a:lnTo>
                <a:cubicBezTo>
                  <a:pt x="13788" y="2166"/>
                  <a:pt x="13533" y="13"/>
                  <a:pt x="120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71"/>
          <p:cNvSpPr/>
          <p:nvPr/>
        </p:nvSpPr>
        <p:spPr>
          <a:xfrm rot="10800000" flipH="1">
            <a:off x="4366669" y="-423529"/>
            <a:ext cx="1010386" cy="1818051"/>
          </a:xfrm>
          <a:custGeom>
            <a:avLst/>
            <a:gdLst/>
            <a:ahLst/>
            <a:cxnLst/>
            <a:rect l="l" t="t" r="r" b="b"/>
            <a:pathLst>
              <a:path w="26386" h="47478" extrusionOk="0">
                <a:moveTo>
                  <a:pt x="4776" y="664"/>
                </a:moveTo>
                <a:cubicBezTo>
                  <a:pt x="4938" y="664"/>
                  <a:pt x="5105" y="725"/>
                  <a:pt x="5241" y="861"/>
                </a:cubicBezTo>
                <a:cubicBezTo>
                  <a:pt x="5658" y="1278"/>
                  <a:pt x="5371" y="1982"/>
                  <a:pt x="4771" y="1982"/>
                </a:cubicBezTo>
                <a:cubicBezTo>
                  <a:pt x="4406" y="1982"/>
                  <a:pt x="4120" y="1669"/>
                  <a:pt x="4120" y="1330"/>
                </a:cubicBezTo>
                <a:cubicBezTo>
                  <a:pt x="4120" y="926"/>
                  <a:pt x="4440" y="664"/>
                  <a:pt x="4776" y="664"/>
                </a:cubicBezTo>
                <a:close/>
                <a:moveTo>
                  <a:pt x="24977" y="29671"/>
                </a:moveTo>
                <a:cubicBezTo>
                  <a:pt x="25551" y="29671"/>
                  <a:pt x="25838" y="30375"/>
                  <a:pt x="25420" y="30792"/>
                </a:cubicBezTo>
                <a:cubicBezTo>
                  <a:pt x="25283" y="30930"/>
                  <a:pt x="25127" y="30988"/>
                  <a:pt x="24977" y="30988"/>
                </a:cubicBezTo>
                <a:cubicBezTo>
                  <a:pt x="24472" y="30988"/>
                  <a:pt x="24026" y="30335"/>
                  <a:pt x="24508" y="29853"/>
                </a:cubicBezTo>
                <a:cubicBezTo>
                  <a:pt x="24612" y="29749"/>
                  <a:pt x="24795" y="29671"/>
                  <a:pt x="24977" y="29671"/>
                </a:cubicBezTo>
                <a:close/>
                <a:moveTo>
                  <a:pt x="4771" y="1"/>
                </a:moveTo>
                <a:cubicBezTo>
                  <a:pt x="3259" y="1"/>
                  <a:pt x="2972" y="2191"/>
                  <a:pt x="4459" y="2582"/>
                </a:cubicBezTo>
                <a:lnTo>
                  <a:pt x="4459" y="13897"/>
                </a:lnTo>
                <a:lnTo>
                  <a:pt x="131" y="18199"/>
                </a:lnTo>
                <a:cubicBezTo>
                  <a:pt x="78" y="18251"/>
                  <a:pt x="52" y="18303"/>
                  <a:pt x="26" y="18382"/>
                </a:cubicBezTo>
                <a:lnTo>
                  <a:pt x="0" y="18434"/>
                </a:lnTo>
                <a:lnTo>
                  <a:pt x="0" y="47478"/>
                </a:lnTo>
                <a:lnTo>
                  <a:pt x="652" y="47478"/>
                </a:lnTo>
                <a:lnTo>
                  <a:pt x="652" y="33790"/>
                </a:lnTo>
                <a:lnTo>
                  <a:pt x="21953" y="33790"/>
                </a:lnTo>
                <a:lnTo>
                  <a:pt x="24299" y="31444"/>
                </a:lnTo>
                <a:cubicBezTo>
                  <a:pt x="24507" y="31558"/>
                  <a:pt x="24736" y="31614"/>
                  <a:pt x="24962" y="31614"/>
                </a:cubicBezTo>
                <a:cubicBezTo>
                  <a:pt x="25303" y="31614"/>
                  <a:pt x="25639" y="31486"/>
                  <a:pt x="25890" y="31235"/>
                </a:cubicBezTo>
                <a:cubicBezTo>
                  <a:pt x="26385" y="30740"/>
                  <a:pt x="26385" y="29905"/>
                  <a:pt x="25890" y="29410"/>
                </a:cubicBezTo>
                <a:cubicBezTo>
                  <a:pt x="25610" y="29136"/>
                  <a:pt x="25288" y="29020"/>
                  <a:pt x="24978" y="29020"/>
                </a:cubicBezTo>
                <a:cubicBezTo>
                  <a:pt x="24078" y="29020"/>
                  <a:pt x="23274" y="30004"/>
                  <a:pt x="23856" y="30974"/>
                </a:cubicBezTo>
                <a:lnTo>
                  <a:pt x="21666" y="33138"/>
                </a:lnTo>
                <a:lnTo>
                  <a:pt x="652" y="33138"/>
                </a:lnTo>
                <a:lnTo>
                  <a:pt x="652" y="18616"/>
                </a:lnTo>
                <a:lnTo>
                  <a:pt x="5058" y="14210"/>
                </a:lnTo>
                <a:lnTo>
                  <a:pt x="5084" y="14158"/>
                </a:lnTo>
                <a:cubicBezTo>
                  <a:pt x="5110" y="14106"/>
                  <a:pt x="5110" y="14028"/>
                  <a:pt x="5110" y="13949"/>
                </a:cubicBezTo>
                <a:lnTo>
                  <a:pt x="5110" y="2582"/>
                </a:lnTo>
                <a:cubicBezTo>
                  <a:pt x="6596" y="2191"/>
                  <a:pt x="6310" y="1"/>
                  <a:pt x="47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71"/>
          <p:cNvSpPr/>
          <p:nvPr/>
        </p:nvSpPr>
        <p:spPr>
          <a:xfrm rot="-5400000">
            <a:off x="399746" y="656967"/>
            <a:ext cx="1414458" cy="100511"/>
          </a:xfrm>
          <a:custGeom>
            <a:avLst/>
            <a:gdLst/>
            <a:ahLst/>
            <a:cxnLst/>
            <a:rect l="l" t="t" r="r" b="b"/>
            <a:pathLst>
              <a:path w="36521" h="2595" extrusionOk="0">
                <a:moveTo>
                  <a:pt x="1684" y="639"/>
                </a:moveTo>
                <a:cubicBezTo>
                  <a:pt x="2020" y="639"/>
                  <a:pt x="2340" y="901"/>
                  <a:pt x="2340" y="1305"/>
                </a:cubicBezTo>
                <a:cubicBezTo>
                  <a:pt x="2340" y="1644"/>
                  <a:pt x="2053" y="1957"/>
                  <a:pt x="1688" y="1957"/>
                </a:cubicBezTo>
                <a:cubicBezTo>
                  <a:pt x="1089" y="1957"/>
                  <a:pt x="802" y="1253"/>
                  <a:pt x="1219" y="836"/>
                </a:cubicBezTo>
                <a:cubicBezTo>
                  <a:pt x="1355" y="700"/>
                  <a:pt x="1521" y="639"/>
                  <a:pt x="1684" y="639"/>
                </a:cubicBezTo>
                <a:close/>
                <a:moveTo>
                  <a:pt x="1741" y="1"/>
                </a:moveTo>
                <a:cubicBezTo>
                  <a:pt x="1724" y="1"/>
                  <a:pt x="1706" y="1"/>
                  <a:pt x="1688" y="2"/>
                </a:cubicBezTo>
                <a:cubicBezTo>
                  <a:pt x="1677" y="2"/>
                  <a:pt x="1666" y="1"/>
                  <a:pt x="1655" y="1"/>
                </a:cubicBezTo>
                <a:cubicBezTo>
                  <a:pt x="581" y="1"/>
                  <a:pt x="0" y="1236"/>
                  <a:pt x="645" y="2088"/>
                </a:cubicBezTo>
                <a:cubicBezTo>
                  <a:pt x="908" y="2434"/>
                  <a:pt x="1289" y="2595"/>
                  <a:pt x="1667" y="2595"/>
                </a:cubicBezTo>
                <a:cubicBezTo>
                  <a:pt x="2228" y="2595"/>
                  <a:pt x="2784" y="2241"/>
                  <a:pt x="2940" y="1618"/>
                </a:cubicBezTo>
                <a:lnTo>
                  <a:pt x="36520" y="1618"/>
                </a:lnTo>
                <a:lnTo>
                  <a:pt x="36520" y="967"/>
                </a:lnTo>
                <a:lnTo>
                  <a:pt x="2966" y="967"/>
                </a:lnTo>
                <a:cubicBezTo>
                  <a:pt x="2814" y="410"/>
                  <a:pt x="2318" y="1"/>
                  <a:pt x="17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71"/>
          <p:cNvSpPr/>
          <p:nvPr/>
        </p:nvSpPr>
        <p:spPr>
          <a:xfrm rot="-5400000">
            <a:off x="-373751" y="767805"/>
            <a:ext cx="1915586" cy="379966"/>
          </a:xfrm>
          <a:custGeom>
            <a:avLst/>
            <a:gdLst/>
            <a:ahLst/>
            <a:cxnLst/>
            <a:rect l="l" t="t" r="r" b="b"/>
            <a:pathLst>
              <a:path w="49460" h="9810" extrusionOk="0">
                <a:moveTo>
                  <a:pt x="1300" y="676"/>
                </a:moveTo>
                <a:cubicBezTo>
                  <a:pt x="1636" y="676"/>
                  <a:pt x="1956" y="938"/>
                  <a:pt x="1956" y="1343"/>
                </a:cubicBezTo>
                <a:cubicBezTo>
                  <a:pt x="1956" y="1682"/>
                  <a:pt x="1669" y="1994"/>
                  <a:pt x="1304" y="1994"/>
                </a:cubicBezTo>
                <a:cubicBezTo>
                  <a:pt x="731" y="1994"/>
                  <a:pt x="444" y="1291"/>
                  <a:pt x="835" y="873"/>
                </a:cubicBezTo>
                <a:cubicBezTo>
                  <a:pt x="971" y="737"/>
                  <a:pt x="1137" y="676"/>
                  <a:pt x="1300" y="676"/>
                </a:cubicBezTo>
                <a:close/>
                <a:moveTo>
                  <a:pt x="1288" y="6195"/>
                </a:moveTo>
                <a:cubicBezTo>
                  <a:pt x="1628" y="6195"/>
                  <a:pt x="1956" y="6452"/>
                  <a:pt x="1956" y="6844"/>
                </a:cubicBezTo>
                <a:cubicBezTo>
                  <a:pt x="1956" y="7209"/>
                  <a:pt x="1669" y="7470"/>
                  <a:pt x="1304" y="7470"/>
                </a:cubicBezTo>
                <a:lnTo>
                  <a:pt x="1304" y="7496"/>
                </a:lnTo>
                <a:cubicBezTo>
                  <a:pt x="731" y="7496"/>
                  <a:pt x="444" y="6792"/>
                  <a:pt x="835" y="6375"/>
                </a:cubicBezTo>
                <a:cubicBezTo>
                  <a:pt x="968" y="6250"/>
                  <a:pt x="1129" y="6195"/>
                  <a:pt x="1288" y="6195"/>
                </a:cubicBezTo>
                <a:close/>
                <a:moveTo>
                  <a:pt x="1325" y="1"/>
                </a:moveTo>
                <a:cubicBezTo>
                  <a:pt x="666" y="1"/>
                  <a:pt x="1" y="469"/>
                  <a:pt x="1" y="1317"/>
                </a:cubicBezTo>
                <a:cubicBezTo>
                  <a:pt x="1" y="2158"/>
                  <a:pt x="656" y="2617"/>
                  <a:pt x="1310" y="2617"/>
                </a:cubicBezTo>
                <a:cubicBezTo>
                  <a:pt x="1851" y="2617"/>
                  <a:pt x="2391" y="2303"/>
                  <a:pt x="2556" y="1629"/>
                </a:cubicBezTo>
                <a:lnTo>
                  <a:pt x="16348" y="1629"/>
                </a:lnTo>
                <a:lnTo>
                  <a:pt x="18199" y="3481"/>
                </a:lnTo>
                <a:lnTo>
                  <a:pt x="15175" y="6505"/>
                </a:lnTo>
                <a:lnTo>
                  <a:pt x="2556" y="6505"/>
                </a:lnTo>
                <a:cubicBezTo>
                  <a:pt x="2391" y="5836"/>
                  <a:pt x="1857" y="5526"/>
                  <a:pt x="1319" y="5526"/>
                </a:cubicBezTo>
                <a:cubicBezTo>
                  <a:pt x="662" y="5526"/>
                  <a:pt x="1" y="5987"/>
                  <a:pt x="1" y="6818"/>
                </a:cubicBezTo>
                <a:cubicBezTo>
                  <a:pt x="1" y="7666"/>
                  <a:pt x="666" y="8133"/>
                  <a:pt x="1325" y="8133"/>
                </a:cubicBezTo>
                <a:cubicBezTo>
                  <a:pt x="1861" y="8133"/>
                  <a:pt x="2392" y="7824"/>
                  <a:pt x="2556" y="7157"/>
                </a:cubicBezTo>
                <a:lnTo>
                  <a:pt x="15435" y="7157"/>
                </a:lnTo>
                <a:lnTo>
                  <a:pt x="18642" y="3950"/>
                </a:lnTo>
                <a:lnTo>
                  <a:pt x="24091" y="9373"/>
                </a:lnTo>
                <a:cubicBezTo>
                  <a:pt x="24144" y="9399"/>
                  <a:pt x="24170" y="9425"/>
                  <a:pt x="24196" y="9477"/>
                </a:cubicBezTo>
                <a:cubicBezTo>
                  <a:pt x="24326" y="9660"/>
                  <a:pt x="24561" y="9790"/>
                  <a:pt x="24769" y="9790"/>
                </a:cubicBezTo>
                <a:cubicBezTo>
                  <a:pt x="24795" y="9803"/>
                  <a:pt x="24821" y="9810"/>
                  <a:pt x="24844" y="9810"/>
                </a:cubicBezTo>
                <a:cubicBezTo>
                  <a:pt x="24867" y="9810"/>
                  <a:pt x="24887" y="9803"/>
                  <a:pt x="24900" y="9790"/>
                </a:cubicBezTo>
                <a:lnTo>
                  <a:pt x="49460" y="9790"/>
                </a:lnTo>
                <a:lnTo>
                  <a:pt x="49460" y="9138"/>
                </a:lnTo>
                <a:lnTo>
                  <a:pt x="24874" y="9138"/>
                </a:lnTo>
                <a:lnTo>
                  <a:pt x="24795" y="9164"/>
                </a:lnTo>
                <a:cubicBezTo>
                  <a:pt x="24743" y="9112"/>
                  <a:pt x="24717" y="9086"/>
                  <a:pt x="24665" y="9034"/>
                </a:cubicBezTo>
                <a:cubicBezTo>
                  <a:pt x="24639" y="8982"/>
                  <a:pt x="24587" y="8930"/>
                  <a:pt x="24535" y="8904"/>
                </a:cubicBezTo>
                <a:lnTo>
                  <a:pt x="16661" y="1030"/>
                </a:lnTo>
                <a:lnTo>
                  <a:pt x="16609" y="1004"/>
                </a:lnTo>
                <a:cubicBezTo>
                  <a:pt x="16557" y="1004"/>
                  <a:pt x="16478" y="978"/>
                  <a:pt x="16426" y="978"/>
                </a:cubicBezTo>
                <a:lnTo>
                  <a:pt x="2556" y="978"/>
                </a:lnTo>
                <a:cubicBezTo>
                  <a:pt x="2392" y="311"/>
                  <a:pt x="1861" y="1"/>
                  <a:pt x="13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71"/>
          <p:cNvSpPr/>
          <p:nvPr/>
        </p:nvSpPr>
        <p:spPr>
          <a:xfrm rot="-5400000">
            <a:off x="-262918" y="215019"/>
            <a:ext cx="1414458" cy="100511"/>
          </a:xfrm>
          <a:custGeom>
            <a:avLst/>
            <a:gdLst/>
            <a:ahLst/>
            <a:cxnLst/>
            <a:rect l="l" t="t" r="r" b="b"/>
            <a:pathLst>
              <a:path w="36521" h="2595" extrusionOk="0">
                <a:moveTo>
                  <a:pt x="1684" y="639"/>
                </a:moveTo>
                <a:cubicBezTo>
                  <a:pt x="2020" y="639"/>
                  <a:pt x="2340" y="901"/>
                  <a:pt x="2340" y="1305"/>
                </a:cubicBezTo>
                <a:cubicBezTo>
                  <a:pt x="2340" y="1644"/>
                  <a:pt x="2053" y="1957"/>
                  <a:pt x="1688" y="1957"/>
                </a:cubicBezTo>
                <a:cubicBezTo>
                  <a:pt x="1089" y="1957"/>
                  <a:pt x="802" y="1253"/>
                  <a:pt x="1219" y="836"/>
                </a:cubicBezTo>
                <a:cubicBezTo>
                  <a:pt x="1355" y="700"/>
                  <a:pt x="1521" y="639"/>
                  <a:pt x="1684" y="639"/>
                </a:cubicBezTo>
                <a:close/>
                <a:moveTo>
                  <a:pt x="1741" y="1"/>
                </a:moveTo>
                <a:cubicBezTo>
                  <a:pt x="1724" y="1"/>
                  <a:pt x="1706" y="1"/>
                  <a:pt x="1688" y="2"/>
                </a:cubicBezTo>
                <a:cubicBezTo>
                  <a:pt x="1677" y="2"/>
                  <a:pt x="1666" y="1"/>
                  <a:pt x="1655" y="1"/>
                </a:cubicBezTo>
                <a:cubicBezTo>
                  <a:pt x="581" y="1"/>
                  <a:pt x="0" y="1236"/>
                  <a:pt x="645" y="2088"/>
                </a:cubicBezTo>
                <a:cubicBezTo>
                  <a:pt x="908" y="2434"/>
                  <a:pt x="1289" y="2595"/>
                  <a:pt x="1667" y="2595"/>
                </a:cubicBezTo>
                <a:cubicBezTo>
                  <a:pt x="2228" y="2595"/>
                  <a:pt x="2784" y="2241"/>
                  <a:pt x="2940" y="1618"/>
                </a:cubicBezTo>
                <a:lnTo>
                  <a:pt x="36520" y="1618"/>
                </a:lnTo>
                <a:lnTo>
                  <a:pt x="36520" y="967"/>
                </a:lnTo>
                <a:lnTo>
                  <a:pt x="2966" y="967"/>
                </a:lnTo>
                <a:cubicBezTo>
                  <a:pt x="2814" y="410"/>
                  <a:pt x="2318" y="1"/>
                  <a:pt x="17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76" name="Google Shape;1676;p71"/>
          <p:cNvGrpSpPr/>
          <p:nvPr/>
        </p:nvGrpSpPr>
        <p:grpSpPr>
          <a:xfrm>
            <a:off x="1439925" y="-663200"/>
            <a:ext cx="2405400" cy="2405400"/>
            <a:chOff x="1439925" y="-663200"/>
            <a:chExt cx="2405400" cy="2405400"/>
          </a:xfrm>
        </p:grpSpPr>
        <p:sp>
          <p:nvSpPr>
            <p:cNvPr id="1677" name="Google Shape;1677;p71"/>
            <p:cNvSpPr/>
            <p:nvPr/>
          </p:nvSpPr>
          <p:spPr>
            <a:xfrm>
              <a:off x="1439925" y="-663200"/>
              <a:ext cx="2405400" cy="2405400"/>
            </a:xfrm>
            <a:prstGeom prst="ellipse">
              <a:avLst/>
            </a:prstGeom>
            <a:no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71"/>
            <p:cNvSpPr/>
            <p:nvPr/>
          </p:nvSpPr>
          <p:spPr>
            <a:xfrm>
              <a:off x="1661175" y="-441950"/>
              <a:ext cx="1962900" cy="1962900"/>
            </a:xfrm>
            <a:prstGeom prst="ellipse">
              <a:avLst/>
            </a:prstGeom>
            <a:noFill/>
            <a:ln w="76200" cap="flat" cmpd="sng">
              <a:solidFill>
                <a:schemeClr val="accent2"/>
              </a:solidFill>
              <a:prstDash val="lg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79" name="Google Shape;1679;p71"/>
          <p:cNvGrpSpPr/>
          <p:nvPr/>
        </p:nvGrpSpPr>
        <p:grpSpPr>
          <a:xfrm rot="-5400000">
            <a:off x="-296207" y="2579531"/>
            <a:ext cx="2240950" cy="1657325"/>
            <a:chOff x="4603700" y="-443725"/>
            <a:chExt cx="2240950" cy="1657325"/>
          </a:xfrm>
        </p:grpSpPr>
        <p:sp>
          <p:nvSpPr>
            <p:cNvPr id="1680" name="Google Shape;1680;p71"/>
            <p:cNvSpPr/>
            <p:nvPr/>
          </p:nvSpPr>
          <p:spPr>
            <a:xfrm>
              <a:off x="4689575" y="-443725"/>
              <a:ext cx="2155075" cy="1560825"/>
            </a:xfrm>
            <a:custGeom>
              <a:avLst/>
              <a:gdLst/>
              <a:ahLst/>
              <a:cxnLst/>
              <a:rect l="l" t="t" r="r" b="b"/>
              <a:pathLst>
                <a:path w="86203" h="62433" fill="none" extrusionOk="0">
                  <a:moveTo>
                    <a:pt x="0" y="62433"/>
                  </a:moveTo>
                  <a:lnTo>
                    <a:pt x="51916" y="14833"/>
                  </a:lnTo>
                  <a:lnTo>
                    <a:pt x="86202" y="14833"/>
                  </a:lnTo>
                  <a:lnTo>
                    <a:pt x="86202" y="0"/>
                  </a:lnTo>
                </a:path>
              </a:pathLst>
            </a:custGeom>
            <a:noFill/>
            <a:ln w="28575" cap="flat" cmpd="sng">
              <a:solidFill>
                <a:schemeClr val="dk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71"/>
            <p:cNvSpPr/>
            <p:nvPr/>
          </p:nvSpPr>
          <p:spPr>
            <a:xfrm>
              <a:off x="4603700" y="1095800"/>
              <a:ext cx="117800" cy="117800"/>
            </a:xfrm>
            <a:custGeom>
              <a:avLst/>
              <a:gdLst/>
              <a:ahLst/>
              <a:cxnLst/>
              <a:rect l="l" t="t" r="r" b="b"/>
              <a:pathLst>
                <a:path w="4712" h="4712" fill="none" extrusionOk="0">
                  <a:moveTo>
                    <a:pt x="0" y="2007"/>
                  </a:moveTo>
                  <a:cubicBezTo>
                    <a:pt x="0" y="3830"/>
                    <a:pt x="2158" y="4712"/>
                    <a:pt x="3435" y="3466"/>
                  </a:cubicBezTo>
                  <a:cubicBezTo>
                    <a:pt x="4712" y="2189"/>
                    <a:pt x="3800" y="0"/>
                    <a:pt x="2006" y="0"/>
                  </a:cubicBezTo>
                  <a:cubicBezTo>
                    <a:pt x="882" y="0"/>
                    <a:pt x="0" y="912"/>
                    <a:pt x="0" y="2007"/>
                  </a:cubicBezTo>
                  <a:close/>
                </a:path>
              </a:pathLst>
            </a:custGeom>
            <a:noFill/>
            <a:ln w="28575" cap="flat" cmpd="sng">
              <a:solidFill>
                <a:schemeClr val="dk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82" name="Google Shape;1682;p71">
            <a:hlinkClick r:id="" action="ppaction://hlinkshowjump?jump=nextslide"/>
          </p:cNvPr>
          <p:cNvSpPr/>
          <p:nvPr/>
        </p:nvSpPr>
        <p:spPr>
          <a:xfrm>
            <a:off x="4814125" y="4913101"/>
            <a:ext cx="228600" cy="313800"/>
          </a:xfrm>
          <a:prstGeom prst="rect">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71">
            <a:hlinkClick r:id="" action="ppaction://hlinkshowjump?jump=nextslide"/>
          </p:cNvPr>
          <p:cNvSpPr/>
          <p:nvPr/>
        </p:nvSpPr>
        <p:spPr>
          <a:xfrm>
            <a:off x="4884413" y="4973160"/>
            <a:ext cx="88024" cy="110279"/>
          </a:xfrm>
          <a:custGeom>
            <a:avLst/>
            <a:gdLst/>
            <a:ahLst/>
            <a:cxnLst/>
            <a:rect l="l" t="t" r="r" b="b"/>
            <a:pathLst>
              <a:path w="1739" h="2179" extrusionOk="0">
                <a:moveTo>
                  <a:pt x="1" y="1"/>
                </a:moveTo>
                <a:lnTo>
                  <a:pt x="1" y="2179"/>
                </a:lnTo>
                <a:lnTo>
                  <a:pt x="758" y="2179"/>
                </a:lnTo>
                <a:lnTo>
                  <a:pt x="1739" y="1090"/>
                </a:lnTo>
                <a:lnTo>
                  <a:pt x="758" y="1"/>
                </a:lnTo>
                <a:close/>
              </a:path>
            </a:pathLst>
          </a:cu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71">
            <a:hlinkClick r:id="" action="ppaction://hlinkshowjump?jump=previousslide"/>
          </p:cNvPr>
          <p:cNvSpPr/>
          <p:nvPr/>
        </p:nvSpPr>
        <p:spPr>
          <a:xfrm>
            <a:off x="4101275" y="4913101"/>
            <a:ext cx="228600" cy="313800"/>
          </a:xfrm>
          <a:prstGeom prst="rect">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71">
            <a:hlinkClick r:id="" action="ppaction://hlinkshowjump?jump=previousslide"/>
          </p:cNvPr>
          <p:cNvSpPr/>
          <p:nvPr/>
        </p:nvSpPr>
        <p:spPr>
          <a:xfrm flipH="1">
            <a:off x="4171563" y="4973162"/>
            <a:ext cx="88024" cy="110274"/>
          </a:xfrm>
          <a:custGeom>
            <a:avLst/>
            <a:gdLst/>
            <a:ahLst/>
            <a:cxnLst/>
            <a:rect l="l" t="t" r="r" b="b"/>
            <a:pathLst>
              <a:path w="1739" h="2179" extrusionOk="0">
                <a:moveTo>
                  <a:pt x="1" y="1"/>
                </a:moveTo>
                <a:lnTo>
                  <a:pt x="1" y="2179"/>
                </a:lnTo>
                <a:lnTo>
                  <a:pt x="758" y="2179"/>
                </a:lnTo>
                <a:lnTo>
                  <a:pt x="1739" y="1090"/>
                </a:lnTo>
                <a:lnTo>
                  <a:pt x="758" y="1"/>
                </a:lnTo>
                <a:close/>
              </a:path>
            </a:pathLst>
          </a:cu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71">
            <a:hlinkClick r:id="rId3" action="ppaction://hlinksldjump"/>
          </p:cNvPr>
          <p:cNvSpPr/>
          <p:nvPr/>
        </p:nvSpPr>
        <p:spPr>
          <a:xfrm>
            <a:off x="4457700" y="4913101"/>
            <a:ext cx="228600" cy="313800"/>
          </a:xfrm>
          <a:prstGeom prst="rect">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687" name="Google Shape;1687;p71">
            <a:hlinkClick r:id="rId3" action="ppaction://hlinksldjump"/>
          </p:cNvPr>
          <p:cNvCxnSpPr/>
          <p:nvPr/>
        </p:nvCxnSpPr>
        <p:spPr>
          <a:xfrm>
            <a:off x="4528050" y="5043541"/>
            <a:ext cx="87900" cy="0"/>
          </a:xfrm>
          <a:prstGeom prst="straightConnector1">
            <a:avLst/>
          </a:prstGeom>
          <a:noFill/>
          <a:ln w="19050" cap="rnd" cmpd="sng">
            <a:solidFill>
              <a:schemeClr val="dk2"/>
            </a:solidFill>
            <a:prstDash val="solid"/>
            <a:round/>
            <a:headEnd type="none" w="med" len="med"/>
            <a:tailEnd type="none" w="med" len="med"/>
          </a:ln>
        </p:spPr>
      </p:cxnSp>
      <p:cxnSp>
        <p:nvCxnSpPr>
          <p:cNvPr id="1688" name="Google Shape;1688;p71">
            <a:hlinkClick r:id="rId3" action="ppaction://hlinksldjump"/>
          </p:cNvPr>
          <p:cNvCxnSpPr/>
          <p:nvPr/>
        </p:nvCxnSpPr>
        <p:spPr>
          <a:xfrm>
            <a:off x="4528050" y="4982575"/>
            <a:ext cx="87900" cy="0"/>
          </a:xfrm>
          <a:prstGeom prst="straightConnector1">
            <a:avLst/>
          </a:prstGeom>
          <a:noFill/>
          <a:ln w="19050" cap="rnd" cmpd="sng">
            <a:solidFill>
              <a:schemeClr val="dk2"/>
            </a:solidFill>
            <a:prstDash val="solid"/>
            <a:round/>
            <a:headEnd type="none" w="med" len="med"/>
            <a:tailEnd type="none" w="med" len="med"/>
          </a:ln>
        </p:spPr>
      </p:cxnSp>
      <p:cxnSp>
        <p:nvCxnSpPr>
          <p:cNvPr id="1689" name="Google Shape;1689;p71">
            <a:hlinkClick r:id="rId3" action="ppaction://hlinksldjump"/>
          </p:cNvPr>
          <p:cNvCxnSpPr/>
          <p:nvPr/>
        </p:nvCxnSpPr>
        <p:spPr>
          <a:xfrm>
            <a:off x="4528050" y="5074024"/>
            <a:ext cx="87900" cy="0"/>
          </a:xfrm>
          <a:prstGeom prst="straightConnector1">
            <a:avLst/>
          </a:prstGeom>
          <a:noFill/>
          <a:ln w="19050" cap="rnd" cmpd="sng">
            <a:solidFill>
              <a:schemeClr val="dk2"/>
            </a:solidFill>
            <a:prstDash val="solid"/>
            <a:round/>
            <a:headEnd type="none" w="med" len="med"/>
            <a:tailEnd type="none" w="med" len="med"/>
          </a:ln>
        </p:spPr>
      </p:cxnSp>
      <p:cxnSp>
        <p:nvCxnSpPr>
          <p:cNvPr id="1690" name="Google Shape;1690;p71">
            <a:hlinkClick r:id="rId3" action="ppaction://hlinksldjump"/>
          </p:cNvPr>
          <p:cNvCxnSpPr/>
          <p:nvPr/>
        </p:nvCxnSpPr>
        <p:spPr>
          <a:xfrm>
            <a:off x="4528050" y="5013058"/>
            <a:ext cx="87900" cy="0"/>
          </a:xfrm>
          <a:prstGeom prst="straightConnector1">
            <a:avLst/>
          </a:prstGeom>
          <a:noFill/>
          <a:ln w="19050" cap="rnd" cmpd="sng">
            <a:solidFill>
              <a:schemeClr val="dk2"/>
            </a:solidFill>
            <a:prstDash val="solid"/>
            <a:round/>
            <a:headEnd type="none" w="med" len="med"/>
            <a:tailEnd type="none" w="med" len="med"/>
          </a:ln>
        </p:spPr>
      </p:cxnSp>
      <p:pic>
        <p:nvPicPr>
          <p:cNvPr id="2" name="Picture 1">
            <a:extLst>
              <a:ext uri="{FF2B5EF4-FFF2-40B4-BE49-F238E27FC236}">
                <a16:creationId xmlns:a16="http://schemas.microsoft.com/office/drawing/2014/main" id="{87013312-201E-B181-CF75-77C83E91AE5E}"/>
              </a:ext>
            </a:extLst>
          </p:cNvPr>
          <p:cNvPicPr>
            <a:picLocks noChangeAspect="1"/>
          </p:cNvPicPr>
          <p:nvPr/>
        </p:nvPicPr>
        <p:blipFill>
          <a:blip r:embed="rId4"/>
          <a:stretch>
            <a:fillRect/>
          </a:stretch>
        </p:blipFill>
        <p:spPr>
          <a:xfrm>
            <a:off x="1772367" y="59184"/>
            <a:ext cx="1714472" cy="1350530"/>
          </a:xfrm>
          <a:prstGeom prst="rect">
            <a:avLst/>
          </a:prstGeom>
        </p:spPr>
      </p:pic>
      <p:grpSp>
        <p:nvGrpSpPr>
          <p:cNvPr id="41" name="Google Shape;4409;p113">
            <a:extLst>
              <a:ext uri="{FF2B5EF4-FFF2-40B4-BE49-F238E27FC236}">
                <a16:creationId xmlns:a16="http://schemas.microsoft.com/office/drawing/2014/main" id="{0575EE37-F875-55AA-0B5C-BD2156459E97}"/>
              </a:ext>
            </a:extLst>
          </p:cNvPr>
          <p:cNvGrpSpPr/>
          <p:nvPr/>
        </p:nvGrpSpPr>
        <p:grpSpPr>
          <a:xfrm>
            <a:off x="-36075" y="2569161"/>
            <a:ext cx="1717200" cy="1717200"/>
            <a:chOff x="7190650" y="1713150"/>
            <a:chExt cx="1717200" cy="1717200"/>
          </a:xfrm>
        </p:grpSpPr>
        <p:sp>
          <p:nvSpPr>
            <p:cNvPr id="42" name="Google Shape;4410;p113">
              <a:extLst>
                <a:ext uri="{FF2B5EF4-FFF2-40B4-BE49-F238E27FC236}">
                  <a16:creationId xmlns:a16="http://schemas.microsoft.com/office/drawing/2014/main" id="{235DFE33-577E-71A5-91A1-B6FC1758610A}"/>
                </a:ext>
              </a:extLst>
            </p:cNvPr>
            <p:cNvSpPr/>
            <p:nvPr/>
          </p:nvSpPr>
          <p:spPr>
            <a:xfrm>
              <a:off x="7190650" y="1713150"/>
              <a:ext cx="1717200" cy="1717200"/>
            </a:xfrm>
            <a:prstGeom prst="ellipse">
              <a:avLst/>
            </a:prstGeom>
            <a:no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411;p113">
              <a:extLst>
                <a:ext uri="{FF2B5EF4-FFF2-40B4-BE49-F238E27FC236}">
                  <a16:creationId xmlns:a16="http://schemas.microsoft.com/office/drawing/2014/main" id="{CF697DC8-7F40-E5B8-E995-37B02EE92ACC}"/>
                </a:ext>
              </a:extLst>
            </p:cNvPr>
            <p:cNvSpPr/>
            <p:nvPr/>
          </p:nvSpPr>
          <p:spPr>
            <a:xfrm>
              <a:off x="7470550" y="1993050"/>
              <a:ext cx="1157400" cy="11574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12;p113">
              <a:extLst>
                <a:ext uri="{FF2B5EF4-FFF2-40B4-BE49-F238E27FC236}">
                  <a16:creationId xmlns:a16="http://schemas.microsoft.com/office/drawing/2014/main" id="{68BBC3AE-1242-9FD9-14D8-6DD51E87677D}"/>
                </a:ext>
              </a:extLst>
            </p:cNvPr>
            <p:cNvSpPr/>
            <p:nvPr/>
          </p:nvSpPr>
          <p:spPr>
            <a:xfrm>
              <a:off x="7623250" y="2145750"/>
              <a:ext cx="852000" cy="852000"/>
            </a:xfrm>
            <a:prstGeom prst="ellipse">
              <a:avLst/>
            </a:prstGeom>
            <a:noFill/>
            <a:ln w="28575" cap="flat" cmpd="sng">
              <a:solidFill>
                <a:schemeClr val="lt2"/>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 name="Google Shape;1818;p74">
            <a:extLst>
              <a:ext uri="{FF2B5EF4-FFF2-40B4-BE49-F238E27FC236}">
                <a16:creationId xmlns:a16="http://schemas.microsoft.com/office/drawing/2014/main" id="{D10CB12C-76A0-F7D6-96A6-E530A2241B74}"/>
              </a:ext>
            </a:extLst>
          </p:cNvPr>
          <p:cNvGrpSpPr/>
          <p:nvPr/>
        </p:nvGrpSpPr>
        <p:grpSpPr>
          <a:xfrm>
            <a:off x="3355143" y="3803702"/>
            <a:ext cx="1454012" cy="431350"/>
            <a:chOff x="5604500" y="1883813"/>
            <a:chExt cx="1491600" cy="431350"/>
          </a:xfrm>
        </p:grpSpPr>
        <p:cxnSp>
          <p:nvCxnSpPr>
            <p:cNvPr id="46" name="Google Shape;1819;p74">
              <a:extLst>
                <a:ext uri="{FF2B5EF4-FFF2-40B4-BE49-F238E27FC236}">
                  <a16:creationId xmlns:a16="http://schemas.microsoft.com/office/drawing/2014/main" id="{8B41DE42-E13F-9C2A-3C46-7E873082FAB2}"/>
                </a:ext>
              </a:extLst>
            </p:cNvPr>
            <p:cNvCxnSpPr/>
            <p:nvPr/>
          </p:nvCxnSpPr>
          <p:spPr>
            <a:xfrm>
              <a:off x="5604500" y="2101700"/>
              <a:ext cx="1491600" cy="0"/>
            </a:xfrm>
            <a:prstGeom prst="straightConnector1">
              <a:avLst/>
            </a:prstGeom>
            <a:noFill/>
            <a:ln w="19050" cap="flat" cmpd="sng">
              <a:solidFill>
                <a:schemeClr val="dk1"/>
              </a:solidFill>
              <a:prstDash val="solid"/>
              <a:round/>
              <a:headEnd type="none" w="med" len="med"/>
              <a:tailEnd type="none" w="med" len="med"/>
            </a:ln>
          </p:spPr>
        </p:cxnSp>
        <p:grpSp>
          <p:nvGrpSpPr>
            <p:cNvPr id="47" name="Google Shape;1820;p74">
              <a:extLst>
                <a:ext uri="{FF2B5EF4-FFF2-40B4-BE49-F238E27FC236}">
                  <a16:creationId xmlns:a16="http://schemas.microsoft.com/office/drawing/2014/main" id="{7609D52F-2403-3DEC-113A-67166AC39127}"/>
                </a:ext>
              </a:extLst>
            </p:cNvPr>
            <p:cNvGrpSpPr/>
            <p:nvPr/>
          </p:nvGrpSpPr>
          <p:grpSpPr>
            <a:xfrm rot="2700000">
              <a:off x="6191966" y="1952596"/>
              <a:ext cx="316239" cy="293783"/>
              <a:chOff x="5761175" y="4621750"/>
              <a:chExt cx="253560" cy="235555"/>
            </a:xfrm>
          </p:grpSpPr>
          <p:sp>
            <p:nvSpPr>
              <p:cNvPr id="48" name="Google Shape;1821;p74">
                <a:extLst>
                  <a:ext uri="{FF2B5EF4-FFF2-40B4-BE49-F238E27FC236}">
                    <a16:creationId xmlns:a16="http://schemas.microsoft.com/office/drawing/2014/main" id="{244179C2-A09B-AB0A-354E-E2079036CC78}"/>
                  </a:ext>
                </a:extLst>
              </p:cNvPr>
              <p:cNvSpPr/>
              <p:nvPr/>
            </p:nvSpPr>
            <p:spPr>
              <a:xfrm flipH="1">
                <a:off x="5761175" y="4621750"/>
                <a:ext cx="253560" cy="235555"/>
              </a:xfrm>
              <a:custGeom>
                <a:avLst/>
                <a:gdLst/>
                <a:ahLst/>
                <a:cxnLst/>
                <a:rect l="l" t="t" r="r" b="b"/>
                <a:pathLst>
                  <a:path w="7661" h="7117" extrusionOk="0">
                    <a:moveTo>
                      <a:pt x="3815" y="0"/>
                    </a:moveTo>
                    <a:cubicBezTo>
                      <a:pt x="3630" y="0"/>
                      <a:pt x="3442" y="15"/>
                      <a:pt x="3253" y="44"/>
                    </a:cubicBezTo>
                    <a:cubicBezTo>
                      <a:pt x="1307" y="379"/>
                      <a:pt x="0" y="2202"/>
                      <a:pt x="304" y="4148"/>
                    </a:cubicBezTo>
                    <a:cubicBezTo>
                      <a:pt x="604" y="5864"/>
                      <a:pt x="2101" y="7117"/>
                      <a:pt x="3787" y="7117"/>
                    </a:cubicBezTo>
                    <a:cubicBezTo>
                      <a:pt x="3982" y="7117"/>
                      <a:pt x="4179" y="7100"/>
                      <a:pt x="4377" y="7066"/>
                    </a:cubicBezTo>
                    <a:cubicBezTo>
                      <a:pt x="6323" y="6762"/>
                      <a:pt x="7660" y="4938"/>
                      <a:pt x="7326" y="2993"/>
                    </a:cubicBezTo>
                    <a:cubicBezTo>
                      <a:pt x="7051" y="1236"/>
                      <a:pt x="5538" y="0"/>
                      <a:pt x="3815" y="0"/>
                    </a:cubicBezTo>
                    <a:close/>
                  </a:path>
                </a:pathLst>
              </a:custGeom>
              <a:noFill/>
              <a:ln w="28575" cap="flat" cmpd="sng">
                <a:solidFill>
                  <a:schemeClr val="accen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822;p74">
                <a:extLst>
                  <a:ext uri="{FF2B5EF4-FFF2-40B4-BE49-F238E27FC236}">
                    <a16:creationId xmlns:a16="http://schemas.microsoft.com/office/drawing/2014/main" id="{C04F80AB-5B68-2736-6616-4D811316583B}"/>
                  </a:ext>
                </a:extLst>
              </p:cNvPr>
              <p:cNvSpPr/>
              <p:nvPr/>
            </p:nvSpPr>
            <p:spPr>
              <a:xfrm flipH="1">
                <a:off x="5841670" y="4693107"/>
                <a:ext cx="106673" cy="91084"/>
              </a:xfrm>
              <a:custGeom>
                <a:avLst/>
                <a:gdLst/>
                <a:ahLst/>
                <a:cxnLst/>
                <a:rect l="l" t="t" r="r" b="b"/>
                <a:pathLst>
                  <a:path w="3223" h="2752" extrusionOk="0">
                    <a:moveTo>
                      <a:pt x="1832" y="1"/>
                    </a:moveTo>
                    <a:cubicBezTo>
                      <a:pt x="1497" y="1"/>
                      <a:pt x="1156" y="127"/>
                      <a:pt x="882" y="411"/>
                    </a:cubicBezTo>
                    <a:cubicBezTo>
                      <a:pt x="0" y="1262"/>
                      <a:pt x="608" y="2752"/>
                      <a:pt x="1855" y="2752"/>
                    </a:cubicBezTo>
                    <a:cubicBezTo>
                      <a:pt x="2614" y="2752"/>
                      <a:pt x="3222" y="2144"/>
                      <a:pt x="3222" y="1384"/>
                    </a:cubicBezTo>
                    <a:cubicBezTo>
                      <a:pt x="3222" y="560"/>
                      <a:pt x="2538" y="1"/>
                      <a:pt x="18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1665"/>
                                        </p:tgtEl>
                                        <p:attrNameLst>
                                          <p:attrName>style.visibility</p:attrName>
                                        </p:attrNameLst>
                                      </p:cBhvr>
                                      <p:to>
                                        <p:strVal val="visible"/>
                                      </p:to>
                                    </p:set>
                                    <p:anim calcmode="lin" valueType="num">
                                      <p:cBhvr additive="base">
                                        <p:cTn id="7" dur="1000"/>
                                        <p:tgtEl>
                                          <p:spTgt spid="1665"/>
                                        </p:tgtEl>
                                        <p:attrNameLst>
                                          <p:attrName>ppt_y</p:attrName>
                                        </p:attrNameLst>
                                      </p:cBhvr>
                                      <p:tavLst>
                                        <p:tav tm="0">
                                          <p:val>
                                            <p:strVal val="#ppt_y-1"/>
                                          </p:val>
                                        </p:tav>
                                        <p:tav tm="100000">
                                          <p:val>
                                            <p:strVal val="#ppt_y"/>
                                          </p:val>
                                        </p:tav>
                                      </p:tavLst>
                                    </p:anim>
                                  </p:childTnLst>
                                </p:cTn>
                              </p:par>
                              <p:par>
                                <p:cTn id="8" presetID="2" presetClass="entr" presetSubtype="1" fill="hold" nodeType="withEffect">
                                  <p:stCondLst>
                                    <p:cond delay="0"/>
                                  </p:stCondLst>
                                  <p:childTnLst>
                                    <p:set>
                                      <p:cBhvr>
                                        <p:cTn id="9" dur="1" fill="hold">
                                          <p:stCondLst>
                                            <p:cond delay="0"/>
                                          </p:stCondLst>
                                        </p:cTn>
                                        <p:tgtEl>
                                          <p:spTgt spid="1668"/>
                                        </p:tgtEl>
                                        <p:attrNameLst>
                                          <p:attrName>style.visibility</p:attrName>
                                        </p:attrNameLst>
                                      </p:cBhvr>
                                      <p:to>
                                        <p:strVal val="visible"/>
                                      </p:to>
                                    </p:set>
                                    <p:anim calcmode="lin" valueType="num">
                                      <p:cBhvr additive="base">
                                        <p:cTn id="10" dur="1000"/>
                                        <p:tgtEl>
                                          <p:spTgt spid="1668"/>
                                        </p:tgtEl>
                                        <p:attrNameLst>
                                          <p:attrName>ppt_y</p:attrName>
                                        </p:attrNameLst>
                                      </p:cBhvr>
                                      <p:tavLst>
                                        <p:tav tm="0">
                                          <p:val>
                                            <p:strVal val="#ppt_y-1"/>
                                          </p:val>
                                        </p:tav>
                                        <p:tav tm="100000">
                                          <p:val>
                                            <p:strVal val="#ppt_y"/>
                                          </p:val>
                                        </p:tav>
                                      </p:tavLst>
                                    </p:anim>
                                  </p:childTnLst>
                                </p:cTn>
                              </p:par>
                              <p:par>
                                <p:cTn id="11" presetID="2" presetClass="entr" presetSubtype="1" fill="hold" nodeType="withEffect">
                                  <p:stCondLst>
                                    <p:cond delay="0"/>
                                  </p:stCondLst>
                                  <p:childTnLst>
                                    <p:set>
                                      <p:cBhvr>
                                        <p:cTn id="12" dur="1" fill="hold">
                                          <p:stCondLst>
                                            <p:cond delay="0"/>
                                          </p:stCondLst>
                                        </p:cTn>
                                        <p:tgtEl>
                                          <p:spTgt spid="1669"/>
                                        </p:tgtEl>
                                        <p:attrNameLst>
                                          <p:attrName>style.visibility</p:attrName>
                                        </p:attrNameLst>
                                      </p:cBhvr>
                                      <p:to>
                                        <p:strVal val="visible"/>
                                      </p:to>
                                    </p:set>
                                    <p:anim calcmode="lin" valueType="num">
                                      <p:cBhvr additive="base">
                                        <p:cTn id="13" dur="1000"/>
                                        <p:tgtEl>
                                          <p:spTgt spid="1669"/>
                                        </p:tgtEl>
                                        <p:attrNameLst>
                                          <p:attrName>ppt_y</p:attrName>
                                        </p:attrNameLst>
                                      </p:cBhvr>
                                      <p:tavLst>
                                        <p:tav tm="0">
                                          <p:val>
                                            <p:strVal val="#ppt_y-1"/>
                                          </p:val>
                                        </p:tav>
                                        <p:tav tm="100000">
                                          <p:val>
                                            <p:strVal val="#ppt_y"/>
                                          </p:val>
                                        </p:tav>
                                      </p:tavLst>
                                    </p:anim>
                                  </p:childTnLst>
                                </p:cTn>
                              </p:par>
                              <p:par>
                                <p:cTn id="14" presetID="2" presetClass="entr" presetSubtype="1" fill="hold" nodeType="withEffect">
                                  <p:stCondLst>
                                    <p:cond delay="0"/>
                                  </p:stCondLst>
                                  <p:childTnLst>
                                    <p:set>
                                      <p:cBhvr>
                                        <p:cTn id="15" dur="1" fill="hold">
                                          <p:stCondLst>
                                            <p:cond delay="0"/>
                                          </p:stCondLst>
                                        </p:cTn>
                                        <p:tgtEl>
                                          <p:spTgt spid="1671"/>
                                        </p:tgtEl>
                                        <p:attrNameLst>
                                          <p:attrName>style.visibility</p:attrName>
                                        </p:attrNameLst>
                                      </p:cBhvr>
                                      <p:to>
                                        <p:strVal val="visible"/>
                                      </p:to>
                                    </p:set>
                                    <p:anim calcmode="lin" valueType="num">
                                      <p:cBhvr additive="base">
                                        <p:cTn id="16" dur="1000"/>
                                        <p:tgtEl>
                                          <p:spTgt spid="1671"/>
                                        </p:tgtEl>
                                        <p:attrNameLst>
                                          <p:attrName>ppt_y</p:attrName>
                                        </p:attrNameLst>
                                      </p:cBhvr>
                                      <p:tavLst>
                                        <p:tav tm="0">
                                          <p:val>
                                            <p:strVal val="#ppt_y-1"/>
                                          </p:val>
                                        </p:tav>
                                        <p:tav tm="100000">
                                          <p:val>
                                            <p:strVal val="#ppt_y"/>
                                          </p:val>
                                        </p:tav>
                                      </p:tavLst>
                                    </p:anim>
                                  </p:childTnLst>
                                </p:cTn>
                              </p:par>
                              <p:par>
                                <p:cTn id="17" presetID="2" presetClass="entr" presetSubtype="1" fill="hold" nodeType="withEffect">
                                  <p:stCondLst>
                                    <p:cond delay="0"/>
                                  </p:stCondLst>
                                  <p:childTnLst>
                                    <p:set>
                                      <p:cBhvr>
                                        <p:cTn id="18" dur="1" fill="hold">
                                          <p:stCondLst>
                                            <p:cond delay="0"/>
                                          </p:stCondLst>
                                        </p:cTn>
                                        <p:tgtEl>
                                          <p:spTgt spid="1673"/>
                                        </p:tgtEl>
                                        <p:attrNameLst>
                                          <p:attrName>style.visibility</p:attrName>
                                        </p:attrNameLst>
                                      </p:cBhvr>
                                      <p:to>
                                        <p:strVal val="visible"/>
                                      </p:to>
                                    </p:set>
                                    <p:anim calcmode="lin" valueType="num">
                                      <p:cBhvr additive="base">
                                        <p:cTn id="19" dur="1000"/>
                                        <p:tgtEl>
                                          <p:spTgt spid="1673"/>
                                        </p:tgtEl>
                                        <p:attrNameLst>
                                          <p:attrName>ppt_y</p:attrName>
                                        </p:attrNameLst>
                                      </p:cBhvr>
                                      <p:tavLst>
                                        <p:tav tm="0">
                                          <p:val>
                                            <p:strVal val="#ppt_y-1"/>
                                          </p:val>
                                        </p:tav>
                                        <p:tav tm="100000">
                                          <p:val>
                                            <p:strVal val="#ppt_y"/>
                                          </p:val>
                                        </p:tav>
                                      </p:tavLst>
                                    </p:anim>
                                  </p:childTnLst>
                                </p:cTn>
                              </p:par>
                              <p:par>
                                <p:cTn id="20" presetID="2" presetClass="entr" presetSubtype="1" fill="hold" nodeType="withEffect">
                                  <p:stCondLst>
                                    <p:cond delay="0"/>
                                  </p:stCondLst>
                                  <p:childTnLst>
                                    <p:set>
                                      <p:cBhvr>
                                        <p:cTn id="21" dur="1" fill="hold">
                                          <p:stCondLst>
                                            <p:cond delay="0"/>
                                          </p:stCondLst>
                                        </p:cTn>
                                        <p:tgtEl>
                                          <p:spTgt spid="1676"/>
                                        </p:tgtEl>
                                        <p:attrNameLst>
                                          <p:attrName>style.visibility</p:attrName>
                                        </p:attrNameLst>
                                      </p:cBhvr>
                                      <p:to>
                                        <p:strVal val="visible"/>
                                      </p:to>
                                    </p:set>
                                    <p:anim calcmode="lin" valueType="num">
                                      <p:cBhvr additive="base">
                                        <p:cTn id="22" dur="1000"/>
                                        <p:tgtEl>
                                          <p:spTgt spid="1676"/>
                                        </p:tgtEl>
                                        <p:attrNameLst>
                                          <p:attrName>ppt_y</p:attrName>
                                        </p:attrNameLst>
                                      </p:cBhvr>
                                      <p:tavLst>
                                        <p:tav tm="0">
                                          <p:val>
                                            <p:strVal val="#ppt_y-1"/>
                                          </p:val>
                                        </p:tav>
                                        <p:tav tm="100000">
                                          <p:val>
                                            <p:strVal val="#ppt_y"/>
                                          </p:val>
                                        </p:tav>
                                      </p:tavLst>
                                    </p:anim>
                                  </p:childTnLst>
                                </p:cTn>
                              </p:par>
                            </p:childTnLst>
                          </p:cTn>
                        </p:par>
                        <p:par>
                          <p:cTn id="23" fill="hold">
                            <p:stCondLst>
                              <p:cond delay="1000"/>
                            </p:stCondLst>
                            <p:childTnLst>
                              <p:par>
                                <p:cTn id="24" presetID="8" presetClass="emph" presetSubtype="0" fill="hold" nodeType="afterEffect">
                                  <p:stCondLst>
                                    <p:cond delay="0"/>
                                  </p:stCondLst>
                                  <p:childTnLst>
                                    <p:animRot by="-21600000">
                                      <p:cBhvr>
                                        <p:cTn id="25" dur="3300" fill="hold"/>
                                        <p:tgtEl>
                                          <p:spTgt spid="1676"/>
                                        </p:tgtEl>
                                        <p:attrNameLst>
                                          <p:attrName>r</p:attrName>
                                        </p:attrNameLst>
                                      </p:cBhvr>
                                    </p:animRot>
                                  </p:childTnLst>
                                </p:cTn>
                              </p:par>
                              <p:par>
                                <p:cTn id="26" presetID="8" presetClass="emph" presetSubtype="0" fill="hold" nodeType="withEffect">
                                  <p:stCondLst>
                                    <p:cond delay="0"/>
                                  </p:stCondLst>
                                  <p:childTnLst>
                                    <p:animRot by="-21600000">
                                      <p:cBhvr>
                                        <p:cTn id="27" dur="3500" fill="hold"/>
                                        <p:tgtEl>
                                          <p:spTgt spid="41"/>
                                        </p:tgtEl>
                                        <p:attrNameLst>
                                          <p:attrName>r</p:attrName>
                                        </p:attrNameLst>
                                      </p:cBhvr>
                                    </p:animRot>
                                  </p:childTnLst>
                                </p:cTn>
                              </p:par>
                              <p:par>
                                <p:cTn id="28" presetID="10" presetClass="entr" presetSubtype="0" fill="hold" nodeType="withEffect">
                                  <p:stCondLst>
                                    <p:cond delay="0"/>
                                  </p:stCondLst>
                                  <p:childTnLst>
                                    <p:set>
                                      <p:cBhvr>
                                        <p:cTn id="29" dur="1" fill="hold">
                                          <p:stCondLst>
                                            <p:cond delay="0"/>
                                          </p:stCondLst>
                                        </p:cTn>
                                        <p:tgtEl>
                                          <p:spTgt spid="45"/>
                                        </p:tgtEl>
                                        <p:attrNameLst>
                                          <p:attrName>style.visibility</p:attrName>
                                        </p:attrNameLst>
                                      </p:cBhvr>
                                      <p:to>
                                        <p:strVal val="visible"/>
                                      </p:to>
                                    </p:set>
                                    <p:animEffect transition="in" filter="fade">
                                      <p:cBhvr>
                                        <p:cTn id="30" dur="10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93"/>
        <p:cNvGrpSpPr/>
        <p:nvPr/>
      </p:nvGrpSpPr>
      <p:grpSpPr>
        <a:xfrm>
          <a:off x="0" y="0"/>
          <a:ext cx="0" cy="0"/>
          <a:chOff x="0" y="0"/>
          <a:chExt cx="0" cy="0"/>
        </a:xfrm>
      </p:grpSpPr>
      <p:sp>
        <p:nvSpPr>
          <p:cNvPr id="1994" name="Google Shape;1994;p81"/>
          <p:cNvSpPr txBox="1">
            <a:spLocks noGrp="1"/>
          </p:cNvSpPr>
          <p:nvPr>
            <p:ph type="title"/>
          </p:nvPr>
        </p:nvSpPr>
        <p:spPr>
          <a:xfrm>
            <a:off x="1511395" y="2147392"/>
            <a:ext cx="6723567" cy="852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sr-Latn-RS" sz="3600" dirty="0"/>
              <a:t>SOME BASIC FEATURES OF SATELLITE COMMUNICATION</a:t>
            </a:r>
            <a:endParaRPr sz="3600" dirty="0"/>
          </a:p>
        </p:txBody>
      </p:sp>
      <p:sp>
        <p:nvSpPr>
          <p:cNvPr id="1995" name="Google Shape;1995;p81"/>
          <p:cNvSpPr/>
          <p:nvPr/>
        </p:nvSpPr>
        <p:spPr>
          <a:xfrm>
            <a:off x="5319700" y="367997"/>
            <a:ext cx="1230000" cy="1230000"/>
          </a:xfrm>
          <a:prstGeom prst="rect">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81"/>
          <p:cNvSpPr txBox="1">
            <a:spLocks noGrp="1"/>
          </p:cNvSpPr>
          <p:nvPr>
            <p:ph type="title" idx="2"/>
          </p:nvPr>
        </p:nvSpPr>
        <p:spPr>
          <a:xfrm>
            <a:off x="5212600" y="404309"/>
            <a:ext cx="1444200" cy="1157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03</a:t>
            </a:r>
            <a:endParaRPr/>
          </a:p>
        </p:txBody>
      </p:sp>
      <p:sp>
        <p:nvSpPr>
          <p:cNvPr id="1997" name="Google Shape;1997;p81"/>
          <p:cNvSpPr txBox="1">
            <a:spLocks noGrp="1"/>
          </p:cNvSpPr>
          <p:nvPr>
            <p:ph type="subTitle" idx="1"/>
          </p:nvPr>
        </p:nvSpPr>
        <p:spPr>
          <a:xfrm>
            <a:off x="1304310" y="3460246"/>
            <a:ext cx="5880334" cy="419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sr-Latn-RS" sz="2000" i="1" dirty="0"/>
              <a:t>English in Transport and Traffic Engineering</a:t>
            </a:r>
            <a:r>
              <a:rPr lang="sr-Latn-RS" sz="2000" dirty="0"/>
              <a:t>, page 19</a:t>
            </a:r>
            <a:endParaRPr sz="2000" dirty="0"/>
          </a:p>
        </p:txBody>
      </p:sp>
      <p:cxnSp>
        <p:nvCxnSpPr>
          <p:cNvPr id="1998" name="Google Shape;1998;p81"/>
          <p:cNvCxnSpPr/>
          <p:nvPr/>
        </p:nvCxnSpPr>
        <p:spPr>
          <a:xfrm>
            <a:off x="3443700" y="4013112"/>
            <a:ext cx="2256600" cy="0"/>
          </a:xfrm>
          <a:prstGeom prst="straightConnector1">
            <a:avLst/>
          </a:prstGeom>
          <a:noFill/>
          <a:ln w="28575" cap="flat" cmpd="sng">
            <a:solidFill>
              <a:schemeClr val="accent2"/>
            </a:solidFill>
            <a:prstDash val="solid"/>
            <a:round/>
            <a:headEnd type="oval" w="med" len="med"/>
            <a:tailEnd type="oval" w="med" len="med"/>
          </a:ln>
        </p:spPr>
      </p:cxnSp>
      <p:sp>
        <p:nvSpPr>
          <p:cNvPr id="1999" name="Google Shape;1999;p81"/>
          <p:cNvSpPr/>
          <p:nvPr/>
        </p:nvSpPr>
        <p:spPr>
          <a:xfrm rot="-5400000" flipH="1">
            <a:off x="7729769" y="135667"/>
            <a:ext cx="1010386" cy="1818051"/>
          </a:xfrm>
          <a:custGeom>
            <a:avLst/>
            <a:gdLst/>
            <a:ahLst/>
            <a:cxnLst/>
            <a:rect l="l" t="t" r="r" b="b"/>
            <a:pathLst>
              <a:path w="26386" h="47478" extrusionOk="0">
                <a:moveTo>
                  <a:pt x="4776" y="664"/>
                </a:moveTo>
                <a:cubicBezTo>
                  <a:pt x="4938" y="664"/>
                  <a:pt x="5105" y="725"/>
                  <a:pt x="5241" y="861"/>
                </a:cubicBezTo>
                <a:cubicBezTo>
                  <a:pt x="5658" y="1278"/>
                  <a:pt x="5371" y="1982"/>
                  <a:pt x="4771" y="1982"/>
                </a:cubicBezTo>
                <a:cubicBezTo>
                  <a:pt x="4406" y="1982"/>
                  <a:pt x="4120" y="1669"/>
                  <a:pt x="4120" y="1330"/>
                </a:cubicBezTo>
                <a:cubicBezTo>
                  <a:pt x="4120" y="926"/>
                  <a:pt x="4440" y="664"/>
                  <a:pt x="4776" y="664"/>
                </a:cubicBezTo>
                <a:close/>
                <a:moveTo>
                  <a:pt x="24977" y="29671"/>
                </a:moveTo>
                <a:cubicBezTo>
                  <a:pt x="25551" y="29671"/>
                  <a:pt x="25838" y="30375"/>
                  <a:pt x="25420" y="30792"/>
                </a:cubicBezTo>
                <a:cubicBezTo>
                  <a:pt x="25283" y="30930"/>
                  <a:pt x="25127" y="30988"/>
                  <a:pt x="24977" y="30988"/>
                </a:cubicBezTo>
                <a:cubicBezTo>
                  <a:pt x="24472" y="30988"/>
                  <a:pt x="24026" y="30335"/>
                  <a:pt x="24508" y="29853"/>
                </a:cubicBezTo>
                <a:cubicBezTo>
                  <a:pt x="24612" y="29749"/>
                  <a:pt x="24795" y="29671"/>
                  <a:pt x="24977" y="29671"/>
                </a:cubicBezTo>
                <a:close/>
                <a:moveTo>
                  <a:pt x="4771" y="1"/>
                </a:moveTo>
                <a:cubicBezTo>
                  <a:pt x="3259" y="1"/>
                  <a:pt x="2972" y="2191"/>
                  <a:pt x="4459" y="2582"/>
                </a:cubicBezTo>
                <a:lnTo>
                  <a:pt x="4459" y="13897"/>
                </a:lnTo>
                <a:lnTo>
                  <a:pt x="131" y="18199"/>
                </a:lnTo>
                <a:cubicBezTo>
                  <a:pt x="78" y="18251"/>
                  <a:pt x="52" y="18303"/>
                  <a:pt x="26" y="18382"/>
                </a:cubicBezTo>
                <a:lnTo>
                  <a:pt x="0" y="18434"/>
                </a:lnTo>
                <a:lnTo>
                  <a:pt x="0" y="47478"/>
                </a:lnTo>
                <a:lnTo>
                  <a:pt x="652" y="47478"/>
                </a:lnTo>
                <a:lnTo>
                  <a:pt x="652" y="33790"/>
                </a:lnTo>
                <a:lnTo>
                  <a:pt x="21953" y="33790"/>
                </a:lnTo>
                <a:lnTo>
                  <a:pt x="24299" y="31444"/>
                </a:lnTo>
                <a:cubicBezTo>
                  <a:pt x="24507" y="31558"/>
                  <a:pt x="24736" y="31614"/>
                  <a:pt x="24962" y="31614"/>
                </a:cubicBezTo>
                <a:cubicBezTo>
                  <a:pt x="25303" y="31614"/>
                  <a:pt x="25639" y="31486"/>
                  <a:pt x="25890" y="31235"/>
                </a:cubicBezTo>
                <a:cubicBezTo>
                  <a:pt x="26385" y="30740"/>
                  <a:pt x="26385" y="29905"/>
                  <a:pt x="25890" y="29410"/>
                </a:cubicBezTo>
                <a:cubicBezTo>
                  <a:pt x="25610" y="29136"/>
                  <a:pt x="25288" y="29020"/>
                  <a:pt x="24978" y="29020"/>
                </a:cubicBezTo>
                <a:cubicBezTo>
                  <a:pt x="24078" y="29020"/>
                  <a:pt x="23274" y="30004"/>
                  <a:pt x="23856" y="30974"/>
                </a:cubicBezTo>
                <a:lnTo>
                  <a:pt x="21666" y="33138"/>
                </a:lnTo>
                <a:lnTo>
                  <a:pt x="652" y="33138"/>
                </a:lnTo>
                <a:lnTo>
                  <a:pt x="652" y="18616"/>
                </a:lnTo>
                <a:lnTo>
                  <a:pt x="5058" y="14210"/>
                </a:lnTo>
                <a:lnTo>
                  <a:pt x="5084" y="14158"/>
                </a:lnTo>
                <a:cubicBezTo>
                  <a:pt x="5110" y="14106"/>
                  <a:pt x="5110" y="14028"/>
                  <a:pt x="5110" y="13949"/>
                </a:cubicBezTo>
                <a:lnTo>
                  <a:pt x="5110" y="2582"/>
                </a:lnTo>
                <a:cubicBezTo>
                  <a:pt x="6596" y="2191"/>
                  <a:pt x="6310" y="1"/>
                  <a:pt x="47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00" name="Google Shape;2000;p81"/>
          <p:cNvGrpSpPr/>
          <p:nvPr/>
        </p:nvGrpSpPr>
        <p:grpSpPr>
          <a:xfrm>
            <a:off x="238968" y="3628779"/>
            <a:ext cx="1326863" cy="2578522"/>
            <a:chOff x="238968" y="3628779"/>
            <a:chExt cx="1326863" cy="2578522"/>
          </a:xfrm>
        </p:grpSpPr>
        <p:sp>
          <p:nvSpPr>
            <p:cNvPr id="2001" name="Google Shape;2001;p81"/>
            <p:cNvSpPr/>
            <p:nvPr/>
          </p:nvSpPr>
          <p:spPr>
            <a:xfrm rot="-5400000" flipH="1">
              <a:off x="-348596" y="4216343"/>
              <a:ext cx="1522265" cy="347137"/>
            </a:xfrm>
            <a:custGeom>
              <a:avLst/>
              <a:gdLst/>
              <a:ahLst/>
              <a:cxnLst/>
              <a:rect l="l" t="t" r="r" b="b"/>
              <a:pathLst>
                <a:path w="42133" h="9608" extrusionOk="0">
                  <a:moveTo>
                    <a:pt x="1325" y="7651"/>
                  </a:moveTo>
                  <a:cubicBezTo>
                    <a:pt x="1662" y="7651"/>
                    <a:pt x="1982" y="7913"/>
                    <a:pt x="1982" y="8318"/>
                  </a:cubicBezTo>
                  <a:cubicBezTo>
                    <a:pt x="1982" y="8683"/>
                    <a:pt x="1695" y="8969"/>
                    <a:pt x="1330" y="8969"/>
                  </a:cubicBezTo>
                  <a:cubicBezTo>
                    <a:pt x="756" y="8969"/>
                    <a:pt x="469" y="8265"/>
                    <a:pt x="860" y="7848"/>
                  </a:cubicBezTo>
                  <a:cubicBezTo>
                    <a:pt x="996" y="7712"/>
                    <a:pt x="1163" y="7651"/>
                    <a:pt x="1325" y="7651"/>
                  </a:cubicBezTo>
                  <a:close/>
                  <a:moveTo>
                    <a:pt x="19007" y="1"/>
                  </a:moveTo>
                  <a:cubicBezTo>
                    <a:pt x="18876" y="1"/>
                    <a:pt x="18746" y="27"/>
                    <a:pt x="18668" y="131"/>
                  </a:cubicBezTo>
                  <a:lnTo>
                    <a:pt x="10820" y="7979"/>
                  </a:lnTo>
                  <a:lnTo>
                    <a:pt x="2581" y="7979"/>
                  </a:lnTo>
                  <a:cubicBezTo>
                    <a:pt x="2405" y="7309"/>
                    <a:pt x="1864" y="6999"/>
                    <a:pt x="1322" y="6999"/>
                  </a:cubicBezTo>
                  <a:cubicBezTo>
                    <a:pt x="661" y="6999"/>
                    <a:pt x="0" y="7460"/>
                    <a:pt x="0" y="8291"/>
                  </a:cubicBezTo>
                  <a:cubicBezTo>
                    <a:pt x="0" y="9139"/>
                    <a:pt x="666" y="9607"/>
                    <a:pt x="1328" y="9607"/>
                  </a:cubicBezTo>
                  <a:cubicBezTo>
                    <a:pt x="1868" y="9607"/>
                    <a:pt x="2406" y="9297"/>
                    <a:pt x="2581" y="8630"/>
                  </a:cubicBezTo>
                  <a:lnTo>
                    <a:pt x="11055" y="8630"/>
                  </a:lnTo>
                  <a:lnTo>
                    <a:pt x="19085" y="652"/>
                  </a:lnTo>
                  <a:lnTo>
                    <a:pt x="42106" y="652"/>
                  </a:lnTo>
                  <a:lnTo>
                    <a:pt x="4213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81"/>
            <p:cNvSpPr/>
            <p:nvPr/>
          </p:nvSpPr>
          <p:spPr>
            <a:xfrm rot="5400000">
              <a:off x="418055" y="5059525"/>
              <a:ext cx="1915586" cy="379966"/>
            </a:xfrm>
            <a:custGeom>
              <a:avLst/>
              <a:gdLst/>
              <a:ahLst/>
              <a:cxnLst/>
              <a:rect l="l" t="t" r="r" b="b"/>
              <a:pathLst>
                <a:path w="49460" h="9810" extrusionOk="0">
                  <a:moveTo>
                    <a:pt x="1300" y="676"/>
                  </a:moveTo>
                  <a:cubicBezTo>
                    <a:pt x="1636" y="676"/>
                    <a:pt x="1956" y="938"/>
                    <a:pt x="1956" y="1343"/>
                  </a:cubicBezTo>
                  <a:cubicBezTo>
                    <a:pt x="1956" y="1682"/>
                    <a:pt x="1669" y="1994"/>
                    <a:pt x="1304" y="1994"/>
                  </a:cubicBezTo>
                  <a:cubicBezTo>
                    <a:pt x="731" y="1994"/>
                    <a:pt x="444" y="1291"/>
                    <a:pt x="835" y="873"/>
                  </a:cubicBezTo>
                  <a:cubicBezTo>
                    <a:pt x="971" y="737"/>
                    <a:pt x="1137" y="676"/>
                    <a:pt x="1300" y="676"/>
                  </a:cubicBezTo>
                  <a:close/>
                  <a:moveTo>
                    <a:pt x="1288" y="6195"/>
                  </a:moveTo>
                  <a:cubicBezTo>
                    <a:pt x="1628" y="6195"/>
                    <a:pt x="1956" y="6452"/>
                    <a:pt x="1956" y="6844"/>
                  </a:cubicBezTo>
                  <a:cubicBezTo>
                    <a:pt x="1956" y="7209"/>
                    <a:pt x="1669" y="7470"/>
                    <a:pt x="1304" y="7470"/>
                  </a:cubicBezTo>
                  <a:lnTo>
                    <a:pt x="1304" y="7496"/>
                  </a:lnTo>
                  <a:cubicBezTo>
                    <a:pt x="731" y="7496"/>
                    <a:pt x="444" y="6792"/>
                    <a:pt x="835" y="6375"/>
                  </a:cubicBezTo>
                  <a:cubicBezTo>
                    <a:pt x="968" y="6250"/>
                    <a:pt x="1129" y="6195"/>
                    <a:pt x="1288" y="6195"/>
                  </a:cubicBezTo>
                  <a:close/>
                  <a:moveTo>
                    <a:pt x="1325" y="1"/>
                  </a:moveTo>
                  <a:cubicBezTo>
                    <a:pt x="666" y="1"/>
                    <a:pt x="1" y="469"/>
                    <a:pt x="1" y="1317"/>
                  </a:cubicBezTo>
                  <a:cubicBezTo>
                    <a:pt x="1" y="2158"/>
                    <a:pt x="656" y="2617"/>
                    <a:pt x="1310" y="2617"/>
                  </a:cubicBezTo>
                  <a:cubicBezTo>
                    <a:pt x="1851" y="2617"/>
                    <a:pt x="2391" y="2303"/>
                    <a:pt x="2556" y="1629"/>
                  </a:cubicBezTo>
                  <a:lnTo>
                    <a:pt x="16348" y="1629"/>
                  </a:lnTo>
                  <a:lnTo>
                    <a:pt x="18199" y="3481"/>
                  </a:lnTo>
                  <a:lnTo>
                    <a:pt x="15175" y="6505"/>
                  </a:lnTo>
                  <a:lnTo>
                    <a:pt x="2556" y="6505"/>
                  </a:lnTo>
                  <a:cubicBezTo>
                    <a:pt x="2391" y="5836"/>
                    <a:pt x="1857" y="5526"/>
                    <a:pt x="1319" y="5526"/>
                  </a:cubicBezTo>
                  <a:cubicBezTo>
                    <a:pt x="662" y="5526"/>
                    <a:pt x="1" y="5987"/>
                    <a:pt x="1" y="6818"/>
                  </a:cubicBezTo>
                  <a:cubicBezTo>
                    <a:pt x="1" y="7666"/>
                    <a:pt x="666" y="8133"/>
                    <a:pt x="1325" y="8133"/>
                  </a:cubicBezTo>
                  <a:cubicBezTo>
                    <a:pt x="1861" y="8133"/>
                    <a:pt x="2392" y="7824"/>
                    <a:pt x="2556" y="7157"/>
                  </a:cubicBezTo>
                  <a:lnTo>
                    <a:pt x="15435" y="7157"/>
                  </a:lnTo>
                  <a:lnTo>
                    <a:pt x="18642" y="3950"/>
                  </a:lnTo>
                  <a:lnTo>
                    <a:pt x="24091" y="9373"/>
                  </a:lnTo>
                  <a:cubicBezTo>
                    <a:pt x="24144" y="9399"/>
                    <a:pt x="24170" y="9425"/>
                    <a:pt x="24196" y="9477"/>
                  </a:cubicBezTo>
                  <a:cubicBezTo>
                    <a:pt x="24326" y="9660"/>
                    <a:pt x="24561" y="9790"/>
                    <a:pt x="24769" y="9790"/>
                  </a:cubicBezTo>
                  <a:cubicBezTo>
                    <a:pt x="24795" y="9803"/>
                    <a:pt x="24821" y="9810"/>
                    <a:pt x="24844" y="9810"/>
                  </a:cubicBezTo>
                  <a:cubicBezTo>
                    <a:pt x="24867" y="9810"/>
                    <a:pt x="24887" y="9803"/>
                    <a:pt x="24900" y="9790"/>
                  </a:cubicBezTo>
                  <a:lnTo>
                    <a:pt x="49460" y="9790"/>
                  </a:lnTo>
                  <a:lnTo>
                    <a:pt x="49460" y="9138"/>
                  </a:lnTo>
                  <a:lnTo>
                    <a:pt x="24874" y="9138"/>
                  </a:lnTo>
                  <a:lnTo>
                    <a:pt x="24795" y="9164"/>
                  </a:lnTo>
                  <a:cubicBezTo>
                    <a:pt x="24743" y="9112"/>
                    <a:pt x="24717" y="9086"/>
                    <a:pt x="24665" y="9034"/>
                  </a:cubicBezTo>
                  <a:cubicBezTo>
                    <a:pt x="24639" y="8982"/>
                    <a:pt x="24587" y="8930"/>
                    <a:pt x="24535" y="8904"/>
                  </a:cubicBezTo>
                  <a:lnTo>
                    <a:pt x="16661" y="1030"/>
                  </a:lnTo>
                  <a:lnTo>
                    <a:pt x="16609" y="1004"/>
                  </a:lnTo>
                  <a:cubicBezTo>
                    <a:pt x="16557" y="1004"/>
                    <a:pt x="16478" y="978"/>
                    <a:pt x="16426" y="978"/>
                  </a:cubicBezTo>
                  <a:lnTo>
                    <a:pt x="2556" y="978"/>
                  </a:lnTo>
                  <a:cubicBezTo>
                    <a:pt x="2392" y="311"/>
                    <a:pt x="1861" y="1"/>
                    <a:pt x="13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81"/>
            <p:cNvSpPr/>
            <p:nvPr/>
          </p:nvSpPr>
          <p:spPr>
            <a:xfrm rot="5400000">
              <a:off x="245238" y="4495659"/>
              <a:ext cx="1281498" cy="323261"/>
            </a:xfrm>
            <a:custGeom>
              <a:avLst/>
              <a:gdLst/>
              <a:ahLst/>
              <a:cxnLst/>
              <a:rect l="l" t="t" r="r" b="b"/>
              <a:pathLst>
                <a:path w="33088" h="8346" extrusionOk="0">
                  <a:moveTo>
                    <a:pt x="1844" y="659"/>
                  </a:moveTo>
                  <a:cubicBezTo>
                    <a:pt x="2003" y="659"/>
                    <a:pt x="2164" y="715"/>
                    <a:pt x="2296" y="839"/>
                  </a:cubicBezTo>
                  <a:cubicBezTo>
                    <a:pt x="2531" y="1099"/>
                    <a:pt x="2531" y="1517"/>
                    <a:pt x="2270" y="1777"/>
                  </a:cubicBezTo>
                  <a:lnTo>
                    <a:pt x="2296" y="1777"/>
                  </a:lnTo>
                  <a:cubicBezTo>
                    <a:pt x="2164" y="1902"/>
                    <a:pt x="2003" y="1957"/>
                    <a:pt x="1844" y="1957"/>
                  </a:cubicBezTo>
                  <a:cubicBezTo>
                    <a:pt x="1503" y="1957"/>
                    <a:pt x="1175" y="1699"/>
                    <a:pt x="1175" y="1308"/>
                  </a:cubicBezTo>
                  <a:cubicBezTo>
                    <a:pt x="1175" y="917"/>
                    <a:pt x="1503" y="659"/>
                    <a:pt x="1844" y="659"/>
                  </a:cubicBezTo>
                  <a:close/>
                  <a:moveTo>
                    <a:pt x="1844" y="6368"/>
                  </a:moveTo>
                  <a:cubicBezTo>
                    <a:pt x="2003" y="6368"/>
                    <a:pt x="2164" y="6424"/>
                    <a:pt x="2296" y="6549"/>
                  </a:cubicBezTo>
                  <a:cubicBezTo>
                    <a:pt x="2531" y="6809"/>
                    <a:pt x="2531" y="7226"/>
                    <a:pt x="2270" y="7487"/>
                  </a:cubicBezTo>
                  <a:lnTo>
                    <a:pt x="2296" y="7487"/>
                  </a:lnTo>
                  <a:cubicBezTo>
                    <a:pt x="2164" y="7611"/>
                    <a:pt x="2003" y="7667"/>
                    <a:pt x="1844" y="7667"/>
                  </a:cubicBezTo>
                  <a:cubicBezTo>
                    <a:pt x="1503" y="7667"/>
                    <a:pt x="1175" y="7409"/>
                    <a:pt x="1175" y="7018"/>
                  </a:cubicBezTo>
                  <a:cubicBezTo>
                    <a:pt x="1175" y="6626"/>
                    <a:pt x="1503" y="6368"/>
                    <a:pt x="1844" y="6368"/>
                  </a:cubicBezTo>
                  <a:close/>
                  <a:moveTo>
                    <a:pt x="1818" y="0"/>
                  </a:moveTo>
                  <a:cubicBezTo>
                    <a:pt x="1600" y="0"/>
                    <a:pt x="1373" y="58"/>
                    <a:pt x="1149" y="187"/>
                  </a:cubicBezTo>
                  <a:cubicBezTo>
                    <a:pt x="10" y="860"/>
                    <a:pt x="490" y="2612"/>
                    <a:pt x="1798" y="2612"/>
                  </a:cubicBezTo>
                  <a:cubicBezTo>
                    <a:pt x="1808" y="2612"/>
                    <a:pt x="1817" y="2612"/>
                    <a:pt x="1827" y="2612"/>
                  </a:cubicBezTo>
                  <a:cubicBezTo>
                    <a:pt x="2062" y="2612"/>
                    <a:pt x="2270" y="2559"/>
                    <a:pt x="2479" y="2429"/>
                  </a:cubicBezTo>
                  <a:lnTo>
                    <a:pt x="4200" y="4176"/>
                  </a:lnTo>
                  <a:lnTo>
                    <a:pt x="2479" y="5897"/>
                  </a:lnTo>
                  <a:cubicBezTo>
                    <a:pt x="2254" y="5769"/>
                    <a:pt x="2029" y="5712"/>
                    <a:pt x="1815" y="5712"/>
                  </a:cubicBezTo>
                  <a:cubicBezTo>
                    <a:pt x="768" y="5712"/>
                    <a:pt x="0" y="7068"/>
                    <a:pt x="888" y="7956"/>
                  </a:cubicBezTo>
                  <a:cubicBezTo>
                    <a:pt x="1168" y="8229"/>
                    <a:pt x="1490" y="8346"/>
                    <a:pt x="1802" y="8346"/>
                  </a:cubicBezTo>
                  <a:cubicBezTo>
                    <a:pt x="2711" y="8346"/>
                    <a:pt x="3531" y="7356"/>
                    <a:pt x="2948" y="6366"/>
                  </a:cubicBezTo>
                  <a:lnTo>
                    <a:pt x="4773" y="4515"/>
                  </a:lnTo>
                  <a:lnTo>
                    <a:pt x="33088" y="4515"/>
                  </a:lnTo>
                  <a:lnTo>
                    <a:pt x="33088" y="3863"/>
                  </a:lnTo>
                  <a:lnTo>
                    <a:pt x="24406" y="3863"/>
                  </a:lnTo>
                  <a:lnTo>
                    <a:pt x="24406" y="3811"/>
                  </a:lnTo>
                  <a:lnTo>
                    <a:pt x="4799" y="3811"/>
                  </a:lnTo>
                  <a:lnTo>
                    <a:pt x="2948" y="1960"/>
                  </a:lnTo>
                  <a:cubicBezTo>
                    <a:pt x="3476" y="1031"/>
                    <a:pt x="2739" y="0"/>
                    <a:pt x="18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04" name="Google Shape;2004;p81"/>
          <p:cNvSpPr/>
          <p:nvPr/>
        </p:nvSpPr>
        <p:spPr>
          <a:xfrm rot="10800000">
            <a:off x="1413539" y="873491"/>
            <a:ext cx="1414458" cy="100511"/>
          </a:xfrm>
          <a:custGeom>
            <a:avLst/>
            <a:gdLst/>
            <a:ahLst/>
            <a:cxnLst/>
            <a:rect l="l" t="t" r="r" b="b"/>
            <a:pathLst>
              <a:path w="36521" h="2595" extrusionOk="0">
                <a:moveTo>
                  <a:pt x="1684" y="639"/>
                </a:moveTo>
                <a:cubicBezTo>
                  <a:pt x="2020" y="639"/>
                  <a:pt x="2340" y="901"/>
                  <a:pt x="2340" y="1306"/>
                </a:cubicBezTo>
                <a:cubicBezTo>
                  <a:pt x="2340" y="1644"/>
                  <a:pt x="2053" y="1957"/>
                  <a:pt x="1688" y="1957"/>
                </a:cubicBezTo>
                <a:cubicBezTo>
                  <a:pt x="1089" y="1957"/>
                  <a:pt x="802" y="1253"/>
                  <a:pt x="1219" y="836"/>
                </a:cubicBezTo>
                <a:cubicBezTo>
                  <a:pt x="1355" y="700"/>
                  <a:pt x="1521" y="639"/>
                  <a:pt x="1684" y="639"/>
                </a:cubicBezTo>
                <a:close/>
                <a:moveTo>
                  <a:pt x="1741" y="1"/>
                </a:moveTo>
                <a:cubicBezTo>
                  <a:pt x="1724" y="1"/>
                  <a:pt x="1706" y="1"/>
                  <a:pt x="1688" y="2"/>
                </a:cubicBezTo>
                <a:cubicBezTo>
                  <a:pt x="1677" y="2"/>
                  <a:pt x="1666" y="2"/>
                  <a:pt x="1655" y="2"/>
                </a:cubicBezTo>
                <a:cubicBezTo>
                  <a:pt x="581" y="2"/>
                  <a:pt x="0" y="1236"/>
                  <a:pt x="645" y="2088"/>
                </a:cubicBezTo>
                <a:cubicBezTo>
                  <a:pt x="908" y="2434"/>
                  <a:pt x="1289" y="2595"/>
                  <a:pt x="1667" y="2595"/>
                </a:cubicBezTo>
                <a:cubicBezTo>
                  <a:pt x="2228" y="2595"/>
                  <a:pt x="2784" y="2241"/>
                  <a:pt x="2940" y="1618"/>
                </a:cubicBezTo>
                <a:lnTo>
                  <a:pt x="36520" y="1618"/>
                </a:lnTo>
                <a:lnTo>
                  <a:pt x="36520" y="967"/>
                </a:lnTo>
                <a:lnTo>
                  <a:pt x="2966" y="967"/>
                </a:lnTo>
                <a:cubicBezTo>
                  <a:pt x="2814" y="410"/>
                  <a:pt x="2318" y="1"/>
                  <a:pt x="17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81"/>
          <p:cNvSpPr/>
          <p:nvPr/>
        </p:nvSpPr>
        <p:spPr>
          <a:xfrm rot="10800000" flipH="1">
            <a:off x="221755" y="1498059"/>
            <a:ext cx="635880" cy="2189494"/>
          </a:xfrm>
          <a:custGeom>
            <a:avLst/>
            <a:gdLst/>
            <a:ahLst/>
            <a:cxnLst/>
            <a:rect l="l" t="t" r="r" b="b"/>
            <a:pathLst>
              <a:path w="13789" h="47479" extrusionOk="0">
                <a:moveTo>
                  <a:pt x="11994" y="1"/>
                </a:moveTo>
                <a:cubicBezTo>
                  <a:pt x="11998" y="1"/>
                  <a:pt x="12002" y="1"/>
                  <a:pt x="12007" y="1"/>
                </a:cubicBezTo>
                <a:lnTo>
                  <a:pt x="12007" y="1"/>
                </a:lnTo>
                <a:cubicBezTo>
                  <a:pt x="12011" y="1"/>
                  <a:pt x="12015" y="1"/>
                  <a:pt x="12020" y="1"/>
                </a:cubicBezTo>
                <a:close/>
                <a:moveTo>
                  <a:pt x="12015" y="638"/>
                </a:moveTo>
                <a:cubicBezTo>
                  <a:pt x="12351" y="638"/>
                  <a:pt x="12671" y="900"/>
                  <a:pt x="12671" y="1304"/>
                </a:cubicBezTo>
                <a:cubicBezTo>
                  <a:pt x="12671" y="1643"/>
                  <a:pt x="12359" y="1956"/>
                  <a:pt x="12020" y="1956"/>
                </a:cubicBezTo>
                <a:cubicBezTo>
                  <a:pt x="11420" y="1956"/>
                  <a:pt x="11133" y="1252"/>
                  <a:pt x="11550" y="835"/>
                </a:cubicBezTo>
                <a:cubicBezTo>
                  <a:pt x="11686" y="699"/>
                  <a:pt x="11853" y="638"/>
                  <a:pt x="12015" y="638"/>
                </a:cubicBezTo>
                <a:close/>
                <a:moveTo>
                  <a:pt x="1815" y="1504"/>
                </a:moveTo>
                <a:cubicBezTo>
                  <a:pt x="1974" y="1504"/>
                  <a:pt x="2136" y="1563"/>
                  <a:pt x="2269" y="1696"/>
                </a:cubicBezTo>
                <a:cubicBezTo>
                  <a:pt x="2660" y="2113"/>
                  <a:pt x="2373" y="2817"/>
                  <a:pt x="1799" y="2817"/>
                </a:cubicBezTo>
                <a:cubicBezTo>
                  <a:pt x="1434" y="2817"/>
                  <a:pt x="1148" y="2530"/>
                  <a:pt x="1148" y="2165"/>
                </a:cubicBezTo>
                <a:cubicBezTo>
                  <a:pt x="1148" y="1774"/>
                  <a:pt x="1475" y="1504"/>
                  <a:pt x="1815" y="1504"/>
                </a:cubicBezTo>
                <a:close/>
                <a:moveTo>
                  <a:pt x="12007" y="1"/>
                </a:moveTo>
                <a:cubicBezTo>
                  <a:pt x="10506" y="13"/>
                  <a:pt x="10225" y="2166"/>
                  <a:pt x="11681" y="2556"/>
                </a:cubicBezTo>
                <a:lnTo>
                  <a:pt x="11681" y="15123"/>
                </a:lnTo>
                <a:lnTo>
                  <a:pt x="5893" y="20937"/>
                </a:lnTo>
                <a:lnTo>
                  <a:pt x="2138" y="17182"/>
                </a:lnTo>
                <a:lnTo>
                  <a:pt x="2138" y="3416"/>
                </a:lnTo>
                <a:cubicBezTo>
                  <a:pt x="3624" y="3025"/>
                  <a:pt x="3338" y="861"/>
                  <a:pt x="1825" y="861"/>
                </a:cubicBezTo>
                <a:cubicBezTo>
                  <a:pt x="287" y="861"/>
                  <a:pt x="0" y="3025"/>
                  <a:pt x="1486" y="3416"/>
                </a:cubicBezTo>
                <a:lnTo>
                  <a:pt x="1486" y="17261"/>
                </a:lnTo>
                <a:cubicBezTo>
                  <a:pt x="1460" y="17365"/>
                  <a:pt x="1513" y="17495"/>
                  <a:pt x="1591" y="17573"/>
                </a:cubicBezTo>
                <a:lnTo>
                  <a:pt x="5841" y="21823"/>
                </a:lnTo>
                <a:lnTo>
                  <a:pt x="9595" y="25578"/>
                </a:lnTo>
                <a:lnTo>
                  <a:pt x="9621" y="25604"/>
                </a:lnTo>
                <a:lnTo>
                  <a:pt x="9621" y="47478"/>
                </a:lnTo>
                <a:lnTo>
                  <a:pt x="10273" y="47478"/>
                </a:lnTo>
                <a:lnTo>
                  <a:pt x="10273" y="25421"/>
                </a:lnTo>
                <a:lnTo>
                  <a:pt x="10247" y="25343"/>
                </a:lnTo>
                <a:cubicBezTo>
                  <a:pt x="10221" y="25265"/>
                  <a:pt x="10168" y="25213"/>
                  <a:pt x="10116" y="25160"/>
                </a:cubicBezTo>
                <a:lnTo>
                  <a:pt x="6336" y="21406"/>
                </a:lnTo>
                <a:lnTo>
                  <a:pt x="12332" y="15409"/>
                </a:lnTo>
                <a:lnTo>
                  <a:pt x="12332" y="2556"/>
                </a:lnTo>
                <a:cubicBezTo>
                  <a:pt x="13788" y="2166"/>
                  <a:pt x="13533" y="13"/>
                  <a:pt x="120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81"/>
          <p:cNvSpPr/>
          <p:nvPr/>
        </p:nvSpPr>
        <p:spPr>
          <a:xfrm rot="-5400000">
            <a:off x="288984" y="1681868"/>
            <a:ext cx="1915586" cy="379966"/>
          </a:xfrm>
          <a:custGeom>
            <a:avLst/>
            <a:gdLst/>
            <a:ahLst/>
            <a:cxnLst/>
            <a:rect l="l" t="t" r="r" b="b"/>
            <a:pathLst>
              <a:path w="49460" h="9810" extrusionOk="0">
                <a:moveTo>
                  <a:pt x="1300" y="676"/>
                </a:moveTo>
                <a:cubicBezTo>
                  <a:pt x="1636" y="676"/>
                  <a:pt x="1956" y="938"/>
                  <a:pt x="1956" y="1343"/>
                </a:cubicBezTo>
                <a:cubicBezTo>
                  <a:pt x="1956" y="1682"/>
                  <a:pt x="1669" y="1994"/>
                  <a:pt x="1304" y="1994"/>
                </a:cubicBezTo>
                <a:cubicBezTo>
                  <a:pt x="731" y="1994"/>
                  <a:pt x="444" y="1291"/>
                  <a:pt x="835" y="873"/>
                </a:cubicBezTo>
                <a:cubicBezTo>
                  <a:pt x="971" y="737"/>
                  <a:pt x="1137" y="676"/>
                  <a:pt x="1300" y="676"/>
                </a:cubicBezTo>
                <a:close/>
                <a:moveTo>
                  <a:pt x="1288" y="6195"/>
                </a:moveTo>
                <a:cubicBezTo>
                  <a:pt x="1628" y="6195"/>
                  <a:pt x="1956" y="6452"/>
                  <a:pt x="1956" y="6844"/>
                </a:cubicBezTo>
                <a:cubicBezTo>
                  <a:pt x="1956" y="7209"/>
                  <a:pt x="1669" y="7470"/>
                  <a:pt x="1304" y="7470"/>
                </a:cubicBezTo>
                <a:lnTo>
                  <a:pt x="1304" y="7496"/>
                </a:lnTo>
                <a:cubicBezTo>
                  <a:pt x="731" y="7496"/>
                  <a:pt x="444" y="6792"/>
                  <a:pt x="835" y="6375"/>
                </a:cubicBezTo>
                <a:cubicBezTo>
                  <a:pt x="968" y="6250"/>
                  <a:pt x="1129" y="6195"/>
                  <a:pt x="1288" y="6195"/>
                </a:cubicBezTo>
                <a:close/>
                <a:moveTo>
                  <a:pt x="1325" y="1"/>
                </a:moveTo>
                <a:cubicBezTo>
                  <a:pt x="666" y="1"/>
                  <a:pt x="1" y="469"/>
                  <a:pt x="1" y="1317"/>
                </a:cubicBezTo>
                <a:cubicBezTo>
                  <a:pt x="1" y="2158"/>
                  <a:pt x="656" y="2617"/>
                  <a:pt x="1310" y="2617"/>
                </a:cubicBezTo>
                <a:cubicBezTo>
                  <a:pt x="1851" y="2617"/>
                  <a:pt x="2391" y="2303"/>
                  <a:pt x="2556" y="1629"/>
                </a:cubicBezTo>
                <a:lnTo>
                  <a:pt x="16348" y="1629"/>
                </a:lnTo>
                <a:lnTo>
                  <a:pt x="18199" y="3481"/>
                </a:lnTo>
                <a:lnTo>
                  <a:pt x="15175" y="6505"/>
                </a:lnTo>
                <a:lnTo>
                  <a:pt x="2556" y="6505"/>
                </a:lnTo>
                <a:cubicBezTo>
                  <a:pt x="2391" y="5836"/>
                  <a:pt x="1857" y="5526"/>
                  <a:pt x="1319" y="5526"/>
                </a:cubicBezTo>
                <a:cubicBezTo>
                  <a:pt x="662" y="5526"/>
                  <a:pt x="1" y="5987"/>
                  <a:pt x="1" y="6818"/>
                </a:cubicBezTo>
                <a:cubicBezTo>
                  <a:pt x="1" y="7666"/>
                  <a:pt x="666" y="8133"/>
                  <a:pt x="1325" y="8133"/>
                </a:cubicBezTo>
                <a:cubicBezTo>
                  <a:pt x="1861" y="8133"/>
                  <a:pt x="2392" y="7824"/>
                  <a:pt x="2556" y="7157"/>
                </a:cubicBezTo>
                <a:lnTo>
                  <a:pt x="15435" y="7157"/>
                </a:lnTo>
                <a:lnTo>
                  <a:pt x="18642" y="3950"/>
                </a:lnTo>
                <a:lnTo>
                  <a:pt x="24091" y="9373"/>
                </a:lnTo>
                <a:cubicBezTo>
                  <a:pt x="24144" y="9399"/>
                  <a:pt x="24170" y="9425"/>
                  <a:pt x="24196" y="9477"/>
                </a:cubicBezTo>
                <a:cubicBezTo>
                  <a:pt x="24326" y="9660"/>
                  <a:pt x="24561" y="9790"/>
                  <a:pt x="24769" y="9790"/>
                </a:cubicBezTo>
                <a:cubicBezTo>
                  <a:pt x="24795" y="9803"/>
                  <a:pt x="24821" y="9810"/>
                  <a:pt x="24844" y="9810"/>
                </a:cubicBezTo>
                <a:cubicBezTo>
                  <a:pt x="24867" y="9810"/>
                  <a:pt x="24887" y="9803"/>
                  <a:pt x="24900" y="9790"/>
                </a:cubicBezTo>
                <a:lnTo>
                  <a:pt x="49460" y="9790"/>
                </a:lnTo>
                <a:lnTo>
                  <a:pt x="49460" y="9138"/>
                </a:lnTo>
                <a:lnTo>
                  <a:pt x="24874" y="9138"/>
                </a:lnTo>
                <a:lnTo>
                  <a:pt x="24795" y="9164"/>
                </a:lnTo>
                <a:cubicBezTo>
                  <a:pt x="24743" y="9112"/>
                  <a:pt x="24717" y="9086"/>
                  <a:pt x="24665" y="9034"/>
                </a:cubicBezTo>
                <a:cubicBezTo>
                  <a:pt x="24639" y="8982"/>
                  <a:pt x="24587" y="8930"/>
                  <a:pt x="24535" y="8904"/>
                </a:cubicBezTo>
                <a:lnTo>
                  <a:pt x="16661" y="1030"/>
                </a:lnTo>
                <a:lnTo>
                  <a:pt x="16609" y="1004"/>
                </a:lnTo>
                <a:cubicBezTo>
                  <a:pt x="16557" y="1004"/>
                  <a:pt x="16478" y="978"/>
                  <a:pt x="16426" y="978"/>
                </a:cubicBezTo>
                <a:lnTo>
                  <a:pt x="2556" y="978"/>
                </a:lnTo>
                <a:cubicBezTo>
                  <a:pt x="2392" y="311"/>
                  <a:pt x="1861" y="1"/>
                  <a:pt x="13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81"/>
          <p:cNvSpPr/>
          <p:nvPr/>
        </p:nvSpPr>
        <p:spPr>
          <a:xfrm rot="-5400000">
            <a:off x="-409291" y="2003732"/>
            <a:ext cx="1244910" cy="88477"/>
          </a:xfrm>
          <a:custGeom>
            <a:avLst/>
            <a:gdLst/>
            <a:ahLst/>
            <a:cxnLst/>
            <a:rect l="l" t="t" r="r" b="b"/>
            <a:pathLst>
              <a:path w="36521" h="2595" extrusionOk="0">
                <a:moveTo>
                  <a:pt x="1684" y="639"/>
                </a:moveTo>
                <a:cubicBezTo>
                  <a:pt x="2020" y="639"/>
                  <a:pt x="2340" y="901"/>
                  <a:pt x="2340" y="1305"/>
                </a:cubicBezTo>
                <a:cubicBezTo>
                  <a:pt x="2340" y="1644"/>
                  <a:pt x="2053" y="1957"/>
                  <a:pt x="1688" y="1957"/>
                </a:cubicBezTo>
                <a:cubicBezTo>
                  <a:pt x="1089" y="1957"/>
                  <a:pt x="802" y="1253"/>
                  <a:pt x="1219" y="836"/>
                </a:cubicBezTo>
                <a:cubicBezTo>
                  <a:pt x="1355" y="700"/>
                  <a:pt x="1521" y="639"/>
                  <a:pt x="1684" y="639"/>
                </a:cubicBezTo>
                <a:close/>
                <a:moveTo>
                  <a:pt x="1741" y="1"/>
                </a:moveTo>
                <a:cubicBezTo>
                  <a:pt x="1724" y="1"/>
                  <a:pt x="1706" y="1"/>
                  <a:pt x="1688" y="2"/>
                </a:cubicBezTo>
                <a:cubicBezTo>
                  <a:pt x="1677" y="2"/>
                  <a:pt x="1666" y="1"/>
                  <a:pt x="1655" y="1"/>
                </a:cubicBezTo>
                <a:cubicBezTo>
                  <a:pt x="581" y="1"/>
                  <a:pt x="0" y="1236"/>
                  <a:pt x="645" y="2088"/>
                </a:cubicBezTo>
                <a:cubicBezTo>
                  <a:pt x="908" y="2434"/>
                  <a:pt x="1289" y="2595"/>
                  <a:pt x="1667" y="2595"/>
                </a:cubicBezTo>
                <a:cubicBezTo>
                  <a:pt x="2228" y="2595"/>
                  <a:pt x="2784" y="2241"/>
                  <a:pt x="2940" y="1618"/>
                </a:cubicBezTo>
                <a:lnTo>
                  <a:pt x="36520" y="1618"/>
                </a:lnTo>
                <a:lnTo>
                  <a:pt x="36520" y="967"/>
                </a:lnTo>
                <a:lnTo>
                  <a:pt x="2966" y="967"/>
                </a:lnTo>
                <a:cubicBezTo>
                  <a:pt x="2814" y="410"/>
                  <a:pt x="2318" y="1"/>
                  <a:pt x="17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008" name="Google Shape;2008;p81"/>
          <p:cNvCxnSpPr/>
          <p:nvPr/>
        </p:nvCxnSpPr>
        <p:spPr>
          <a:xfrm>
            <a:off x="1487575" y="589050"/>
            <a:ext cx="3084600" cy="600"/>
          </a:xfrm>
          <a:prstGeom prst="bentConnector3">
            <a:avLst>
              <a:gd name="adj1" fmla="val 50000"/>
            </a:avLst>
          </a:prstGeom>
          <a:noFill/>
          <a:ln w="28575" cap="flat" cmpd="sng">
            <a:solidFill>
              <a:schemeClr val="dk2"/>
            </a:solidFill>
            <a:prstDash val="solid"/>
            <a:round/>
            <a:headEnd type="none" w="med" len="med"/>
            <a:tailEnd type="oval" w="med" len="med"/>
          </a:ln>
        </p:spPr>
      </p:cxnSp>
      <p:sp>
        <p:nvSpPr>
          <p:cNvPr id="2009" name="Google Shape;2009;p81"/>
          <p:cNvSpPr/>
          <p:nvPr/>
        </p:nvSpPr>
        <p:spPr>
          <a:xfrm rot="10800000">
            <a:off x="1123639" y="1257843"/>
            <a:ext cx="1414458" cy="100511"/>
          </a:xfrm>
          <a:custGeom>
            <a:avLst/>
            <a:gdLst/>
            <a:ahLst/>
            <a:cxnLst/>
            <a:rect l="l" t="t" r="r" b="b"/>
            <a:pathLst>
              <a:path w="36521" h="2595" extrusionOk="0">
                <a:moveTo>
                  <a:pt x="1684" y="639"/>
                </a:moveTo>
                <a:cubicBezTo>
                  <a:pt x="2020" y="639"/>
                  <a:pt x="2340" y="901"/>
                  <a:pt x="2340" y="1306"/>
                </a:cubicBezTo>
                <a:cubicBezTo>
                  <a:pt x="2340" y="1644"/>
                  <a:pt x="2053" y="1957"/>
                  <a:pt x="1688" y="1957"/>
                </a:cubicBezTo>
                <a:cubicBezTo>
                  <a:pt x="1089" y="1957"/>
                  <a:pt x="802" y="1253"/>
                  <a:pt x="1219" y="836"/>
                </a:cubicBezTo>
                <a:cubicBezTo>
                  <a:pt x="1355" y="700"/>
                  <a:pt x="1521" y="639"/>
                  <a:pt x="1684" y="639"/>
                </a:cubicBezTo>
                <a:close/>
                <a:moveTo>
                  <a:pt x="1741" y="1"/>
                </a:moveTo>
                <a:cubicBezTo>
                  <a:pt x="1724" y="1"/>
                  <a:pt x="1706" y="1"/>
                  <a:pt x="1688" y="2"/>
                </a:cubicBezTo>
                <a:cubicBezTo>
                  <a:pt x="1677" y="2"/>
                  <a:pt x="1666" y="2"/>
                  <a:pt x="1655" y="2"/>
                </a:cubicBezTo>
                <a:cubicBezTo>
                  <a:pt x="581" y="2"/>
                  <a:pt x="0" y="1236"/>
                  <a:pt x="645" y="2088"/>
                </a:cubicBezTo>
                <a:cubicBezTo>
                  <a:pt x="908" y="2434"/>
                  <a:pt x="1289" y="2595"/>
                  <a:pt x="1667" y="2595"/>
                </a:cubicBezTo>
                <a:cubicBezTo>
                  <a:pt x="2228" y="2595"/>
                  <a:pt x="2784" y="2241"/>
                  <a:pt x="2940" y="1618"/>
                </a:cubicBezTo>
                <a:lnTo>
                  <a:pt x="36520" y="1618"/>
                </a:lnTo>
                <a:lnTo>
                  <a:pt x="36520" y="967"/>
                </a:lnTo>
                <a:lnTo>
                  <a:pt x="2966" y="967"/>
                </a:lnTo>
                <a:cubicBezTo>
                  <a:pt x="2814" y="410"/>
                  <a:pt x="2318" y="1"/>
                  <a:pt x="17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10" name="Google Shape;2010;p81"/>
          <p:cNvGrpSpPr/>
          <p:nvPr/>
        </p:nvGrpSpPr>
        <p:grpSpPr>
          <a:xfrm>
            <a:off x="-334725" y="-319950"/>
            <a:ext cx="1818000" cy="1818000"/>
            <a:chOff x="-330425" y="-369500"/>
            <a:chExt cx="1818000" cy="1818000"/>
          </a:xfrm>
        </p:grpSpPr>
        <p:sp>
          <p:nvSpPr>
            <p:cNvPr id="2011" name="Google Shape;2011;p81"/>
            <p:cNvSpPr/>
            <p:nvPr/>
          </p:nvSpPr>
          <p:spPr>
            <a:xfrm>
              <a:off x="-91325" y="-130400"/>
              <a:ext cx="1339800" cy="1339800"/>
            </a:xfrm>
            <a:prstGeom prst="ellipse">
              <a:avLst/>
            </a:prstGeom>
            <a:noFill/>
            <a:ln w="76200" cap="flat" cmpd="sng">
              <a:solidFill>
                <a:schemeClr val="lt2"/>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81"/>
            <p:cNvSpPr/>
            <p:nvPr/>
          </p:nvSpPr>
          <p:spPr>
            <a:xfrm>
              <a:off x="-330425" y="-369500"/>
              <a:ext cx="1818000" cy="1818000"/>
            </a:xfrm>
            <a:prstGeom prst="ellipse">
              <a:avLst/>
            </a:prstGeom>
            <a:no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13" name="Google Shape;2013;p81"/>
          <p:cNvGrpSpPr/>
          <p:nvPr/>
        </p:nvGrpSpPr>
        <p:grpSpPr>
          <a:xfrm>
            <a:off x="7660716" y="2094619"/>
            <a:ext cx="1647626" cy="1948517"/>
            <a:chOff x="7660716" y="2094619"/>
            <a:chExt cx="1647626" cy="1948517"/>
          </a:xfrm>
        </p:grpSpPr>
        <p:sp>
          <p:nvSpPr>
            <p:cNvPr id="2014" name="Google Shape;2014;p81"/>
            <p:cNvSpPr/>
            <p:nvPr/>
          </p:nvSpPr>
          <p:spPr>
            <a:xfrm rot="5400000">
              <a:off x="7501178" y="2955718"/>
              <a:ext cx="1414458" cy="100511"/>
            </a:xfrm>
            <a:custGeom>
              <a:avLst/>
              <a:gdLst/>
              <a:ahLst/>
              <a:cxnLst/>
              <a:rect l="l" t="t" r="r" b="b"/>
              <a:pathLst>
                <a:path w="36521" h="2595" extrusionOk="0">
                  <a:moveTo>
                    <a:pt x="1684" y="639"/>
                  </a:moveTo>
                  <a:cubicBezTo>
                    <a:pt x="2020" y="639"/>
                    <a:pt x="2340" y="901"/>
                    <a:pt x="2340" y="1305"/>
                  </a:cubicBezTo>
                  <a:cubicBezTo>
                    <a:pt x="2340" y="1644"/>
                    <a:pt x="2053" y="1957"/>
                    <a:pt x="1688" y="1957"/>
                  </a:cubicBezTo>
                  <a:cubicBezTo>
                    <a:pt x="1089" y="1957"/>
                    <a:pt x="802" y="1253"/>
                    <a:pt x="1219" y="836"/>
                  </a:cubicBezTo>
                  <a:cubicBezTo>
                    <a:pt x="1355" y="700"/>
                    <a:pt x="1521" y="639"/>
                    <a:pt x="1684" y="639"/>
                  </a:cubicBezTo>
                  <a:close/>
                  <a:moveTo>
                    <a:pt x="1741" y="1"/>
                  </a:moveTo>
                  <a:cubicBezTo>
                    <a:pt x="1724" y="1"/>
                    <a:pt x="1706" y="1"/>
                    <a:pt x="1688" y="2"/>
                  </a:cubicBezTo>
                  <a:cubicBezTo>
                    <a:pt x="1677" y="2"/>
                    <a:pt x="1666" y="1"/>
                    <a:pt x="1655" y="1"/>
                  </a:cubicBezTo>
                  <a:cubicBezTo>
                    <a:pt x="581" y="1"/>
                    <a:pt x="0" y="1236"/>
                    <a:pt x="645" y="2088"/>
                  </a:cubicBezTo>
                  <a:cubicBezTo>
                    <a:pt x="908" y="2434"/>
                    <a:pt x="1289" y="2595"/>
                    <a:pt x="1667" y="2595"/>
                  </a:cubicBezTo>
                  <a:cubicBezTo>
                    <a:pt x="2228" y="2595"/>
                    <a:pt x="2784" y="2241"/>
                    <a:pt x="2940" y="1618"/>
                  </a:cubicBezTo>
                  <a:lnTo>
                    <a:pt x="36520" y="1618"/>
                  </a:lnTo>
                  <a:lnTo>
                    <a:pt x="36520" y="967"/>
                  </a:lnTo>
                  <a:lnTo>
                    <a:pt x="2966" y="967"/>
                  </a:lnTo>
                  <a:cubicBezTo>
                    <a:pt x="2814" y="410"/>
                    <a:pt x="2318" y="1"/>
                    <a:pt x="17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81"/>
            <p:cNvSpPr/>
            <p:nvPr/>
          </p:nvSpPr>
          <p:spPr>
            <a:xfrm rot="5400000">
              <a:off x="8307334" y="2723408"/>
              <a:ext cx="1629797" cy="372219"/>
            </a:xfrm>
            <a:custGeom>
              <a:avLst/>
              <a:gdLst/>
              <a:ahLst/>
              <a:cxnLst/>
              <a:rect l="l" t="t" r="r" b="b"/>
              <a:pathLst>
                <a:path w="42081" h="9610" extrusionOk="0">
                  <a:moveTo>
                    <a:pt x="1287" y="669"/>
                  </a:moveTo>
                  <a:cubicBezTo>
                    <a:pt x="1628" y="669"/>
                    <a:pt x="1956" y="927"/>
                    <a:pt x="1956" y="1319"/>
                  </a:cubicBezTo>
                  <a:cubicBezTo>
                    <a:pt x="1956" y="1684"/>
                    <a:pt x="1669" y="1970"/>
                    <a:pt x="1304" y="1970"/>
                  </a:cubicBezTo>
                  <a:cubicBezTo>
                    <a:pt x="730" y="1970"/>
                    <a:pt x="443" y="1266"/>
                    <a:pt x="834" y="849"/>
                  </a:cubicBezTo>
                  <a:cubicBezTo>
                    <a:pt x="967" y="725"/>
                    <a:pt x="1128" y="669"/>
                    <a:pt x="1287" y="669"/>
                  </a:cubicBezTo>
                  <a:close/>
                  <a:moveTo>
                    <a:pt x="1307" y="1"/>
                  </a:moveTo>
                  <a:cubicBezTo>
                    <a:pt x="654" y="1"/>
                    <a:pt x="0" y="461"/>
                    <a:pt x="0" y="1292"/>
                  </a:cubicBezTo>
                  <a:cubicBezTo>
                    <a:pt x="0" y="2140"/>
                    <a:pt x="658" y="2608"/>
                    <a:pt x="1313" y="2608"/>
                  </a:cubicBezTo>
                  <a:cubicBezTo>
                    <a:pt x="1847" y="2608"/>
                    <a:pt x="2380" y="2298"/>
                    <a:pt x="2555" y="1631"/>
                  </a:cubicBezTo>
                  <a:lnTo>
                    <a:pt x="10794" y="1631"/>
                  </a:lnTo>
                  <a:lnTo>
                    <a:pt x="18642" y="9479"/>
                  </a:lnTo>
                  <a:cubicBezTo>
                    <a:pt x="18720" y="9557"/>
                    <a:pt x="18824" y="9609"/>
                    <a:pt x="18954" y="9609"/>
                  </a:cubicBezTo>
                  <a:lnTo>
                    <a:pt x="42080" y="9609"/>
                  </a:lnTo>
                  <a:lnTo>
                    <a:pt x="42080" y="8958"/>
                  </a:lnTo>
                  <a:lnTo>
                    <a:pt x="19033" y="8958"/>
                  </a:lnTo>
                  <a:lnTo>
                    <a:pt x="11185" y="1084"/>
                  </a:lnTo>
                  <a:cubicBezTo>
                    <a:pt x="11159" y="1084"/>
                    <a:pt x="11133" y="1058"/>
                    <a:pt x="11133" y="1058"/>
                  </a:cubicBezTo>
                  <a:lnTo>
                    <a:pt x="11003" y="980"/>
                  </a:lnTo>
                  <a:lnTo>
                    <a:pt x="2555" y="980"/>
                  </a:lnTo>
                  <a:cubicBezTo>
                    <a:pt x="2379" y="310"/>
                    <a:pt x="1843" y="1"/>
                    <a:pt x="13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81"/>
            <p:cNvSpPr/>
            <p:nvPr/>
          </p:nvSpPr>
          <p:spPr>
            <a:xfrm rot="5400000">
              <a:off x="7181598" y="3240757"/>
              <a:ext cx="1281498" cy="323261"/>
            </a:xfrm>
            <a:custGeom>
              <a:avLst/>
              <a:gdLst/>
              <a:ahLst/>
              <a:cxnLst/>
              <a:rect l="l" t="t" r="r" b="b"/>
              <a:pathLst>
                <a:path w="33088" h="8346" extrusionOk="0">
                  <a:moveTo>
                    <a:pt x="1844" y="659"/>
                  </a:moveTo>
                  <a:cubicBezTo>
                    <a:pt x="2003" y="659"/>
                    <a:pt x="2164" y="715"/>
                    <a:pt x="2296" y="839"/>
                  </a:cubicBezTo>
                  <a:cubicBezTo>
                    <a:pt x="2531" y="1099"/>
                    <a:pt x="2531" y="1517"/>
                    <a:pt x="2270" y="1777"/>
                  </a:cubicBezTo>
                  <a:lnTo>
                    <a:pt x="2296" y="1777"/>
                  </a:lnTo>
                  <a:cubicBezTo>
                    <a:pt x="2164" y="1902"/>
                    <a:pt x="2003" y="1957"/>
                    <a:pt x="1844" y="1957"/>
                  </a:cubicBezTo>
                  <a:cubicBezTo>
                    <a:pt x="1503" y="1957"/>
                    <a:pt x="1175" y="1699"/>
                    <a:pt x="1175" y="1308"/>
                  </a:cubicBezTo>
                  <a:cubicBezTo>
                    <a:pt x="1175" y="917"/>
                    <a:pt x="1503" y="659"/>
                    <a:pt x="1844" y="659"/>
                  </a:cubicBezTo>
                  <a:close/>
                  <a:moveTo>
                    <a:pt x="1844" y="6368"/>
                  </a:moveTo>
                  <a:cubicBezTo>
                    <a:pt x="2003" y="6368"/>
                    <a:pt x="2164" y="6424"/>
                    <a:pt x="2296" y="6549"/>
                  </a:cubicBezTo>
                  <a:cubicBezTo>
                    <a:pt x="2531" y="6809"/>
                    <a:pt x="2531" y="7226"/>
                    <a:pt x="2270" y="7487"/>
                  </a:cubicBezTo>
                  <a:lnTo>
                    <a:pt x="2296" y="7487"/>
                  </a:lnTo>
                  <a:cubicBezTo>
                    <a:pt x="2164" y="7611"/>
                    <a:pt x="2003" y="7667"/>
                    <a:pt x="1844" y="7667"/>
                  </a:cubicBezTo>
                  <a:cubicBezTo>
                    <a:pt x="1503" y="7667"/>
                    <a:pt x="1175" y="7409"/>
                    <a:pt x="1175" y="7018"/>
                  </a:cubicBezTo>
                  <a:cubicBezTo>
                    <a:pt x="1175" y="6626"/>
                    <a:pt x="1503" y="6368"/>
                    <a:pt x="1844" y="6368"/>
                  </a:cubicBezTo>
                  <a:close/>
                  <a:moveTo>
                    <a:pt x="1818" y="0"/>
                  </a:moveTo>
                  <a:cubicBezTo>
                    <a:pt x="1600" y="0"/>
                    <a:pt x="1373" y="58"/>
                    <a:pt x="1149" y="187"/>
                  </a:cubicBezTo>
                  <a:cubicBezTo>
                    <a:pt x="10" y="860"/>
                    <a:pt x="490" y="2612"/>
                    <a:pt x="1798" y="2612"/>
                  </a:cubicBezTo>
                  <a:cubicBezTo>
                    <a:pt x="1808" y="2612"/>
                    <a:pt x="1817" y="2612"/>
                    <a:pt x="1827" y="2612"/>
                  </a:cubicBezTo>
                  <a:cubicBezTo>
                    <a:pt x="2062" y="2612"/>
                    <a:pt x="2270" y="2559"/>
                    <a:pt x="2479" y="2429"/>
                  </a:cubicBezTo>
                  <a:lnTo>
                    <a:pt x="4200" y="4176"/>
                  </a:lnTo>
                  <a:lnTo>
                    <a:pt x="2479" y="5897"/>
                  </a:lnTo>
                  <a:cubicBezTo>
                    <a:pt x="2254" y="5769"/>
                    <a:pt x="2029" y="5712"/>
                    <a:pt x="1815" y="5712"/>
                  </a:cubicBezTo>
                  <a:cubicBezTo>
                    <a:pt x="768" y="5712"/>
                    <a:pt x="0" y="7068"/>
                    <a:pt x="888" y="7956"/>
                  </a:cubicBezTo>
                  <a:cubicBezTo>
                    <a:pt x="1168" y="8229"/>
                    <a:pt x="1490" y="8346"/>
                    <a:pt x="1802" y="8346"/>
                  </a:cubicBezTo>
                  <a:cubicBezTo>
                    <a:pt x="2711" y="8346"/>
                    <a:pt x="3531" y="7356"/>
                    <a:pt x="2948" y="6366"/>
                  </a:cubicBezTo>
                  <a:lnTo>
                    <a:pt x="4773" y="4515"/>
                  </a:lnTo>
                  <a:lnTo>
                    <a:pt x="33088" y="4515"/>
                  </a:lnTo>
                  <a:lnTo>
                    <a:pt x="33088" y="3863"/>
                  </a:lnTo>
                  <a:lnTo>
                    <a:pt x="24406" y="3863"/>
                  </a:lnTo>
                  <a:lnTo>
                    <a:pt x="24406" y="3811"/>
                  </a:lnTo>
                  <a:lnTo>
                    <a:pt x="4799" y="3811"/>
                  </a:lnTo>
                  <a:lnTo>
                    <a:pt x="2948" y="1960"/>
                  </a:lnTo>
                  <a:cubicBezTo>
                    <a:pt x="3476" y="1031"/>
                    <a:pt x="2739" y="0"/>
                    <a:pt x="18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81"/>
            <p:cNvSpPr/>
            <p:nvPr/>
          </p:nvSpPr>
          <p:spPr>
            <a:xfrm rot="5400000">
              <a:off x="7928264" y="2887783"/>
              <a:ext cx="1414458" cy="100511"/>
            </a:xfrm>
            <a:custGeom>
              <a:avLst/>
              <a:gdLst/>
              <a:ahLst/>
              <a:cxnLst/>
              <a:rect l="l" t="t" r="r" b="b"/>
              <a:pathLst>
                <a:path w="36521" h="2595" extrusionOk="0">
                  <a:moveTo>
                    <a:pt x="1684" y="639"/>
                  </a:moveTo>
                  <a:cubicBezTo>
                    <a:pt x="2020" y="639"/>
                    <a:pt x="2340" y="901"/>
                    <a:pt x="2340" y="1305"/>
                  </a:cubicBezTo>
                  <a:cubicBezTo>
                    <a:pt x="2340" y="1644"/>
                    <a:pt x="2053" y="1957"/>
                    <a:pt x="1688" y="1957"/>
                  </a:cubicBezTo>
                  <a:cubicBezTo>
                    <a:pt x="1089" y="1957"/>
                    <a:pt x="802" y="1253"/>
                    <a:pt x="1219" y="836"/>
                  </a:cubicBezTo>
                  <a:cubicBezTo>
                    <a:pt x="1355" y="700"/>
                    <a:pt x="1521" y="639"/>
                    <a:pt x="1684" y="639"/>
                  </a:cubicBezTo>
                  <a:close/>
                  <a:moveTo>
                    <a:pt x="1741" y="1"/>
                  </a:moveTo>
                  <a:cubicBezTo>
                    <a:pt x="1724" y="1"/>
                    <a:pt x="1706" y="1"/>
                    <a:pt x="1688" y="2"/>
                  </a:cubicBezTo>
                  <a:cubicBezTo>
                    <a:pt x="1677" y="2"/>
                    <a:pt x="1666" y="1"/>
                    <a:pt x="1655" y="1"/>
                  </a:cubicBezTo>
                  <a:cubicBezTo>
                    <a:pt x="581" y="1"/>
                    <a:pt x="0" y="1236"/>
                    <a:pt x="645" y="2088"/>
                  </a:cubicBezTo>
                  <a:cubicBezTo>
                    <a:pt x="908" y="2434"/>
                    <a:pt x="1289" y="2595"/>
                    <a:pt x="1667" y="2595"/>
                  </a:cubicBezTo>
                  <a:cubicBezTo>
                    <a:pt x="2228" y="2595"/>
                    <a:pt x="2784" y="2241"/>
                    <a:pt x="2940" y="1618"/>
                  </a:cubicBezTo>
                  <a:lnTo>
                    <a:pt x="36520" y="1618"/>
                  </a:lnTo>
                  <a:lnTo>
                    <a:pt x="36520" y="967"/>
                  </a:lnTo>
                  <a:lnTo>
                    <a:pt x="2966" y="967"/>
                  </a:lnTo>
                  <a:cubicBezTo>
                    <a:pt x="2814" y="410"/>
                    <a:pt x="2318" y="1"/>
                    <a:pt x="17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18" name="Google Shape;2018;p81"/>
          <p:cNvGrpSpPr/>
          <p:nvPr/>
        </p:nvGrpSpPr>
        <p:grpSpPr>
          <a:xfrm>
            <a:off x="7660725" y="3645450"/>
            <a:ext cx="1818000" cy="1818000"/>
            <a:chOff x="7660725" y="3645450"/>
            <a:chExt cx="1818000" cy="1818000"/>
          </a:xfrm>
        </p:grpSpPr>
        <p:sp>
          <p:nvSpPr>
            <p:cNvPr id="2019" name="Google Shape;2019;p81"/>
            <p:cNvSpPr/>
            <p:nvPr/>
          </p:nvSpPr>
          <p:spPr>
            <a:xfrm>
              <a:off x="7660725" y="3645450"/>
              <a:ext cx="1818000" cy="1818000"/>
            </a:xfrm>
            <a:prstGeom prst="ellipse">
              <a:avLst/>
            </a:prstGeom>
            <a:no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81"/>
            <p:cNvSpPr/>
            <p:nvPr/>
          </p:nvSpPr>
          <p:spPr>
            <a:xfrm>
              <a:off x="7899825" y="3884550"/>
              <a:ext cx="1339800" cy="1339800"/>
            </a:xfrm>
            <a:prstGeom prst="ellipse">
              <a:avLst/>
            </a:prstGeom>
            <a:noFill/>
            <a:ln w="76200" cap="flat" cmpd="sng">
              <a:solidFill>
                <a:schemeClr val="lt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21" name="Google Shape;2021;p81">
            <a:hlinkClick r:id="" action="ppaction://hlinkshowjump?jump=nextslide"/>
          </p:cNvPr>
          <p:cNvSpPr/>
          <p:nvPr/>
        </p:nvSpPr>
        <p:spPr>
          <a:xfrm>
            <a:off x="4814125" y="4913101"/>
            <a:ext cx="228600" cy="313800"/>
          </a:xfrm>
          <a:prstGeom prst="rect">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81">
            <a:hlinkClick r:id="" action="ppaction://hlinkshowjump?jump=nextslide"/>
          </p:cNvPr>
          <p:cNvSpPr/>
          <p:nvPr/>
        </p:nvSpPr>
        <p:spPr>
          <a:xfrm>
            <a:off x="4884413" y="4973160"/>
            <a:ext cx="88024" cy="110279"/>
          </a:xfrm>
          <a:custGeom>
            <a:avLst/>
            <a:gdLst/>
            <a:ahLst/>
            <a:cxnLst/>
            <a:rect l="l" t="t" r="r" b="b"/>
            <a:pathLst>
              <a:path w="1739" h="2179" extrusionOk="0">
                <a:moveTo>
                  <a:pt x="1" y="1"/>
                </a:moveTo>
                <a:lnTo>
                  <a:pt x="1" y="2179"/>
                </a:lnTo>
                <a:lnTo>
                  <a:pt x="758" y="2179"/>
                </a:lnTo>
                <a:lnTo>
                  <a:pt x="1739" y="1090"/>
                </a:lnTo>
                <a:lnTo>
                  <a:pt x="758" y="1"/>
                </a:lnTo>
                <a:close/>
              </a:path>
            </a:pathLst>
          </a:cu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81">
            <a:hlinkClick r:id="" action="ppaction://hlinkshowjump?jump=previousslide"/>
          </p:cNvPr>
          <p:cNvSpPr/>
          <p:nvPr/>
        </p:nvSpPr>
        <p:spPr>
          <a:xfrm>
            <a:off x="4101275" y="4913101"/>
            <a:ext cx="228600" cy="313800"/>
          </a:xfrm>
          <a:prstGeom prst="rect">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81">
            <a:hlinkClick r:id="" action="ppaction://hlinkshowjump?jump=previousslide"/>
          </p:cNvPr>
          <p:cNvSpPr/>
          <p:nvPr/>
        </p:nvSpPr>
        <p:spPr>
          <a:xfrm flipH="1">
            <a:off x="4171563" y="4973162"/>
            <a:ext cx="88024" cy="110274"/>
          </a:xfrm>
          <a:custGeom>
            <a:avLst/>
            <a:gdLst/>
            <a:ahLst/>
            <a:cxnLst/>
            <a:rect l="l" t="t" r="r" b="b"/>
            <a:pathLst>
              <a:path w="1739" h="2179" extrusionOk="0">
                <a:moveTo>
                  <a:pt x="1" y="1"/>
                </a:moveTo>
                <a:lnTo>
                  <a:pt x="1" y="2179"/>
                </a:lnTo>
                <a:lnTo>
                  <a:pt x="758" y="2179"/>
                </a:lnTo>
                <a:lnTo>
                  <a:pt x="1739" y="1090"/>
                </a:lnTo>
                <a:lnTo>
                  <a:pt x="758" y="1"/>
                </a:lnTo>
                <a:close/>
              </a:path>
            </a:pathLst>
          </a:cu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81">
            <a:hlinkClick r:id="rId3" action="ppaction://hlinksldjump"/>
          </p:cNvPr>
          <p:cNvSpPr/>
          <p:nvPr/>
        </p:nvSpPr>
        <p:spPr>
          <a:xfrm>
            <a:off x="4457700" y="4913101"/>
            <a:ext cx="228600" cy="313800"/>
          </a:xfrm>
          <a:prstGeom prst="rect">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026" name="Google Shape;2026;p81">
            <a:hlinkClick r:id="rId3" action="ppaction://hlinksldjump"/>
          </p:cNvPr>
          <p:cNvCxnSpPr/>
          <p:nvPr/>
        </p:nvCxnSpPr>
        <p:spPr>
          <a:xfrm>
            <a:off x="4528050" y="5043541"/>
            <a:ext cx="87900" cy="0"/>
          </a:xfrm>
          <a:prstGeom prst="straightConnector1">
            <a:avLst/>
          </a:prstGeom>
          <a:noFill/>
          <a:ln w="19050" cap="rnd" cmpd="sng">
            <a:solidFill>
              <a:schemeClr val="dk2"/>
            </a:solidFill>
            <a:prstDash val="solid"/>
            <a:round/>
            <a:headEnd type="none" w="med" len="med"/>
            <a:tailEnd type="none" w="med" len="med"/>
          </a:ln>
        </p:spPr>
      </p:cxnSp>
      <p:cxnSp>
        <p:nvCxnSpPr>
          <p:cNvPr id="2027" name="Google Shape;2027;p81">
            <a:hlinkClick r:id="rId3" action="ppaction://hlinksldjump"/>
          </p:cNvPr>
          <p:cNvCxnSpPr/>
          <p:nvPr/>
        </p:nvCxnSpPr>
        <p:spPr>
          <a:xfrm>
            <a:off x="4528050" y="4982575"/>
            <a:ext cx="87900" cy="0"/>
          </a:xfrm>
          <a:prstGeom prst="straightConnector1">
            <a:avLst/>
          </a:prstGeom>
          <a:noFill/>
          <a:ln w="19050" cap="rnd" cmpd="sng">
            <a:solidFill>
              <a:schemeClr val="dk2"/>
            </a:solidFill>
            <a:prstDash val="solid"/>
            <a:round/>
            <a:headEnd type="none" w="med" len="med"/>
            <a:tailEnd type="none" w="med" len="med"/>
          </a:ln>
        </p:spPr>
      </p:cxnSp>
      <p:cxnSp>
        <p:nvCxnSpPr>
          <p:cNvPr id="2028" name="Google Shape;2028;p81">
            <a:hlinkClick r:id="rId3" action="ppaction://hlinksldjump"/>
          </p:cNvPr>
          <p:cNvCxnSpPr/>
          <p:nvPr/>
        </p:nvCxnSpPr>
        <p:spPr>
          <a:xfrm>
            <a:off x="4528050" y="5074024"/>
            <a:ext cx="87900" cy="0"/>
          </a:xfrm>
          <a:prstGeom prst="straightConnector1">
            <a:avLst/>
          </a:prstGeom>
          <a:noFill/>
          <a:ln w="19050" cap="rnd" cmpd="sng">
            <a:solidFill>
              <a:schemeClr val="dk2"/>
            </a:solidFill>
            <a:prstDash val="solid"/>
            <a:round/>
            <a:headEnd type="none" w="med" len="med"/>
            <a:tailEnd type="none" w="med" len="med"/>
          </a:ln>
        </p:spPr>
      </p:cxnSp>
      <p:cxnSp>
        <p:nvCxnSpPr>
          <p:cNvPr id="2029" name="Google Shape;2029;p81">
            <a:hlinkClick r:id="rId3" action="ppaction://hlinksldjump"/>
          </p:cNvPr>
          <p:cNvCxnSpPr/>
          <p:nvPr/>
        </p:nvCxnSpPr>
        <p:spPr>
          <a:xfrm>
            <a:off x="4528050" y="5013058"/>
            <a:ext cx="87900" cy="0"/>
          </a:xfrm>
          <a:prstGeom prst="straightConnector1">
            <a:avLst/>
          </a:prstGeom>
          <a:noFill/>
          <a:ln w="19050" cap="rnd" cmpd="sng">
            <a:solidFill>
              <a:schemeClr val="dk2"/>
            </a:solidFill>
            <a:prstDash val="solid"/>
            <a:round/>
            <a:headEnd type="none" w="med" len="med"/>
            <a:tailEnd type="none" w="med" len="med"/>
          </a:ln>
        </p:spPr>
      </p:cxnSp>
      <p:grpSp>
        <p:nvGrpSpPr>
          <p:cNvPr id="38" name="Google Shape;1818;p74">
            <a:extLst>
              <a:ext uri="{FF2B5EF4-FFF2-40B4-BE49-F238E27FC236}">
                <a16:creationId xmlns:a16="http://schemas.microsoft.com/office/drawing/2014/main" id="{987C12B6-81BF-343B-AE7D-D93A621DDFFC}"/>
              </a:ext>
            </a:extLst>
          </p:cNvPr>
          <p:cNvGrpSpPr/>
          <p:nvPr/>
        </p:nvGrpSpPr>
        <p:grpSpPr>
          <a:xfrm>
            <a:off x="3424020" y="913673"/>
            <a:ext cx="1454012" cy="431350"/>
            <a:chOff x="5604500" y="1883813"/>
            <a:chExt cx="1491600" cy="431350"/>
          </a:xfrm>
        </p:grpSpPr>
        <p:cxnSp>
          <p:nvCxnSpPr>
            <p:cNvPr id="39" name="Google Shape;1819;p74">
              <a:extLst>
                <a:ext uri="{FF2B5EF4-FFF2-40B4-BE49-F238E27FC236}">
                  <a16:creationId xmlns:a16="http://schemas.microsoft.com/office/drawing/2014/main" id="{A2242730-51FD-58F1-459E-7BBA8DAD4042}"/>
                </a:ext>
              </a:extLst>
            </p:cNvPr>
            <p:cNvCxnSpPr/>
            <p:nvPr/>
          </p:nvCxnSpPr>
          <p:spPr>
            <a:xfrm>
              <a:off x="5604500" y="2101700"/>
              <a:ext cx="1491600" cy="0"/>
            </a:xfrm>
            <a:prstGeom prst="straightConnector1">
              <a:avLst/>
            </a:prstGeom>
            <a:noFill/>
            <a:ln w="19050" cap="flat" cmpd="sng">
              <a:solidFill>
                <a:schemeClr val="dk1"/>
              </a:solidFill>
              <a:prstDash val="solid"/>
              <a:round/>
              <a:headEnd type="none" w="med" len="med"/>
              <a:tailEnd type="none" w="med" len="med"/>
            </a:ln>
          </p:spPr>
        </p:cxnSp>
        <p:grpSp>
          <p:nvGrpSpPr>
            <p:cNvPr id="40" name="Google Shape;1820;p74">
              <a:extLst>
                <a:ext uri="{FF2B5EF4-FFF2-40B4-BE49-F238E27FC236}">
                  <a16:creationId xmlns:a16="http://schemas.microsoft.com/office/drawing/2014/main" id="{3121C298-FB55-4D1A-5374-642E194551AD}"/>
                </a:ext>
              </a:extLst>
            </p:cNvPr>
            <p:cNvGrpSpPr/>
            <p:nvPr/>
          </p:nvGrpSpPr>
          <p:grpSpPr>
            <a:xfrm rot="2700000">
              <a:off x="6191966" y="1952596"/>
              <a:ext cx="316239" cy="293783"/>
              <a:chOff x="5761175" y="4621750"/>
              <a:chExt cx="253560" cy="235555"/>
            </a:xfrm>
          </p:grpSpPr>
          <p:sp>
            <p:nvSpPr>
              <p:cNvPr id="41" name="Google Shape;1821;p74">
                <a:extLst>
                  <a:ext uri="{FF2B5EF4-FFF2-40B4-BE49-F238E27FC236}">
                    <a16:creationId xmlns:a16="http://schemas.microsoft.com/office/drawing/2014/main" id="{FB001156-1B0F-3CE1-2FA6-E66B53E35FB3}"/>
                  </a:ext>
                </a:extLst>
              </p:cNvPr>
              <p:cNvSpPr/>
              <p:nvPr/>
            </p:nvSpPr>
            <p:spPr>
              <a:xfrm flipH="1">
                <a:off x="5761175" y="4621750"/>
                <a:ext cx="253560" cy="235555"/>
              </a:xfrm>
              <a:custGeom>
                <a:avLst/>
                <a:gdLst/>
                <a:ahLst/>
                <a:cxnLst/>
                <a:rect l="l" t="t" r="r" b="b"/>
                <a:pathLst>
                  <a:path w="7661" h="7117" extrusionOk="0">
                    <a:moveTo>
                      <a:pt x="3815" y="0"/>
                    </a:moveTo>
                    <a:cubicBezTo>
                      <a:pt x="3630" y="0"/>
                      <a:pt x="3442" y="15"/>
                      <a:pt x="3253" y="44"/>
                    </a:cubicBezTo>
                    <a:cubicBezTo>
                      <a:pt x="1307" y="379"/>
                      <a:pt x="0" y="2202"/>
                      <a:pt x="304" y="4148"/>
                    </a:cubicBezTo>
                    <a:cubicBezTo>
                      <a:pt x="604" y="5864"/>
                      <a:pt x="2101" y="7117"/>
                      <a:pt x="3787" y="7117"/>
                    </a:cubicBezTo>
                    <a:cubicBezTo>
                      <a:pt x="3982" y="7117"/>
                      <a:pt x="4179" y="7100"/>
                      <a:pt x="4377" y="7066"/>
                    </a:cubicBezTo>
                    <a:cubicBezTo>
                      <a:pt x="6323" y="6762"/>
                      <a:pt x="7660" y="4938"/>
                      <a:pt x="7326" y="2993"/>
                    </a:cubicBezTo>
                    <a:cubicBezTo>
                      <a:pt x="7051" y="1236"/>
                      <a:pt x="5538" y="0"/>
                      <a:pt x="3815" y="0"/>
                    </a:cubicBezTo>
                    <a:close/>
                  </a:path>
                </a:pathLst>
              </a:custGeom>
              <a:noFill/>
              <a:ln w="28575" cap="flat" cmpd="sng">
                <a:solidFill>
                  <a:schemeClr val="accen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822;p74">
                <a:extLst>
                  <a:ext uri="{FF2B5EF4-FFF2-40B4-BE49-F238E27FC236}">
                    <a16:creationId xmlns:a16="http://schemas.microsoft.com/office/drawing/2014/main" id="{1FFF0EBC-911D-5277-22FE-39DC46ADC2FF}"/>
                  </a:ext>
                </a:extLst>
              </p:cNvPr>
              <p:cNvSpPr/>
              <p:nvPr/>
            </p:nvSpPr>
            <p:spPr>
              <a:xfrm flipH="1">
                <a:off x="5841670" y="4693107"/>
                <a:ext cx="106673" cy="91084"/>
              </a:xfrm>
              <a:custGeom>
                <a:avLst/>
                <a:gdLst/>
                <a:ahLst/>
                <a:cxnLst/>
                <a:rect l="l" t="t" r="r" b="b"/>
                <a:pathLst>
                  <a:path w="3223" h="2752" extrusionOk="0">
                    <a:moveTo>
                      <a:pt x="1832" y="1"/>
                    </a:moveTo>
                    <a:cubicBezTo>
                      <a:pt x="1497" y="1"/>
                      <a:pt x="1156" y="127"/>
                      <a:pt x="882" y="411"/>
                    </a:cubicBezTo>
                    <a:cubicBezTo>
                      <a:pt x="0" y="1262"/>
                      <a:pt x="608" y="2752"/>
                      <a:pt x="1855" y="2752"/>
                    </a:cubicBezTo>
                    <a:cubicBezTo>
                      <a:pt x="2614" y="2752"/>
                      <a:pt x="3222" y="2144"/>
                      <a:pt x="3222" y="1384"/>
                    </a:cubicBezTo>
                    <a:cubicBezTo>
                      <a:pt x="3222" y="560"/>
                      <a:pt x="2538" y="1"/>
                      <a:pt x="18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3300" fill="hold"/>
                                        <p:tgtEl>
                                          <p:spTgt spid="2010"/>
                                        </p:tgtEl>
                                        <p:attrNameLst>
                                          <p:attrName>r</p:attrName>
                                        </p:attrNameLst>
                                      </p:cBhvr>
                                    </p:animRot>
                                  </p:childTnLst>
                                </p:cTn>
                              </p:par>
                              <p:par>
                                <p:cTn id="7" presetID="2" presetClass="entr" presetSubtype="4" fill="hold" nodeType="withEffect">
                                  <p:stCondLst>
                                    <p:cond delay="0"/>
                                  </p:stCondLst>
                                  <p:childTnLst>
                                    <p:set>
                                      <p:cBhvr>
                                        <p:cTn id="8" dur="1" fill="hold">
                                          <p:stCondLst>
                                            <p:cond delay="0"/>
                                          </p:stCondLst>
                                        </p:cTn>
                                        <p:tgtEl>
                                          <p:spTgt spid="2013"/>
                                        </p:tgtEl>
                                        <p:attrNameLst>
                                          <p:attrName>style.visibility</p:attrName>
                                        </p:attrNameLst>
                                      </p:cBhvr>
                                      <p:to>
                                        <p:strVal val="visible"/>
                                      </p:to>
                                    </p:set>
                                    <p:anim calcmode="lin" valueType="num">
                                      <p:cBhvr additive="base">
                                        <p:cTn id="9" dur="1000"/>
                                        <p:tgtEl>
                                          <p:spTgt spid="2013"/>
                                        </p:tgtEl>
                                        <p:attrNameLst>
                                          <p:attrName>ppt_y</p:attrName>
                                        </p:attrNameLst>
                                      </p:cBhvr>
                                      <p:tavLst>
                                        <p:tav tm="0">
                                          <p:val>
                                            <p:strVal val="#ppt_y+1"/>
                                          </p:val>
                                        </p:tav>
                                        <p:tav tm="100000">
                                          <p:val>
                                            <p:strVal val="#ppt_y"/>
                                          </p:val>
                                        </p:tav>
                                      </p:tavLst>
                                    </p:anim>
                                  </p:childTnLst>
                                </p:cTn>
                              </p:par>
                              <p:par>
                                <p:cTn id="10" presetID="2" presetClass="entr" presetSubtype="4" fill="hold" nodeType="withEffect">
                                  <p:stCondLst>
                                    <p:cond delay="0"/>
                                  </p:stCondLst>
                                  <p:childTnLst>
                                    <p:set>
                                      <p:cBhvr>
                                        <p:cTn id="11" dur="1" fill="hold">
                                          <p:stCondLst>
                                            <p:cond delay="0"/>
                                          </p:stCondLst>
                                        </p:cTn>
                                        <p:tgtEl>
                                          <p:spTgt spid="2018"/>
                                        </p:tgtEl>
                                        <p:attrNameLst>
                                          <p:attrName>style.visibility</p:attrName>
                                        </p:attrNameLst>
                                      </p:cBhvr>
                                      <p:to>
                                        <p:strVal val="visible"/>
                                      </p:to>
                                    </p:set>
                                    <p:anim calcmode="lin" valueType="num">
                                      <p:cBhvr additive="base">
                                        <p:cTn id="12" dur="1000"/>
                                        <p:tgtEl>
                                          <p:spTgt spid="2018"/>
                                        </p:tgtEl>
                                        <p:attrNameLst>
                                          <p:attrName>ppt_y</p:attrName>
                                        </p:attrNameLst>
                                      </p:cBhvr>
                                      <p:tavLst>
                                        <p:tav tm="0">
                                          <p:val>
                                            <p:strVal val="#ppt_y+1"/>
                                          </p:val>
                                        </p:tav>
                                        <p:tav tm="100000">
                                          <p:val>
                                            <p:strVal val="#ppt_y"/>
                                          </p:val>
                                        </p:tav>
                                      </p:tavLst>
                                    </p:anim>
                                  </p:childTnLst>
                                </p:cTn>
                              </p:par>
                              <p:par>
                                <p:cTn id="13" presetID="8" presetClass="emph" presetSubtype="0" fill="hold" nodeType="withEffect">
                                  <p:stCondLst>
                                    <p:cond delay="0"/>
                                  </p:stCondLst>
                                  <p:childTnLst>
                                    <p:animRot by="-21600000">
                                      <p:cBhvr>
                                        <p:cTn id="14" dur="3200" fill="hold"/>
                                        <p:tgtEl>
                                          <p:spTgt spid="2018"/>
                                        </p:tgtEl>
                                        <p:attrNameLst>
                                          <p:attrName>r</p:attrName>
                                        </p:attrNameLst>
                                      </p:cBhvr>
                                    </p:animRot>
                                  </p:childTnLst>
                                </p:cTn>
                              </p:par>
                              <p:par>
                                <p:cTn id="15" presetID="10" presetClass="entr" presetSubtype="0" fill="hold"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01"/>
        <p:cNvGrpSpPr/>
        <p:nvPr/>
      </p:nvGrpSpPr>
      <p:grpSpPr>
        <a:xfrm>
          <a:off x="0" y="0"/>
          <a:ext cx="0" cy="0"/>
          <a:chOff x="0" y="0"/>
          <a:chExt cx="0" cy="0"/>
        </a:xfrm>
      </p:grpSpPr>
      <p:sp>
        <p:nvSpPr>
          <p:cNvPr id="2707" name="Google Shape;2707;p96"/>
          <p:cNvSpPr txBox="1">
            <a:spLocks noGrp="1"/>
          </p:cNvSpPr>
          <p:nvPr>
            <p:ph type="subTitle" idx="5"/>
          </p:nvPr>
        </p:nvSpPr>
        <p:spPr>
          <a:xfrm>
            <a:off x="474829" y="1551064"/>
            <a:ext cx="8344272" cy="2215441"/>
          </a:xfrm>
          <a:prstGeom prst="rect">
            <a:avLst/>
          </a:prstGeom>
        </p:spPr>
        <p:txBody>
          <a:bodyPr spcFirstLastPara="1" wrap="square" lIns="91425" tIns="91425" rIns="91425" bIns="91425" numCol="3" anchor="ctr" anchorCtr="0">
            <a:noAutofit/>
          </a:bodyPr>
          <a:lstStyle/>
          <a:p>
            <a:pPr marL="0" lvl="0" indent="0" algn="l" rtl="0">
              <a:lnSpc>
                <a:spcPct val="350000"/>
              </a:lnSpc>
              <a:spcBef>
                <a:spcPts val="0"/>
              </a:spcBef>
              <a:spcAft>
                <a:spcPts val="0"/>
              </a:spcAft>
              <a:buNone/>
            </a:pPr>
            <a:r>
              <a:rPr lang="sr-Latn-RS" dirty="0"/>
              <a:t>information</a:t>
            </a:r>
          </a:p>
          <a:p>
            <a:pPr marL="0" lvl="0" indent="0" algn="l" rtl="0">
              <a:lnSpc>
                <a:spcPct val="350000"/>
              </a:lnSpc>
              <a:spcBef>
                <a:spcPts val="0"/>
              </a:spcBef>
              <a:spcAft>
                <a:spcPts val="0"/>
              </a:spcAft>
              <a:buNone/>
            </a:pPr>
            <a:r>
              <a:rPr lang="sr-Latn-RS" dirty="0"/>
              <a:t>encoded</a:t>
            </a:r>
          </a:p>
          <a:p>
            <a:pPr marL="0" lvl="0" indent="0" algn="l" rtl="0">
              <a:lnSpc>
                <a:spcPct val="350000"/>
              </a:lnSpc>
              <a:spcBef>
                <a:spcPts val="0"/>
              </a:spcBef>
              <a:spcAft>
                <a:spcPts val="0"/>
              </a:spcAft>
              <a:buNone/>
            </a:pPr>
            <a:r>
              <a:rPr lang="sr-Latn-RS" dirty="0"/>
              <a:t>transmitted</a:t>
            </a:r>
          </a:p>
          <a:p>
            <a:pPr marL="0" lvl="0" indent="0" algn="l" rtl="0">
              <a:lnSpc>
                <a:spcPct val="350000"/>
              </a:lnSpc>
              <a:spcBef>
                <a:spcPts val="0"/>
              </a:spcBef>
              <a:spcAft>
                <a:spcPts val="0"/>
              </a:spcAft>
              <a:buNone/>
            </a:pPr>
            <a:r>
              <a:rPr lang="sr-Latn-RS" dirty="0"/>
              <a:t>transmitter</a:t>
            </a:r>
          </a:p>
          <a:p>
            <a:pPr marL="0" lvl="0" indent="0" algn="l" rtl="0">
              <a:lnSpc>
                <a:spcPct val="350000"/>
              </a:lnSpc>
              <a:spcBef>
                <a:spcPts val="0"/>
              </a:spcBef>
              <a:spcAft>
                <a:spcPts val="0"/>
              </a:spcAft>
              <a:buNone/>
            </a:pPr>
            <a:r>
              <a:rPr lang="sr-Latn-RS" dirty="0"/>
              <a:t>receiver</a:t>
            </a:r>
          </a:p>
          <a:p>
            <a:pPr marL="0" lvl="0" indent="0" algn="l" rtl="0">
              <a:lnSpc>
                <a:spcPct val="350000"/>
              </a:lnSpc>
              <a:spcBef>
                <a:spcPts val="0"/>
              </a:spcBef>
              <a:spcAft>
                <a:spcPts val="0"/>
              </a:spcAft>
              <a:buNone/>
            </a:pPr>
            <a:r>
              <a:rPr lang="sr-Latn-RS" dirty="0"/>
              <a:t>satellite relay system</a:t>
            </a:r>
          </a:p>
          <a:p>
            <a:pPr marL="0" lvl="0" indent="0" algn="l" rtl="0">
              <a:lnSpc>
                <a:spcPct val="350000"/>
              </a:lnSpc>
              <a:spcBef>
                <a:spcPts val="0"/>
              </a:spcBef>
              <a:spcAft>
                <a:spcPts val="0"/>
              </a:spcAft>
              <a:buNone/>
            </a:pPr>
            <a:r>
              <a:rPr lang="sr-Latn-RS" dirty="0"/>
              <a:t>information delivery</a:t>
            </a:r>
          </a:p>
          <a:p>
            <a:pPr marL="0" lvl="0" indent="0" algn="l" rtl="0">
              <a:lnSpc>
                <a:spcPct val="350000"/>
              </a:lnSpc>
              <a:spcBef>
                <a:spcPts val="0"/>
              </a:spcBef>
              <a:spcAft>
                <a:spcPts val="0"/>
              </a:spcAft>
              <a:buNone/>
            </a:pPr>
            <a:r>
              <a:rPr lang="sr-Latn-RS" dirty="0"/>
              <a:t>electromagnetic radiation</a:t>
            </a:r>
          </a:p>
          <a:p>
            <a:pPr marL="0" lvl="0" indent="0" algn="l" rtl="0">
              <a:lnSpc>
                <a:spcPct val="350000"/>
              </a:lnSpc>
              <a:spcBef>
                <a:spcPts val="0"/>
              </a:spcBef>
              <a:spcAft>
                <a:spcPts val="0"/>
              </a:spcAft>
              <a:buNone/>
            </a:pPr>
            <a:r>
              <a:rPr lang="sr-Latn-RS" dirty="0"/>
              <a:t>transmission link</a:t>
            </a:r>
          </a:p>
          <a:p>
            <a:pPr marL="0" lvl="0" indent="0" algn="l" rtl="0">
              <a:lnSpc>
                <a:spcPct val="350000"/>
              </a:lnSpc>
              <a:spcBef>
                <a:spcPts val="0"/>
              </a:spcBef>
              <a:spcAft>
                <a:spcPts val="0"/>
              </a:spcAft>
              <a:buNone/>
            </a:pPr>
            <a:r>
              <a:rPr lang="sr-Latn-RS" dirty="0"/>
              <a:t>source</a:t>
            </a:r>
          </a:p>
          <a:p>
            <a:pPr marL="0" lvl="0" indent="0" algn="l" rtl="0">
              <a:lnSpc>
                <a:spcPct val="350000"/>
              </a:lnSpc>
              <a:spcBef>
                <a:spcPts val="0"/>
              </a:spcBef>
              <a:spcAft>
                <a:spcPts val="0"/>
              </a:spcAft>
              <a:buNone/>
            </a:pPr>
            <a:r>
              <a:rPr lang="sr-Latn-RS" dirty="0"/>
              <a:t>destination</a:t>
            </a:r>
          </a:p>
          <a:p>
            <a:pPr marL="0" lvl="0" indent="0" algn="l" rtl="0">
              <a:lnSpc>
                <a:spcPct val="350000"/>
              </a:lnSpc>
              <a:spcBef>
                <a:spcPts val="0"/>
              </a:spcBef>
              <a:spcAft>
                <a:spcPts val="0"/>
              </a:spcAft>
              <a:buNone/>
            </a:pPr>
            <a:r>
              <a:rPr lang="sr-Latn-RS" dirty="0"/>
              <a:t>encoder</a:t>
            </a:r>
          </a:p>
          <a:p>
            <a:pPr marL="0" lvl="0" indent="0" algn="l" rtl="0">
              <a:lnSpc>
                <a:spcPct val="350000"/>
              </a:lnSpc>
              <a:spcBef>
                <a:spcPts val="0"/>
              </a:spcBef>
              <a:spcAft>
                <a:spcPts val="0"/>
              </a:spcAft>
              <a:buNone/>
            </a:pPr>
            <a:r>
              <a:rPr lang="sr-Latn-RS" dirty="0"/>
              <a:t>decoder</a:t>
            </a:r>
          </a:p>
          <a:p>
            <a:pPr marL="0" lvl="0" indent="0" algn="l" rtl="0">
              <a:lnSpc>
                <a:spcPct val="350000"/>
              </a:lnSpc>
              <a:spcBef>
                <a:spcPts val="0"/>
              </a:spcBef>
              <a:spcAft>
                <a:spcPts val="0"/>
              </a:spcAft>
              <a:buNone/>
            </a:pPr>
            <a:r>
              <a:rPr lang="sr-Latn-RS" dirty="0"/>
              <a:t>information flow</a:t>
            </a:r>
          </a:p>
          <a:p>
            <a:pPr marL="0" lvl="0" indent="0" algn="l" rtl="0">
              <a:lnSpc>
                <a:spcPct val="350000"/>
              </a:lnSpc>
              <a:spcBef>
                <a:spcPts val="0"/>
              </a:spcBef>
              <a:spcAft>
                <a:spcPts val="0"/>
              </a:spcAft>
              <a:buNone/>
            </a:pPr>
            <a:r>
              <a:rPr lang="sr-Latn-RS" dirty="0"/>
              <a:t>rocketry</a:t>
            </a:r>
          </a:p>
          <a:p>
            <a:pPr marL="0" lvl="0" indent="0" algn="l" rtl="0">
              <a:lnSpc>
                <a:spcPct val="350000"/>
              </a:lnSpc>
              <a:spcBef>
                <a:spcPts val="0"/>
              </a:spcBef>
              <a:spcAft>
                <a:spcPts val="0"/>
              </a:spcAft>
              <a:buNone/>
            </a:pPr>
            <a:r>
              <a:rPr lang="sr-Latn-RS" dirty="0"/>
              <a:t>space mechanics</a:t>
            </a:r>
          </a:p>
          <a:p>
            <a:pPr marL="0" lvl="0" indent="0" algn="l" rtl="0">
              <a:lnSpc>
                <a:spcPct val="350000"/>
              </a:lnSpc>
              <a:spcBef>
                <a:spcPts val="0"/>
              </a:spcBef>
              <a:spcAft>
                <a:spcPts val="0"/>
              </a:spcAft>
              <a:buNone/>
            </a:pPr>
            <a:r>
              <a:rPr lang="sr-Latn-RS" dirty="0"/>
              <a:t>solid-state electronics</a:t>
            </a:r>
          </a:p>
          <a:p>
            <a:pPr marL="0" lvl="0" indent="0" algn="l" rtl="0">
              <a:lnSpc>
                <a:spcPct val="350000"/>
              </a:lnSpc>
              <a:spcBef>
                <a:spcPts val="0"/>
              </a:spcBef>
              <a:spcAft>
                <a:spcPts val="0"/>
              </a:spcAft>
              <a:buNone/>
            </a:pPr>
            <a:r>
              <a:rPr lang="sr-Latn-RS" dirty="0"/>
              <a:t>high-frequency electronics</a:t>
            </a:r>
          </a:p>
        </p:txBody>
      </p:sp>
      <p:cxnSp>
        <p:nvCxnSpPr>
          <p:cNvPr id="2711" name="Google Shape;2711;p96"/>
          <p:cNvCxnSpPr/>
          <p:nvPr/>
        </p:nvCxnSpPr>
        <p:spPr>
          <a:xfrm rot="10800000">
            <a:off x="3171075" y="1376800"/>
            <a:ext cx="0" cy="3128100"/>
          </a:xfrm>
          <a:prstGeom prst="straightConnector1">
            <a:avLst/>
          </a:prstGeom>
          <a:noFill/>
          <a:ln w="28575" cap="flat" cmpd="sng">
            <a:solidFill>
              <a:schemeClr val="accent2"/>
            </a:solidFill>
            <a:prstDash val="solid"/>
            <a:round/>
            <a:headEnd type="oval" w="med" len="med"/>
            <a:tailEnd type="oval" w="med" len="med"/>
          </a:ln>
        </p:spPr>
      </p:cxnSp>
      <p:cxnSp>
        <p:nvCxnSpPr>
          <p:cNvPr id="2712" name="Google Shape;2712;p96"/>
          <p:cNvCxnSpPr/>
          <p:nvPr/>
        </p:nvCxnSpPr>
        <p:spPr>
          <a:xfrm rot="10800000">
            <a:off x="5972925" y="1376800"/>
            <a:ext cx="0" cy="3128100"/>
          </a:xfrm>
          <a:prstGeom prst="straightConnector1">
            <a:avLst/>
          </a:prstGeom>
          <a:noFill/>
          <a:ln w="28575" cap="flat" cmpd="sng">
            <a:solidFill>
              <a:schemeClr val="accent2"/>
            </a:solidFill>
            <a:prstDash val="solid"/>
            <a:round/>
            <a:headEnd type="oval" w="med" len="med"/>
            <a:tailEnd type="oval" w="med" len="med"/>
          </a:ln>
        </p:spPr>
      </p:cxnSp>
      <p:sp>
        <p:nvSpPr>
          <p:cNvPr id="2713" name="Google Shape;2713;p96"/>
          <p:cNvSpPr/>
          <p:nvPr/>
        </p:nvSpPr>
        <p:spPr>
          <a:xfrm>
            <a:off x="51678" y="960178"/>
            <a:ext cx="408000" cy="407400"/>
          </a:xfrm>
          <a:prstGeom prst="rect">
            <a:avLst/>
          </a:prstGeom>
          <a:noFill/>
          <a:ln w="28575" cap="flat"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3000" b="1">
              <a:solidFill>
                <a:schemeClr val="dk1"/>
              </a:solidFill>
              <a:latin typeface="Montserrat"/>
              <a:ea typeface="Montserrat"/>
              <a:cs typeface="Montserrat"/>
              <a:sym typeface="Montserrat"/>
            </a:endParaRPr>
          </a:p>
        </p:txBody>
      </p:sp>
      <p:sp>
        <p:nvSpPr>
          <p:cNvPr id="2714" name="Google Shape;2714;p96"/>
          <p:cNvSpPr/>
          <p:nvPr/>
        </p:nvSpPr>
        <p:spPr>
          <a:xfrm>
            <a:off x="52701" y="3103651"/>
            <a:ext cx="408000" cy="407400"/>
          </a:xfrm>
          <a:prstGeom prst="rect">
            <a:avLst/>
          </a:prstGeom>
          <a:noFill/>
          <a:ln w="28575" cap="flat"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3000" b="1">
              <a:solidFill>
                <a:schemeClr val="dk1"/>
              </a:solidFill>
              <a:latin typeface="Montserrat"/>
              <a:ea typeface="Montserrat"/>
              <a:cs typeface="Montserrat"/>
              <a:sym typeface="Montserrat"/>
            </a:endParaRPr>
          </a:p>
        </p:txBody>
      </p:sp>
      <p:sp>
        <p:nvSpPr>
          <p:cNvPr id="2715" name="Google Shape;2715;p96"/>
          <p:cNvSpPr/>
          <p:nvPr/>
        </p:nvSpPr>
        <p:spPr>
          <a:xfrm>
            <a:off x="8677370" y="955992"/>
            <a:ext cx="408000" cy="407400"/>
          </a:xfrm>
          <a:prstGeom prst="rect">
            <a:avLst/>
          </a:prstGeom>
          <a:noFill/>
          <a:ln w="28575" cap="flat"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3000" b="1">
              <a:solidFill>
                <a:schemeClr val="dk1"/>
              </a:solidFill>
              <a:latin typeface="Montserrat"/>
              <a:ea typeface="Montserrat"/>
              <a:cs typeface="Montserrat"/>
              <a:sym typeface="Montserrat"/>
            </a:endParaRPr>
          </a:p>
        </p:txBody>
      </p:sp>
      <p:sp>
        <p:nvSpPr>
          <p:cNvPr id="2716" name="Google Shape;2716;p96"/>
          <p:cNvSpPr/>
          <p:nvPr/>
        </p:nvSpPr>
        <p:spPr>
          <a:xfrm>
            <a:off x="51678" y="2031151"/>
            <a:ext cx="408000" cy="407400"/>
          </a:xfrm>
          <a:prstGeom prst="rect">
            <a:avLst/>
          </a:prstGeom>
          <a:noFill/>
          <a:ln w="28575" cap="flat"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3000" b="1">
              <a:solidFill>
                <a:schemeClr val="dk1"/>
              </a:solidFill>
              <a:latin typeface="Montserrat"/>
              <a:ea typeface="Montserrat"/>
              <a:cs typeface="Montserrat"/>
              <a:sym typeface="Montserrat"/>
            </a:endParaRPr>
          </a:p>
        </p:txBody>
      </p:sp>
      <p:sp>
        <p:nvSpPr>
          <p:cNvPr id="2717" name="Google Shape;2717;p96"/>
          <p:cNvSpPr/>
          <p:nvPr/>
        </p:nvSpPr>
        <p:spPr>
          <a:xfrm>
            <a:off x="8678831" y="2050932"/>
            <a:ext cx="408000" cy="407400"/>
          </a:xfrm>
          <a:prstGeom prst="rect">
            <a:avLst/>
          </a:prstGeom>
          <a:noFill/>
          <a:ln w="28575" cap="flat"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3000" b="1">
              <a:solidFill>
                <a:schemeClr val="dk1"/>
              </a:solidFill>
              <a:latin typeface="Montserrat"/>
              <a:ea typeface="Montserrat"/>
              <a:cs typeface="Montserrat"/>
              <a:sym typeface="Montserrat"/>
            </a:endParaRPr>
          </a:p>
        </p:txBody>
      </p:sp>
      <p:grpSp>
        <p:nvGrpSpPr>
          <p:cNvPr id="2720" name="Google Shape;2720;p96"/>
          <p:cNvGrpSpPr/>
          <p:nvPr/>
        </p:nvGrpSpPr>
        <p:grpSpPr>
          <a:xfrm>
            <a:off x="8756825" y="2128626"/>
            <a:ext cx="252012" cy="252012"/>
            <a:chOff x="7121669" y="1533610"/>
            <a:chExt cx="321362" cy="321362"/>
          </a:xfrm>
        </p:grpSpPr>
        <p:sp>
          <p:nvSpPr>
            <p:cNvPr id="2721" name="Google Shape;2721;p96"/>
            <p:cNvSpPr/>
            <p:nvPr/>
          </p:nvSpPr>
          <p:spPr>
            <a:xfrm>
              <a:off x="7121669" y="1600289"/>
              <a:ext cx="142142" cy="192556"/>
            </a:xfrm>
            <a:custGeom>
              <a:avLst/>
              <a:gdLst/>
              <a:ahLst/>
              <a:cxnLst/>
              <a:rect l="l" t="t" r="r" b="b"/>
              <a:pathLst>
                <a:path w="4466" h="6050" extrusionOk="0">
                  <a:moveTo>
                    <a:pt x="2346" y="275"/>
                  </a:moveTo>
                  <a:cubicBezTo>
                    <a:pt x="2929" y="275"/>
                    <a:pt x="3406" y="751"/>
                    <a:pt x="3406" y="1322"/>
                  </a:cubicBezTo>
                  <a:lnTo>
                    <a:pt x="3406" y="1608"/>
                  </a:lnTo>
                  <a:lnTo>
                    <a:pt x="3382" y="1608"/>
                  </a:lnTo>
                  <a:cubicBezTo>
                    <a:pt x="3048" y="1537"/>
                    <a:pt x="2941" y="1108"/>
                    <a:pt x="2941" y="1108"/>
                  </a:cubicBezTo>
                  <a:cubicBezTo>
                    <a:pt x="2929" y="1049"/>
                    <a:pt x="2882" y="1001"/>
                    <a:pt x="2822" y="989"/>
                  </a:cubicBezTo>
                  <a:cubicBezTo>
                    <a:pt x="2809" y="984"/>
                    <a:pt x="2796" y="981"/>
                    <a:pt x="2783" y="981"/>
                  </a:cubicBezTo>
                  <a:cubicBezTo>
                    <a:pt x="2738" y="981"/>
                    <a:pt x="2695" y="1011"/>
                    <a:pt x="2667" y="1049"/>
                  </a:cubicBezTo>
                  <a:cubicBezTo>
                    <a:pt x="2155" y="1608"/>
                    <a:pt x="1262" y="1608"/>
                    <a:pt x="1250" y="1608"/>
                  </a:cubicBezTo>
                  <a:lnTo>
                    <a:pt x="1191" y="1608"/>
                  </a:lnTo>
                  <a:lnTo>
                    <a:pt x="1191" y="1322"/>
                  </a:lnTo>
                  <a:cubicBezTo>
                    <a:pt x="1191" y="751"/>
                    <a:pt x="1667" y="275"/>
                    <a:pt x="2251" y="275"/>
                  </a:cubicBezTo>
                  <a:close/>
                  <a:moveTo>
                    <a:pt x="1096" y="2049"/>
                  </a:moveTo>
                  <a:lnTo>
                    <a:pt x="1096" y="2382"/>
                  </a:lnTo>
                  <a:cubicBezTo>
                    <a:pt x="1060" y="2358"/>
                    <a:pt x="1012" y="2287"/>
                    <a:pt x="1012" y="2215"/>
                  </a:cubicBezTo>
                  <a:cubicBezTo>
                    <a:pt x="1012" y="2144"/>
                    <a:pt x="1036" y="2084"/>
                    <a:pt x="1096" y="2049"/>
                  </a:cubicBezTo>
                  <a:close/>
                  <a:moveTo>
                    <a:pt x="3394" y="2061"/>
                  </a:moveTo>
                  <a:cubicBezTo>
                    <a:pt x="3441" y="2084"/>
                    <a:pt x="3477" y="2144"/>
                    <a:pt x="3477" y="2215"/>
                  </a:cubicBezTo>
                  <a:cubicBezTo>
                    <a:pt x="3477" y="2299"/>
                    <a:pt x="3453" y="2358"/>
                    <a:pt x="3394" y="2382"/>
                  </a:cubicBezTo>
                  <a:lnTo>
                    <a:pt x="3394" y="2061"/>
                  </a:lnTo>
                  <a:close/>
                  <a:moveTo>
                    <a:pt x="2632" y="1442"/>
                  </a:moveTo>
                  <a:cubicBezTo>
                    <a:pt x="2727" y="1608"/>
                    <a:pt x="2858" y="1787"/>
                    <a:pt x="3084" y="1894"/>
                  </a:cubicBezTo>
                  <a:lnTo>
                    <a:pt x="3084" y="2537"/>
                  </a:lnTo>
                  <a:cubicBezTo>
                    <a:pt x="3084" y="2930"/>
                    <a:pt x="2751" y="3263"/>
                    <a:pt x="2346" y="3263"/>
                  </a:cubicBezTo>
                  <a:lnTo>
                    <a:pt x="2155" y="3263"/>
                  </a:lnTo>
                  <a:cubicBezTo>
                    <a:pt x="1739" y="3263"/>
                    <a:pt x="1417" y="2930"/>
                    <a:pt x="1417" y="2537"/>
                  </a:cubicBezTo>
                  <a:lnTo>
                    <a:pt x="1417" y="1918"/>
                  </a:lnTo>
                  <a:cubicBezTo>
                    <a:pt x="1679" y="1894"/>
                    <a:pt x="2227" y="1799"/>
                    <a:pt x="2632" y="1442"/>
                  </a:cubicBezTo>
                  <a:close/>
                  <a:moveTo>
                    <a:pt x="2536" y="3573"/>
                  </a:moveTo>
                  <a:lnTo>
                    <a:pt x="2536" y="3775"/>
                  </a:lnTo>
                  <a:lnTo>
                    <a:pt x="2251" y="4073"/>
                  </a:lnTo>
                  <a:lnTo>
                    <a:pt x="1965" y="3811"/>
                  </a:lnTo>
                  <a:lnTo>
                    <a:pt x="1965" y="3632"/>
                  </a:lnTo>
                  <a:lnTo>
                    <a:pt x="1965" y="3573"/>
                  </a:lnTo>
                  <a:cubicBezTo>
                    <a:pt x="2024" y="3585"/>
                    <a:pt x="2084" y="3585"/>
                    <a:pt x="2155" y="3585"/>
                  </a:cubicBezTo>
                  <a:lnTo>
                    <a:pt x="2346" y="3585"/>
                  </a:lnTo>
                  <a:cubicBezTo>
                    <a:pt x="2405" y="3585"/>
                    <a:pt x="2465" y="3585"/>
                    <a:pt x="2536" y="3573"/>
                  </a:cubicBezTo>
                  <a:close/>
                  <a:moveTo>
                    <a:pt x="2846" y="3906"/>
                  </a:moveTo>
                  <a:lnTo>
                    <a:pt x="2941" y="3989"/>
                  </a:lnTo>
                  <a:lnTo>
                    <a:pt x="2727" y="4454"/>
                  </a:lnTo>
                  <a:lnTo>
                    <a:pt x="2667" y="4406"/>
                  </a:lnTo>
                  <a:lnTo>
                    <a:pt x="2489" y="4275"/>
                  </a:lnTo>
                  <a:lnTo>
                    <a:pt x="2810" y="3930"/>
                  </a:lnTo>
                  <a:lnTo>
                    <a:pt x="2846" y="3906"/>
                  </a:lnTo>
                  <a:close/>
                  <a:moveTo>
                    <a:pt x="1655" y="3918"/>
                  </a:moveTo>
                  <a:cubicBezTo>
                    <a:pt x="1655" y="3942"/>
                    <a:pt x="1667" y="3966"/>
                    <a:pt x="1691" y="3989"/>
                  </a:cubicBezTo>
                  <a:lnTo>
                    <a:pt x="2012" y="4287"/>
                  </a:lnTo>
                  <a:lnTo>
                    <a:pt x="1774" y="4466"/>
                  </a:lnTo>
                  <a:lnTo>
                    <a:pt x="1536" y="3989"/>
                  </a:lnTo>
                  <a:lnTo>
                    <a:pt x="1655" y="3918"/>
                  </a:lnTo>
                  <a:close/>
                  <a:moveTo>
                    <a:pt x="2227" y="4490"/>
                  </a:moveTo>
                  <a:lnTo>
                    <a:pt x="2370" y="4597"/>
                  </a:lnTo>
                  <a:lnTo>
                    <a:pt x="2322" y="4704"/>
                  </a:lnTo>
                  <a:lnTo>
                    <a:pt x="2155" y="4704"/>
                  </a:lnTo>
                  <a:lnTo>
                    <a:pt x="2108" y="4585"/>
                  </a:lnTo>
                  <a:lnTo>
                    <a:pt x="2227" y="4490"/>
                  </a:lnTo>
                  <a:close/>
                  <a:moveTo>
                    <a:pt x="1846" y="4799"/>
                  </a:moveTo>
                  <a:lnTo>
                    <a:pt x="1893" y="4894"/>
                  </a:lnTo>
                  <a:lnTo>
                    <a:pt x="1846" y="5156"/>
                  </a:lnTo>
                  <a:lnTo>
                    <a:pt x="1751" y="4835"/>
                  </a:lnTo>
                  <a:cubicBezTo>
                    <a:pt x="1774" y="4835"/>
                    <a:pt x="1786" y="4823"/>
                    <a:pt x="1798" y="4823"/>
                  </a:cubicBezTo>
                  <a:lnTo>
                    <a:pt x="1846" y="4799"/>
                  </a:lnTo>
                  <a:close/>
                  <a:moveTo>
                    <a:pt x="2632" y="4799"/>
                  </a:moveTo>
                  <a:lnTo>
                    <a:pt x="2679" y="4823"/>
                  </a:lnTo>
                  <a:cubicBezTo>
                    <a:pt x="2691" y="4835"/>
                    <a:pt x="2703" y="4835"/>
                    <a:pt x="2739" y="4847"/>
                  </a:cubicBezTo>
                  <a:lnTo>
                    <a:pt x="2644" y="5156"/>
                  </a:lnTo>
                  <a:lnTo>
                    <a:pt x="2608" y="4882"/>
                  </a:lnTo>
                  <a:lnTo>
                    <a:pt x="2632" y="4799"/>
                  </a:lnTo>
                  <a:close/>
                  <a:moveTo>
                    <a:pt x="2322" y="5037"/>
                  </a:moveTo>
                  <a:lnTo>
                    <a:pt x="2441" y="5728"/>
                  </a:lnTo>
                  <a:lnTo>
                    <a:pt x="2084" y="5728"/>
                  </a:lnTo>
                  <a:lnTo>
                    <a:pt x="2203" y="5037"/>
                  </a:lnTo>
                  <a:close/>
                  <a:moveTo>
                    <a:pt x="3263" y="4156"/>
                  </a:moveTo>
                  <a:lnTo>
                    <a:pt x="3620" y="4299"/>
                  </a:lnTo>
                  <a:lnTo>
                    <a:pt x="3632" y="4299"/>
                  </a:lnTo>
                  <a:cubicBezTo>
                    <a:pt x="3644" y="4323"/>
                    <a:pt x="4156" y="4501"/>
                    <a:pt x="4156" y="5121"/>
                  </a:cubicBezTo>
                  <a:lnTo>
                    <a:pt x="4156" y="5728"/>
                  </a:lnTo>
                  <a:lnTo>
                    <a:pt x="3739" y="5728"/>
                  </a:lnTo>
                  <a:lnTo>
                    <a:pt x="3739" y="5097"/>
                  </a:lnTo>
                  <a:cubicBezTo>
                    <a:pt x="3739" y="5001"/>
                    <a:pt x="3656" y="4930"/>
                    <a:pt x="3572" y="4930"/>
                  </a:cubicBezTo>
                  <a:cubicBezTo>
                    <a:pt x="3477" y="4930"/>
                    <a:pt x="3406" y="5001"/>
                    <a:pt x="3406" y="5097"/>
                  </a:cubicBezTo>
                  <a:lnTo>
                    <a:pt x="3406" y="5728"/>
                  </a:lnTo>
                  <a:lnTo>
                    <a:pt x="2810" y="5728"/>
                  </a:lnTo>
                  <a:lnTo>
                    <a:pt x="3263" y="4156"/>
                  </a:lnTo>
                  <a:close/>
                  <a:moveTo>
                    <a:pt x="2179" y="1"/>
                  </a:moveTo>
                  <a:cubicBezTo>
                    <a:pt x="1429" y="1"/>
                    <a:pt x="810" y="608"/>
                    <a:pt x="810" y="1370"/>
                  </a:cubicBezTo>
                  <a:lnTo>
                    <a:pt x="810" y="1870"/>
                  </a:lnTo>
                  <a:cubicBezTo>
                    <a:pt x="739" y="1965"/>
                    <a:pt x="679" y="2084"/>
                    <a:pt x="679" y="2215"/>
                  </a:cubicBezTo>
                  <a:cubicBezTo>
                    <a:pt x="679" y="2465"/>
                    <a:pt x="858" y="2680"/>
                    <a:pt x="1096" y="2727"/>
                  </a:cubicBezTo>
                  <a:cubicBezTo>
                    <a:pt x="1155" y="3037"/>
                    <a:pt x="1346" y="3299"/>
                    <a:pt x="1631" y="3454"/>
                  </a:cubicBezTo>
                  <a:lnTo>
                    <a:pt x="1631" y="3525"/>
                  </a:lnTo>
                  <a:lnTo>
                    <a:pt x="1274" y="3763"/>
                  </a:lnTo>
                  <a:lnTo>
                    <a:pt x="1262" y="3763"/>
                  </a:lnTo>
                  <a:lnTo>
                    <a:pt x="727" y="3989"/>
                  </a:lnTo>
                  <a:cubicBezTo>
                    <a:pt x="477" y="4073"/>
                    <a:pt x="0" y="4418"/>
                    <a:pt x="0" y="5109"/>
                  </a:cubicBezTo>
                  <a:lnTo>
                    <a:pt x="0" y="5859"/>
                  </a:lnTo>
                  <a:cubicBezTo>
                    <a:pt x="0" y="5954"/>
                    <a:pt x="72" y="6025"/>
                    <a:pt x="155" y="6025"/>
                  </a:cubicBezTo>
                  <a:lnTo>
                    <a:pt x="1203" y="6025"/>
                  </a:lnTo>
                  <a:cubicBezTo>
                    <a:pt x="1286" y="6025"/>
                    <a:pt x="1370" y="5954"/>
                    <a:pt x="1370" y="5859"/>
                  </a:cubicBezTo>
                  <a:cubicBezTo>
                    <a:pt x="1370" y="5775"/>
                    <a:pt x="1286" y="5704"/>
                    <a:pt x="1203" y="5704"/>
                  </a:cubicBezTo>
                  <a:lnTo>
                    <a:pt x="1048" y="5704"/>
                  </a:lnTo>
                  <a:lnTo>
                    <a:pt x="1048" y="5061"/>
                  </a:lnTo>
                  <a:cubicBezTo>
                    <a:pt x="1048" y="4966"/>
                    <a:pt x="977" y="4894"/>
                    <a:pt x="893" y="4894"/>
                  </a:cubicBezTo>
                  <a:cubicBezTo>
                    <a:pt x="798" y="4894"/>
                    <a:pt x="727" y="4966"/>
                    <a:pt x="727" y="5061"/>
                  </a:cubicBezTo>
                  <a:lnTo>
                    <a:pt x="727" y="5704"/>
                  </a:lnTo>
                  <a:lnTo>
                    <a:pt x="310" y="5704"/>
                  </a:lnTo>
                  <a:lnTo>
                    <a:pt x="310" y="5085"/>
                  </a:lnTo>
                  <a:cubicBezTo>
                    <a:pt x="310" y="4454"/>
                    <a:pt x="798" y="4275"/>
                    <a:pt x="834" y="4275"/>
                  </a:cubicBezTo>
                  <a:lnTo>
                    <a:pt x="846" y="4275"/>
                  </a:lnTo>
                  <a:lnTo>
                    <a:pt x="1227" y="4109"/>
                  </a:lnTo>
                  <a:lnTo>
                    <a:pt x="1679" y="5704"/>
                  </a:lnTo>
                  <a:cubicBezTo>
                    <a:pt x="1608" y="5716"/>
                    <a:pt x="1560" y="5775"/>
                    <a:pt x="1560" y="5847"/>
                  </a:cubicBezTo>
                  <a:cubicBezTo>
                    <a:pt x="1560" y="5942"/>
                    <a:pt x="1631" y="6013"/>
                    <a:pt x="1727" y="6013"/>
                  </a:cubicBezTo>
                  <a:lnTo>
                    <a:pt x="1893" y="6049"/>
                  </a:lnTo>
                  <a:lnTo>
                    <a:pt x="4298" y="6049"/>
                  </a:lnTo>
                  <a:cubicBezTo>
                    <a:pt x="4394" y="6049"/>
                    <a:pt x="4465" y="5966"/>
                    <a:pt x="4465" y="5883"/>
                  </a:cubicBezTo>
                  <a:lnTo>
                    <a:pt x="4465" y="5121"/>
                  </a:lnTo>
                  <a:cubicBezTo>
                    <a:pt x="4465" y="4430"/>
                    <a:pt x="3989" y="4097"/>
                    <a:pt x="3727" y="4001"/>
                  </a:cubicBezTo>
                  <a:lnTo>
                    <a:pt x="3203" y="3775"/>
                  </a:lnTo>
                  <a:lnTo>
                    <a:pt x="2834" y="3537"/>
                  </a:lnTo>
                  <a:lnTo>
                    <a:pt x="2834" y="3454"/>
                  </a:lnTo>
                  <a:cubicBezTo>
                    <a:pt x="3108" y="3299"/>
                    <a:pt x="3310" y="3037"/>
                    <a:pt x="3370" y="2727"/>
                  </a:cubicBezTo>
                  <a:cubicBezTo>
                    <a:pt x="3608" y="2680"/>
                    <a:pt x="3787" y="2465"/>
                    <a:pt x="3787" y="2215"/>
                  </a:cubicBezTo>
                  <a:cubicBezTo>
                    <a:pt x="3787" y="2084"/>
                    <a:pt x="3751" y="1965"/>
                    <a:pt x="3656" y="1870"/>
                  </a:cubicBezTo>
                  <a:lnTo>
                    <a:pt x="3656" y="1370"/>
                  </a:lnTo>
                  <a:cubicBezTo>
                    <a:pt x="3656" y="608"/>
                    <a:pt x="3048" y="1"/>
                    <a:pt x="22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2" name="Google Shape;2722;p96"/>
            <p:cNvSpPr/>
            <p:nvPr/>
          </p:nvSpPr>
          <p:spPr>
            <a:xfrm>
              <a:off x="7170938" y="1533610"/>
              <a:ext cx="223206" cy="53852"/>
            </a:xfrm>
            <a:custGeom>
              <a:avLst/>
              <a:gdLst/>
              <a:ahLst/>
              <a:cxnLst/>
              <a:rect l="l" t="t" r="r" b="b"/>
              <a:pathLst>
                <a:path w="7013" h="1692" extrusionOk="0">
                  <a:moveTo>
                    <a:pt x="3512" y="0"/>
                  </a:moveTo>
                  <a:cubicBezTo>
                    <a:pt x="2227" y="0"/>
                    <a:pt x="1000" y="477"/>
                    <a:pt x="72" y="1358"/>
                  </a:cubicBezTo>
                  <a:cubicBezTo>
                    <a:pt x="12" y="1405"/>
                    <a:pt x="0" y="1512"/>
                    <a:pt x="72" y="1572"/>
                  </a:cubicBezTo>
                  <a:cubicBezTo>
                    <a:pt x="92" y="1625"/>
                    <a:pt x="130" y="1649"/>
                    <a:pt x="171" y="1649"/>
                  </a:cubicBezTo>
                  <a:cubicBezTo>
                    <a:pt x="203" y="1649"/>
                    <a:pt x="236" y="1634"/>
                    <a:pt x="262" y="1608"/>
                  </a:cubicBezTo>
                  <a:cubicBezTo>
                    <a:pt x="1143" y="786"/>
                    <a:pt x="2286" y="322"/>
                    <a:pt x="3501" y="322"/>
                  </a:cubicBezTo>
                  <a:cubicBezTo>
                    <a:pt x="4584" y="322"/>
                    <a:pt x="5608" y="691"/>
                    <a:pt x="6453" y="1370"/>
                  </a:cubicBezTo>
                  <a:lnTo>
                    <a:pt x="6203" y="1370"/>
                  </a:lnTo>
                  <a:cubicBezTo>
                    <a:pt x="6120" y="1370"/>
                    <a:pt x="6037" y="1441"/>
                    <a:pt x="6037" y="1536"/>
                  </a:cubicBezTo>
                  <a:cubicBezTo>
                    <a:pt x="6037" y="1620"/>
                    <a:pt x="6120" y="1691"/>
                    <a:pt x="6203" y="1691"/>
                  </a:cubicBezTo>
                  <a:lnTo>
                    <a:pt x="6846" y="1691"/>
                  </a:lnTo>
                  <a:cubicBezTo>
                    <a:pt x="6930" y="1691"/>
                    <a:pt x="7013" y="1620"/>
                    <a:pt x="7013" y="1536"/>
                  </a:cubicBezTo>
                  <a:lnTo>
                    <a:pt x="7013" y="953"/>
                  </a:lnTo>
                  <a:cubicBezTo>
                    <a:pt x="7013" y="858"/>
                    <a:pt x="6930" y="786"/>
                    <a:pt x="6846" y="786"/>
                  </a:cubicBezTo>
                  <a:cubicBezTo>
                    <a:pt x="6751" y="786"/>
                    <a:pt x="6680" y="858"/>
                    <a:pt x="6680" y="953"/>
                  </a:cubicBezTo>
                  <a:lnTo>
                    <a:pt x="6680" y="1131"/>
                  </a:lnTo>
                  <a:cubicBezTo>
                    <a:pt x="5787" y="405"/>
                    <a:pt x="4667" y="0"/>
                    <a:pt x="35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3" name="Google Shape;2723;p96"/>
            <p:cNvSpPr/>
            <p:nvPr/>
          </p:nvSpPr>
          <p:spPr>
            <a:xfrm>
              <a:off x="7175107" y="1804558"/>
              <a:ext cx="215249" cy="50415"/>
            </a:xfrm>
            <a:custGeom>
              <a:avLst/>
              <a:gdLst/>
              <a:ahLst/>
              <a:cxnLst/>
              <a:rect l="l" t="t" r="r" b="b"/>
              <a:pathLst>
                <a:path w="6763" h="1584" extrusionOk="0">
                  <a:moveTo>
                    <a:pt x="167" y="0"/>
                  </a:moveTo>
                  <a:cubicBezTo>
                    <a:pt x="72" y="0"/>
                    <a:pt x="0" y="72"/>
                    <a:pt x="0" y="167"/>
                  </a:cubicBezTo>
                  <a:lnTo>
                    <a:pt x="0" y="738"/>
                  </a:lnTo>
                  <a:cubicBezTo>
                    <a:pt x="0" y="834"/>
                    <a:pt x="72" y="905"/>
                    <a:pt x="167" y="905"/>
                  </a:cubicBezTo>
                  <a:cubicBezTo>
                    <a:pt x="250" y="905"/>
                    <a:pt x="333" y="834"/>
                    <a:pt x="333" y="738"/>
                  </a:cubicBezTo>
                  <a:lnTo>
                    <a:pt x="333" y="560"/>
                  </a:lnTo>
                  <a:cubicBezTo>
                    <a:pt x="1203" y="1215"/>
                    <a:pt x="2262" y="1584"/>
                    <a:pt x="3381" y="1584"/>
                  </a:cubicBezTo>
                  <a:cubicBezTo>
                    <a:pt x="4596" y="1584"/>
                    <a:pt x="5775" y="1143"/>
                    <a:pt x="6680" y="357"/>
                  </a:cubicBezTo>
                  <a:cubicBezTo>
                    <a:pt x="6739" y="298"/>
                    <a:pt x="6763" y="191"/>
                    <a:pt x="6691" y="131"/>
                  </a:cubicBezTo>
                  <a:cubicBezTo>
                    <a:pt x="6652" y="92"/>
                    <a:pt x="6609" y="74"/>
                    <a:pt x="6567" y="74"/>
                  </a:cubicBezTo>
                  <a:cubicBezTo>
                    <a:pt x="6532" y="74"/>
                    <a:pt x="6497" y="86"/>
                    <a:pt x="6465" y="107"/>
                  </a:cubicBezTo>
                  <a:cubicBezTo>
                    <a:pt x="5596" y="846"/>
                    <a:pt x="4501" y="1262"/>
                    <a:pt x="3370" y="1262"/>
                  </a:cubicBezTo>
                  <a:cubicBezTo>
                    <a:pt x="2334" y="1262"/>
                    <a:pt x="1346" y="941"/>
                    <a:pt x="536" y="322"/>
                  </a:cubicBezTo>
                  <a:lnTo>
                    <a:pt x="810" y="322"/>
                  </a:lnTo>
                  <a:cubicBezTo>
                    <a:pt x="893" y="322"/>
                    <a:pt x="965" y="250"/>
                    <a:pt x="965" y="167"/>
                  </a:cubicBezTo>
                  <a:cubicBezTo>
                    <a:pt x="965" y="72"/>
                    <a:pt x="893" y="0"/>
                    <a:pt x="8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 name="Google Shape;2724;p96"/>
            <p:cNvSpPr/>
            <p:nvPr/>
          </p:nvSpPr>
          <p:spPr>
            <a:xfrm>
              <a:off x="7300539" y="1600289"/>
              <a:ext cx="142492" cy="191793"/>
            </a:xfrm>
            <a:custGeom>
              <a:avLst/>
              <a:gdLst/>
              <a:ahLst/>
              <a:cxnLst/>
              <a:rect l="l" t="t" r="r" b="b"/>
              <a:pathLst>
                <a:path w="4477" h="6026" extrusionOk="0">
                  <a:moveTo>
                    <a:pt x="2358" y="275"/>
                  </a:moveTo>
                  <a:cubicBezTo>
                    <a:pt x="2941" y="275"/>
                    <a:pt x="3417" y="751"/>
                    <a:pt x="3417" y="1322"/>
                  </a:cubicBezTo>
                  <a:lnTo>
                    <a:pt x="3417" y="1608"/>
                  </a:lnTo>
                  <a:lnTo>
                    <a:pt x="3381" y="1608"/>
                  </a:lnTo>
                  <a:cubicBezTo>
                    <a:pt x="3060" y="1537"/>
                    <a:pt x="2953" y="1108"/>
                    <a:pt x="2953" y="1108"/>
                  </a:cubicBezTo>
                  <a:cubicBezTo>
                    <a:pt x="2941" y="1049"/>
                    <a:pt x="2893" y="1001"/>
                    <a:pt x="2834" y="989"/>
                  </a:cubicBezTo>
                  <a:cubicBezTo>
                    <a:pt x="2821" y="984"/>
                    <a:pt x="2808" y="981"/>
                    <a:pt x="2795" y="981"/>
                  </a:cubicBezTo>
                  <a:cubicBezTo>
                    <a:pt x="2749" y="981"/>
                    <a:pt x="2704" y="1011"/>
                    <a:pt x="2667" y="1049"/>
                  </a:cubicBezTo>
                  <a:cubicBezTo>
                    <a:pt x="2167" y="1608"/>
                    <a:pt x="1274" y="1608"/>
                    <a:pt x="1250" y="1608"/>
                  </a:cubicBezTo>
                  <a:lnTo>
                    <a:pt x="1191" y="1608"/>
                  </a:lnTo>
                  <a:lnTo>
                    <a:pt x="1191" y="1322"/>
                  </a:lnTo>
                  <a:cubicBezTo>
                    <a:pt x="1191" y="751"/>
                    <a:pt x="1667" y="275"/>
                    <a:pt x="2250" y="275"/>
                  </a:cubicBezTo>
                  <a:close/>
                  <a:moveTo>
                    <a:pt x="1107" y="2049"/>
                  </a:moveTo>
                  <a:lnTo>
                    <a:pt x="1107" y="2382"/>
                  </a:lnTo>
                  <a:cubicBezTo>
                    <a:pt x="1060" y="2358"/>
                    <a:pt x="1012" y="2287"/>
                    <a:pt x="1012" y="2215"/>
                  </a:cubicBezTo>
                  <a:cubicBezTo>
                    <a:pt x="1012" y="2144"/>
                    <a:pt x="1048" y="2084"/>
                    <a:pt x="1107" y="2049"/>
                  </a:cubicBezTo>
                  <a:close/>
                  <a:moveTo>
                    <a:pt x="3393" y="2061"/>
                  </a:moveTo>
                  <a:cubicBezTo>
                    <a:pt x="3441" y="2084"/>
                    <a:pt x="3489" y="2144"/>
                    <a:pt x="3489" y="2215"/>
                  </a:cubicBezTo>
                  <a:cubicBezTo>
                    <a:pt x="3489" y="2299"/>
                    <a:pt x="3453" y="2358"/>
                    <a:pt x="3393" y="2382"/>
                  </a:cubicBezTo>
                  <a:lnTo>
                    <a:pt x="3393" y="2061"/>
                  </a:lnTo>
                  <a:close/>
                  <a:moveTo>
                    <a:pt x="2643" y="1442"/>
                  </a:moveTo>
                  <a:cubicBezTo>
                    <a:pt x="2727" y="1608"/>
                    <a:pt x="2858" y="1787"/>
                    <a:pt x="3084" y="1894"/>
                  </a:cubicBezTo>
                  <a:lnTo>
                    <a:pt x="3084" y="2537"/>
                  </a:lnTo>
                  <a:cubicBezTo>
                    <a:pt x="3084" y="2930"/>
                    <a:pt x="2762" y="3263"/>
                    <a:pt x="2358" y="3263"/>
                  </a:cubicBezTo>
                  <a:lnTo>
                    <a:pt x="2167" y="3263"/>
                  </a:lnTo>
                  <a:cubicBezTo>
                    <a:pt x="1750" y="3263"/>
                    <a:pt x="1417" y="2930"/>
                    <a:pt x="1417" y="2537"/>
                  </a:cubicBezTo>
                  <a:lnTo>
                    <a:pt x="1417" y="1918"/>
                  </a:lnTo>
                  <a:cubicBezTo>
                    <a:pt x="1691" y="1894"/>
                    <a:pt x="2238" y="1799"/>
                    <a:pt x="2643" y="1442"/>
                  </a:cubicBezTo>
                  <a:close/>
                  <a:moveTo>
                    <a:pt x="2548" y="3573"/>
                  </a:moveTo>
                  <a:lnTo>
                    <a:pt x="2548" y="3775"/>
                  </a:lnTo>
                  <a:lnTo>
                    <a:pt x="2250" y="4073"/>
                  </a:lnTo>
                  <a:lnTo>
                    <a:pt x="1965" y="3811"/>
                  </a:lnTo>
                  <a:lnTo>
                    <a:pt x="1965" y="3632"/>
                  </a:lnTo>
                  <a:lnTo>
                    <a:pt x="1965" y="3573"/>
                  </a:lnTo>
                  <a:cubicBezTo>
                    <a:pt x="2024" y="3585"/>
                    <a:pt x="2084" y="3585"/>
                    <a:pt x="2155" y="3585"/>
                  </a:cubicBezTo>
                  <a:lnTo>
                    <a:pt x="2358" y="3585"/>
                  </a:lnTo>
                  <a:cubicBezTo>
                    <a:pt x="2417" y="3585"/>
                    <a:pt x="2477" y="3585"/>
                    <a:pt x="2548" y="3573"/>
                  </a:cubicBezTo>
                  <a:close/>
                  <a:moveTo>
                    <a:pt x="1667" y="3918"/>
                  </a:moveTo>
                  <a:cubicBezTo>
                    <a:pt x="1667" y="3942"/>
                    <a:pt x="1679" y="3954"/>
                    <a:pt x="1715" y="3989"/>
                  </a:cubicBezTo>
                  <a:lnTo>
                    <a:pt x="2024" y="4287"/>
                  </a:lnTo>
                  <a:lnTo>
                    <a:pt x="1774" y="4454"/>
                  </a:lnTo>
                  <a:lnTo>
                    <a:pt x="1548" y="3989"/>
                  </a:lnTo>
                  <a:lnTo>
                    <a:pt x="1667" y="3918"/>
                  </a:lnTo>
                  <a:close/>
                  <a:moveTo>
                    <a:pt x="2834" y="3918"/>
                  </a:moveTo>
                  <a:lnTo>
                    <a:pt x="2941" y="3989"/>
                  </a:lnTo>
                  <a:lnTo>
                    <a:pt x="2715" y="4454"/>
                  </a:lnTo>
                  <a:lnTo>
                    <a:pt x="2655" y="4406"/>
                  </a:lnTo>
                  <a:lnTo>
                    <a:pt x="2477" y="4275"/>
                  </a:lnTo>
                  <a:lnTo>
                    <a:pt x="2798" y="3942"/>
                  </a:lnTo>
                  <a:lnTo>
                    <a:pt x="2834" y="3918"/>
                  </a:lnTo>
                  <a:close/>
                  <a:moveTo>
                    <a:pt x="2238" y="4501"/>
                  </a:moveTo>
                  <a:lnTo>
                    <a:pt x="2369" y="4585"/>
                  </a:lnTo>
                  <a:lnTo>
                    <a:pt x="2322" y="4692"/>
                  </a:lnTo>
                  <a:lnTo>
                    <a:pt x="2167" y="4692"/>
                  </a:lnTo>
                  <a:lnTo>
                    <a:pt x="2119" y="4585"/>
                  </a:lnTo>
                  <a:lnTo>
                    <a:pt x="2238" y="4501"/>
                  </a:lnTo>
                  <a:close/>
                  <a:moveTo>
                    <a:pt x="1846" y="4799"/>
                  </a:moveTo>
                  <a:lnTo>
                    <a:pt x="1893" y="4894"/>
                  </a:lnTo>
                  <a:lnTo>
                    <a:pt x="1846" y="5156"/>
                  </a:lnTo>
                  <a:lnTo>
                    <a:pt x="1762" y="4835"/>
                  </a:lnTo>
                  <a:cubicBezTo>
                    <a:pt x="1774" y="4835"/>
                    <a:pt x="1786" y="4823"/>
                    <a:pt x="1810" y="4823"/>
                  </a:cubicBezTo>
                  <a:lnTo>
                    <a:pt x="1846" y="4799"/>
                  </a:lnTo>
                  <a:close/>
                  <a:moveTo>
                    <a:pt x="2643" y="4799"/>
                  </a:moveTo>
                  <a:lnTo>
                    <a:pt x="2679" y="4823"/>
                  </a:lnTo>
                  <a:cubicBezTo>
                    <a:pt x="2703" y="4835"/>
                    <a:pt x="2715" y="4835"/>
                    <a:pt x="2739" y="4847"/>
                  </a:cubicBezTo>
                  <a:lnTo>
                    <a:pt x="2655" y="5156"/>
                  </a:lnTo>
                  <a:lnTo>
                    <a:pt x="2608" y="4882"/>
                  </a:lnTo>
                  <a:lnTo>
                    <a:pt x="2643" y="4799"/>
                  </a:lnTo>
                  <a:close/>
                  <a:moveTo>
                    <a:pt x="2322" y="5037"/>
                  </a:moveTo>
                  <a:lnTo>
                    <a:pt x="2441" y="5728"/>
                  </a:lnTo>
                  <a:lnTo>
                    <a:pt x="2084" y="5728"/>
                  </a:lnTo>
                  <a:lnTo>
                    <a:pt x="2203" y="5037"/>
                  </a:lnTo>
                  <a:close/>
                  <a:moveTo>
                    <a:pt x="3262" y="4156"/>
                  </a:moveTo>
                  <a:lnTo>
                    <a:pt x="3620" y="4299"/>
                  </a:lnTo>
                  <a:lnTo>
                    <a:pt x="3631" y="4299"/>
                  </a:lnTo>
                  <a:cubicBezTo>
                    <a:pt x="3655" y="4323"/>
                    <a:pt x="4155" y="4501"/>
                    <a:pt x="4155" y="5121"/>
                  </a:cubicBezTo>
                  <a:lnTo>
                    <a:pt x="4155" y="5728"/>
                  </a:lnTo>
                  <a:lnTo>
                    <a:pt x="3739" y="5728"/>
                  </a:lnTo>
                  <a:lnTo>
                    <a:pt x="3739" y="5097"/>
                  </a:lnTo>
                  <a:cubicBezTo>
                    <a:pt x="3739" y="5001"/>
                    <a:pt x="3667" y="4930"/>
                    <a:pt x="3572" y="4930"/>
                  </a:cubicBezTo>
                  <a:cubicBezTo>
                    <a:pt x="3489" y="4930"/>
                    <a:pt x="3417" y="5001"/>
                    <a:pt x="3417" y="5097"/>
                  </a:cubicBezTo>
                  <a:lnTo>
                    <a:pt x="3417" y="5728"/>
                  </a:lnTo>
                  <a:lnTo>
                    <a:pt x="2822" y="5728"/>
                  </a:lnTo>
                  <a:lnTo>
                    <a:pt x="3262" y="4156"/>
                  </a:lnTo>
                  <a:close/>
                  <a:moveTo>
                    <a:pt x="2191" y="1"/>
                  </a:moveTo>
                  <a:cubicBezTo>
                    <a:pt x="1429" y="1"/>
                    <a:pt x="822" y="608"/>
                    <a:pt x="822" y="1370"/>
                  </a:cubicBezTo>
                  <a:lnTo>
                    <a:pt x="822" y="1870"/>
                  </a:lnTo>
                  <a:cubicBezTo>
                    <a:pt x="750" y="1965"/>
                    <a:pt x="691" y="2084"/>
                    <a:pt x="691" y="2215"/>
                  </a:cubicBezTo>
                  <a:cubicBezTo>
                    <a:pt x="691" y="2465"/>
                    <a:pt x="869" y="2680"/>
                    <a:pt x="1107" y="2727"/>
                  </a:cubicBezTo>
                  <a:cubicBezTo>
                    <a:pt x="1167" y="3037"/>
                    <a:pt x="1357" y="3299"/>
                    <a:pt x="1643" y="3454"/>
                  </a:cubicBezTo>
                  <a:lnTo>
                    <a:pt x="1643" y="3525"/>
                  </a:lnTo>
                  <a:lnTo>
                    <a:pt x="1286" y="3763"/>
                  </a:lnTo>
                  <a:lnTo>
                    <a:pt x="1262" y="3763"/>
                  </a:lnTo>
                  <a:lnTo>
                    <a:pt x="726" y="3989"/>
                  </a:lnTo>
                  <a:cubicBezTo>
                    <a:pt x="476" y="4073"/>
                    <a:pt x="0" y="4418"/>
                    <a:pt x="0" y="5109"/>
                  </a:cubicBezTo>
                  <a:lnTo>
                    <a:pt x="0" y="5859"/>
                  </a:lnTo>
                  <a:cubicBezTo>
                    <a:pt x="0" y="5954"/>
                    <a:pt x="72" y="6025"/>
                    <a:pt x="167" y="6025"/>
                  </a:cubicBezTo>
                  <a:lnTo>
                    <a:pt x="1203" y="6025"/>
                  </a:lnTo>
                  <a:cubicBezTo>
                    <a:pt x="1298" y="6025"/>
                    <a:pt x="1369" y="5954"/>
                    <a:pt x="1369" y="5859"/>
                  </a:cubicBezTo>
                  <a:cubicBezTo>
                    <a:pt x="1369" y="5775"/>
                    <a:pt x="1298" y="5704"/>
                    <a:pt x="1203" y="5704"/>
                  </a:cubicBezTo>
                  <a:lnTo>
                    <a:pt x="1060" y="5704"/>
                  </a:lnTo>
                  <a:lnTo>
                    <a:pt x="1060" y="5061"/>
                  </a:lnTo>
                  <a:cubicBezTo>
                    <a:pt x="1060" y="4966"/>
                    <a:pt x="988" y="4894"/>
                    <a:pt x="893" y="4894"/>
                  </a:cubicBezTo>
                  <a:cubicBezTo>
                    <a:pt x="810" y="4894"/>
                    <a:pt x="726" y="4966"/>
                    <a:pt x="726" y="5061"/>
                  </a:cubicBezTo>
                  <a:lnTo>
                    <a:pt x="726" y="5704"/>
                  </a:lnTo>
                  <a:lnTo>
                    <a:pt x="310" y="5704"/>
                  </a:lnTo>
                  <a:lnTo>
                    <a:pt x="310" y="5085"/>
                  </a:lnTo>
                  <a:cubicBezTo>
                    <a:pt x="310" y="4454"/>
                    <a:pt x="810" y="4275"/>
                    <a:pt x="834" y="4275"/>
                  </a:cubicBezTo>
                  <a:lnTo>
                    <a:pt x="845" y="4275"/>
                  </a:lnTo>
                  <a:lnTo>
                    <a:pt x="1238" y="4109"/>
                  </a:lnTo>
                  <a:lnTo>
                    <a:pt x="1679" y="5704"/>
                  </a:lnTo>
                  <a:cubicBezTo>
                    <a:pt x="1607" y="5716"/>
                    <a:pt x="1560" y="5775"/>
                    <a:pt x="1560" y="5847"/>
                  </a:cubicBezTo>
                  <a:cubicBezTo>
                    <a:pt x="1560" y="5942"/>
                    <a:pt x="1643" y="6013"/>
                    <a:pt x="1726" y="6013"/>
                  </a:cubicBezTo>
                  <a:lnTo>
                    <a:pt x="4322" y="6013"/>
                  </a:lnTo>
                  <a:cubicBezTo>
                    <a:pt x="4405" y="6013"/>
                    <a:pt x="4477" y="5942"/>
                    <a:pt x="4477" y="5847"/>
                  </a:cubicBezTo>
                  <a:lnTo>
                    <a:pt x="4477" y="5085"/>
                  </a:lnTo>
                  <a:cubicBezTo>
                    <a:pt x="4465" y="4442"/>
                    <a:pt x="3989" y="4097"/>
                    <a:pt x="3739" y="4001"/>
                  </a:cubicBezTo>
                  <a:lnTo>
                    <a:pt x="3203" y="3775"/>
                  </a:lnTo>
                  <a:lnTo>
                    <a:pt x="2846" y="3537"/>
                  </a:lnTo>
                  <a:lnTo>
                    <a:pt x="2846" y="3454"/>
                  </a:lnTo>
                  <a:cubicBezTo>
                    <a:pt x="3120" y="3299"/>
                    <a:pt x="3322" y="3037"/>
                    <a:pt x="3381" y="2727"/>
                  </a:cubicBezTo>
                  <a:cubicBezTo>
                    <a:pt x="3620" y="2680"/>
                    <a:pt x="3798" y="2465"/>
                    <a:pt x="3798" y="2215"/>
                  </a:cubicBezTo>
                  <a:cubicBezTo>
                    <a:pt x="3798" y="2084"/>
                    <a:pt x="3751" y="1965"/>
                    <a:pt x="3667" y="1870"/>
                  </a:cubicBezTo>
                  <a:lnTo>
                    <a:pt x="3667" y="1370"/>
                  </a:lnTo>
                  <a:cubicBezTo>
                    <a:pt x="3667" y="608"/>
                    <a:pt x="3048" y="1"/>
                    <a:pt x="22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25" name="Google Shape;2725;p96"/>
          <p:cNvGrpSpPr/>
          <p:nvPr/>
        </p:nvGrpSpPr>
        <p:grpSpPr>
          <a:xfrm>
            <a:off x="126227" y="3196845"/>
            <a:ext cx="260948" cy="221013"/>
            <a:chOff x="6671087" y="2009304"/>
            <a:chExt cx="332757" cy="281833"/>
          </a:xfrm>
        </p:grpSpPr>
        <p:sp>
          <p:nvSpPr>
            <p:cNvPr id="2726" name="Google Shape;2726;p96"/>
            <p:cNvSpPr/>
            <p:nvPr/>
          </p:nvSpPr>
          <p:spPr>
            <a:xfrm>
              <a:off x="6671087" y="2023658"/>
              <a:ext cx="331993" cy="267478"/>
            </a:xfrm>
            <a:custGeom>
              <a:avLst/>
              <a:gdLst/>
              <a:ahLst/>
              <a:cxnLst/>
              <a:rect l="l" t="t" r="r" b="b"/>
              <a:pathLst>
                <a:path w="10431" h="8404" extrusionOk="0">
                  <a:moveTo>
                    <a:pt x="6359" y="2272"/>
                  </a:moveTo>
                  <a:lnTo>
                    <a:pt x="7192" y="2546"/>
                  </a:lnTo>
                  <a:cubicBezTo>
                    <a:pt x="7203" y="2553"/>
                    <a:pt x="7215" y="2556"/>
                    <a:pt x="7228" y="2556"/>
                  </a:cubicBezTo>
                  <a:cubicBezTo>
                    <a:pt x="7261" y="2556"/>
                    <a:pt x="7298" y="2539"/>
                    <a:pt x="7323" y="2522"/>
                  </a:cubicBezTo>
                  <a:lnTo>
                    <a:pt x="7585" y="2332"/>
                  </a:lnTo>
                  <a:lnTo>
                    <a:pt x="9419" y="4725"/>
                  </a:lnTo>
                  <a:lnTo>
                    <a:pt x="9109" y="4951"/>
                  </a:lnTo>
                  <a:cubicBezTo>
                    <a:pt x="9097" y="4927"/>
                    <a:pt x="9061" y="4915"/>
                    <a:pt x="9050" y="4903"/>
                  </a:cubicBezTo>
                  <a:lnTo>
                    <a:pt x="5882" y="3177"/>
                  </a:lnTo>
                  <a:lnTo>
                    <a:pt x="6002" y="2987"/>
                  </a:lnTo>
                  <a:cubicBezTo>
                    <a:pt x="6049" y="2903"/>
                    <a:pt x="6025" y="2820"/>
                    <a:pt x="5954" y="2772"/>
                  </a:cubicBezTo>
                  <a:cubicBezTo>
                    <a:pt x="5929" y="2755"/>
                    <a:pt x="5900" y="2747"/>
                    <a:pt x="5873" y="2747"/>
                  </a:cubicBezTo>
                  <a:cubicBezTo>
                    <a:pt x="5822" y="2747"/>
                    <a:pt x="5775" y="2774"/>
                    <a:pt x="5752" y="2820"/>
                  </a:cubicBezTo>
                  <a:lnTo>
                    <a:pt x="5418" y="3356"/>
                  </a:lnTo>
                  <a:cubicBezTo>
                    <a:pt x="5406" y="3379"/>
                    <a:pt x="5382" y="3415"/>
                    <a:pt x="5382" y="3427"/>
                  </a:cubicBezTo>
                  <a:lnTo>
                    <a:pt x="5382" y="4725"/>
                  </a:lnTo>
                  <a:cubicBezTo>
                    <a:pt x="5382" y="4987"/>
                    <a:pt x="5168" y="5213"/>
                    <a:pt x="4894" y="5213"/>
                  </a:cubicBezTo>
                  <a:cubicBezTo>
                    <a:pt x="4632" y="5213"/>
                    <a:pt x="4406" y="4987"/>
                    <a:pt x="4406" y="4725"/>
                  </a:cubicBezTo>
                  <a:lnTo>
                    <a:pt x="4406" y="3439"/>
                  </a:lnTo>
                  <a:lnTo>
                    <a:pt x="4704" y="2272"/>
                  </a:lnTo>
                  <a:close/>
                  <a:moveTo>
                    <a:pt x="2692" y="1796"/>
                  </a:moveTo>
                  <a:lnTo>
                    <a:pt x="2930" y="1927"/>
                  </a:lnTo>
                  <a:lnTo>
                    <a:pt x="929" y="5392"/>
                  </a:lnTo>
                  <a:lnTo>
                    <a:pt x="691" y="5261"/>
                  </a:lnTo>
                  <a:lnTo>
                    <a:pt x="2692" y="1796"/>
                  </a:lnTo>
                  <a:close/>
                  <a:moveTo>
                    <a:pt x="3215" y="4844"/>
                  </a:moveTo>
                  <a:cubicBezTo>
                    <a:pt x="3323" y="4844"/>
                    <a:pt x="3406" y="4892"/>
                    <a:pt x="3489" y="4975"/>
                  </a:cubicBezTo>
                  <a:cubicBezTo>
                    <a:pt x="3608" y="5130"/>
                    <a:pt x="3561" y="5344"/>
                    <a:pt x="3406" y="5451"/>
                  </a:cubicBezTo>
                  <a:lnTo>
                    <a:pt x="2323" y="6213"/>
                  </a:lnTo>
                  <a:cubicBezTo>
                    <a:pt x="2266" y="6255"/>
                    <a:pt x="2199" y="6275"/>
                    <a:pt x="2131" y="6275"/>
                  </a:cubicBezTo>
                  <a:cubicBezTo>
                    <a:pt x="2027" y="6275"/>
                    <a:pt x="1923" y="6228"/>
                    <a:pt x="1858" y="6142"/>
                  </a:cubicBezTo>
                  <a:cubicBezTo>
                    <a:pt x="1763" y="5987"/>
                    <a:pt x="1787" y="5785"/>
                    <a:pt x="1942" y="5677"/>
                  </a:cubicBezTo>
                  <a:lnTo>
                    <a:pt x="3025" y="4903"/>
                  </a:lnTo>
                  <a:cubicBezTo>
                    <a:pt x="3085" y="4856"/>
                    <a:pt x="3156" y="4844"/>
                    <a:pt x="3215" y="4844"/>
                  </a:cubicBezTo>
                  <a:close/>
                  <a:moveTo>
                    <a:pt x="3811" y="5606"/>
                  </a:moveTo>
                  <a:cubicBezTo>
                    <a:pt x="3918" y="5606"/>
                    <a:pt x="4001" y="5665"/>
                    <a:pt x="4061" y="5737"/>
                  </a:cubicBezTo>
                  <a:cubicBezTo>
                    <a:pt x="4180" y="5880"/>
                    <a:pt x="4144" y="6106"/>
                    <a:pt x="3989" y="6213"/>
                  </a:cubicBezTo>
                  <a:lnTo>
                    <a:pt x="3156" y="6820"/>
                  </a:lnTo>
                  <a:cubicBezTo>
                    <a:pt x="3100" y="6863"/>
                    <a:pt x="3032" y="6883"/>
                    <a:pt x="2964" y="6883"/>
                  </a:cubicBezTo>
                  <a:cubicBezTo>
                    <a:pt x="2861" y="6883"/>
                    <a:pt x="2756" y="6835"/>
                    <a:pt x="2692" y="6749"/>
                  </a:cubicBezTo>
                  <a:cubicBezTo>
                    <a:pt x="2573" y="6594"/>
                    <a:pt x="2620" y="6380"/>
                    <a:pt x="2775" y="6273"/>
                  </a:cubicBezTo>
                  <a:lnTo>
                    <a:pt x="3573" y="5689"/>
                  </a:lnTo>
                  <a:cubicBezTo>
                    <a:pt x="3608" y="5677"/>
                    <a:pt x="3632" y="5642"/>
                    <a:pt x="3668" y="5630"/>
                  </a:cubicBezTo>
                  <a:cubicBezTo>
                    <a:pt x="3704" y="5618"/>
                    <a:pt x="3763" y="5606"/>
                    <a:pt x="3811" y="5606"/>
                  </a:cubicBezTo>
                  <a:close/>
                  <a:moveTo>
                    <a:pt x="4415" y="6386"/>
                  </a:moveTo>
                  <a:cubicBezTo>
                    <a:pt x="4516" y="6386"/>
                    <a:pt x="4617" y="6431"/>
                    <a:pt x="4680" y="6523"/>
                  </a:cubicBezTo>
                  <a:cubicBezTo>
                    <a:pt x="4799" y="6666"/>
                    <a:pt x="4751" y="6892"/>
                    <a:pt x="4597" y="6999"/>
                  </a:cubicBezTo>
                  <a:lnTo>
                    <a:pt x="4001" y="7416"/>
                  </a:lnTo>
                  <a:cubicBezTo>
                    <a:pt x="3946" y="7462"/>
                    <a:pt x="3883" y="7479"/>
                    <a:pt x="3814" y="7479"/>
                  </a:cubicBezTo>
                  <a:cubicBezTo>
                    <a:pt x="3793" y="7479"/>
                    <a:pt x="3773" y="7478"/>
                    <a:pt x="3751" y="7475"/>
                  </a:cubicBezTo>
                  <a:cubicBezTo>
                    <a:pt x="3668" y="7463"/>
                    <a:pt x="3585" y="7416"/>
                    <a:pt x="3525" y="7344"/>
                  </a:cubicBezTo>
                  <a:cubicBezTo>
                    <a:pt x="3430" y="7189"/>
                    <a:pt x="3454" y="6987"/>
                    <a:pt x="3608" y="6880"/>
                  </a:cubicBezTo>
                  <a:lnTo>
                    <a:pt x="4180" y="6463"/>
                  </a:lnTo>
                  <a:lnTo>
                    <a:pt x="4216" y="6451"/>
                  </a:lnTo>
                  <a:cubicBezTo>
                    <a:pt x="4274" y="6407"/>
                    <a:pt x="4344" y="6386"/>
                    <a:pt x="4415" y="6386"/>
                  </a:cubicBezTo>
                  <a:close/>
                  <a:moveTo>
                    <a:pt x="2894" y="2594"/>
                  </a:moveTo>
                  <a:lnTo>
                    <a:pt x="3168" y="2760"/>
                  </a:lnTo>
                  <a:cubicBezTo>
                    <a:pt x="3193" y="2769"/>
                    <a:pt x="3212" y="2777"/>
                    <a:pt x="3234" y="2777"/>
                  </a:cubicBezTo>
                  <a:cubicBezTo>
                    <a:pt x="3243" y="2777"/>
                    <a:pt x="3253" y="2776"/>
                    <a:pt x="3263" y="2772"/>
                  </a:cubicBezTo>
                  <a:lnTo>
                    <a:pt x="3977" y="2677"/>
                  </a:lnTo>
                  <a:lnTo>
                    <a:pt x="4239" y="2784"/>
                  </a:lnTo>
                  <a:lnTo>
                    <a:pt x="4097" y="3379"/>
                  </a:lnTo>
                  <a:lnTo>
                    <a:pt x="4097" y="3415"/>
                  </a:lnTo>
                  <a:lnTo>
                    <a:pt x="4097" y="4701"/>
                  </a:lnTo>
                  <a:cubicBezTo>
                    <a:pt x="4097" y="5154"/>
                    <a:pt x="4454" y="5511"/>
                    <a:pt x="4894" y="5511"/>
                  </a:cubicBezTo>
                  <a:cubicBezTo>
                    <a:pt x="5347" y="5511"/>
                    <a:pt x="5704" y="5154"/>
                    <a:pt x="5704" y="4701"/>
                  </a:cubicBezTo>
                  <a:lnTo>
                    <a:pt x="5704" y="3439"/>
                  </a:lnTo>
                  <a:lnTo>
                    <a:pt x="5728" y="3391"/>
                  </a:lnTo>
                  <a:lnTo>
                    <a:pt x="8919" y="5118"/>
                  </a:lnTo>
                  <a:cubicBezTo>
                    <a:pt x="9061" y="5261"/>
                    <a:pt x="9121" y="5463"/>
                    <a:pt x="9038" y="5630"/>
                  </a:cubicBezTo>
                  <a:cubicBezTo>
                    <a:pt x="8973" y="5742"/>
                    <a:pt x="8860" y="5806"/>
                    <a:pt x="8742" y="5806"/>
                  </a:cubicBezTo>
                  <a:cubicBezTo>
                    <a:pt x="8685" y="5806"/>
                    <a:pt x="8627" y="5792"/>
                    <a:pt x="8573" y="5761"/>
                  </a:cubicBezTo>
                  <a:lnTo>
                    <a:pt x="6799" y="4796"/>
                  </a:lnTo>
                  <a:cubicBezTo>
                    <a:pt x="6777" y="4781"/>
                    <a:pt x="6753" y="4775"/>
                    <a:pt x="6730" y="4775"/>
                  </a:cubicBezTo>
                  <a:cubicBezTo>
                    <a:pt x="6679" y="4775"/>
                    <a:pt x="6630" y="4807"/>
                    <a:pt x="6597" y="4856"/>
                  </a:cubicBezTo>
                  <a:cubicBezTo>
                    <a:pt x="6549" y="4927"/>
                    <a:pt x="6585" y="5023"/>
                    <a:pt x="6656" y="5058"/>
                  </a:cubicBezTo>
                  <a:lnTo>
                    <a:pt x="8133" y="5868"/>
                  </a:lnTo>
                  <a:cubicBezTo>
                    <a:pt x="8288" y="5951"/>
                    <a:pt x="8347" y="6166"/>
                    <a:pt x="8264" y="6332"/>
                  </a:cubicBezTo>
                  <a:cubicBezTo>
                    <a:pt x="8198" y="6439"/>
                    <a:pt x="8080" y="6501"/>
                    <a:pt x="7959" y="6501"/>
                  </a:cubicBezTo>
                  <a:cubicBezTo>
                    <a:pt x="7905" y="6501"/>
                    <a:pt x="7851" y="6489"/>
                    <a:pt x="7799" y="6463"/>
                  </a:cubicBezTo>
                  <a:lnTo>
                    <a:pt x="6299" y="5642"/>
                  </a:lnTo>
                  <a:cubicBezTo>
                    <a:pt x="6277" y="5627"/>
                    <a:pt x="6252" y="5620"/>
                    <a:pt x="6227" y="5620"/>
                  </a:cubicBezTo>
                  <a:cubicBezTo>
                    <a:pt x="6173" y="5620"/>
                    <a:pt x="6118" y="5652"/>
                    <a:pt x="6085" y="5701"/>
                  </a:cubicBezTo>
                  <a:cubicBezTo>
                    <a:pt x="6049" y="5773"/>
                    <a:pt x="6073" y="5868"/>
                    <a:pt x="6144" y="5916"/>
                  </a:cubicBezTo>
                  <a:lnTo>
                    <a:pt x="7371" y="6570"/>
                  </a:lnTo>
                  <a:cubicBezTo>
                    <a:pt x="7537" y="6654"/>
                    <a:pt x="7597" y="6868"/>
                    <a:pt x="7502" y="7023"/>
                  </a:cubicBezTo>
                  <a:cubicBezTo>
                    <a:pt x="7444" y="7139"/>
                    <a:pt x="7322" y="7203"/>
                    <a:pt x="7197" y="7203"/>
                  </a:cubicBezTo>
                  <a:cubicBezTo>
                    <a:pt x="7143" y="7203"/>
                    <a:pt x="7088" y="7191"/>
                    <a:pt x="7037" y="7166"/>
                  </a:cubicBezTo>
                  <a:lnTo>
                    <a:pt x="5775" y="6463"/>
                  </a:lnTo>
                  <a:cubicBezTo>
                    <a:pt x="5753" y="6448"/>
                    <a:pt x="5728" y="6442"/>
                    <a:pt x="5704" y="6442"/>
                  </a:cubicBezTo>
                  <a:cubicBezTo>
                    <a:pt x="5650" y="6442"/>
                    <a:pt x="5597" y="6474"/>
                    <a:pt x="5573" y="6523"/>
                  </a:cubicBezTo>
                  <a:cubicBezTo>
                    <a:pt x="5525" y="6594"/>
                    <a:pt x="5549" y="6689"/>
                    <a:pt x="5632" y="6725"/>
                  </a:cubicBezTo>
                  <a:lnTo>
                    <a:pt x="6609" y="7261"/>
                  </a:lnTo>
                  <a:cubicBezTo>
                    <a:pt x="6775" y="7356"/>
                    <a:pt x="6835" y="7559"/>
                    <a:pt x="6740" y="7725"/>
                  </a:cubicBezTo>
                  <a:cubicBezTo>
                    <a:pt x="6683" y="7838"/>
                    <a:pt x="6567" y="7902"/>
                    <a:pt x="6450" y="7902"/>
                  </a:cubicBezTo>
                  <a:cubicBezTo>
                    <a:pt x="6394" y="7902"/>
                    <a:pt x="6337" y="7887"/>
                    <a:pt x="6287" y="7856"/>
                  </a:cubicBezTo>
                  <a:lnTo>
                    <a:pt x="5597" y="7487"/>
                  </a:lnTo>
                  <a:cubicBezTo>
                    <a:pt x="5597" y="7344"/>
                    <a:pt x="5549" y="7201"/>
                    <a:pt x="5466" y="7082"/>
                  </a:cubicBezTo>
                  <a:cubicBezTo>
                    <a:pt x="5347" y="6939"/>
                    <a:pt x="5168" y="6844"/>
                    <a:pt x="4990" y="6832"/>
                  </a:cubicBezTo>
                  <a:cubicBezTo>
                    <a:pt x="4990" y="6820"/>
                    <a:pt x="4990" y="6808"/>
                    <a:pt x="5001" y="6785"/>
                  </a:cubicBezTo>
                  <a:cubicBezTo>
                    <a:pt x="5037" y="6606"/>
                    <a:pt x="4990" y="6451"/>
                    <a:pt x="4882" y="6308"/>
                  </a:cubicBezTo>
                  <a:cubicBezTo>
                    <a:pt x="4763" y="6166"/>
                    <a:pt x="4585" y="6070"/>
                    <a:pt x="4406" y="6058"/>
                  </a:cubicBezTo>
                  <a:cubicBezTo>
                    <a:pt x="4406" y="6046"/>
                    <a:pt x="4406" y="6035"/>
                    <a:pt x="4418" y="6011"/>
                  </a:cubicBezTo>
                  <a:cubicBezTo>
                    <a:pt x="4454" y="5832"/>
                    <a:pt x="4406" y="5677"/>
                    <a:pt x="4299" y="5535"/>
                  </a:cubicBezTo>
                  <a:cubicBezTo>
                    <a:pt x="4180" y="5392"/>
                    <a:pt x="4001" y="5296"/>
                    <a:pt x="3823" y="5284"/>
                  </a:cubicBezTo>
                  <a:cubicBezTo>
                    <a:pt x="3823" y="5273"/>
                    <a:pt x="3823" y="5261"/>
                    <a:pt x="3847" y="5237"/>
                  </a:cubicBezTo>
                  <a:cubicBezTo>
                    <a:pt x="3870" y="5058"/>
                    <a:pt x="3823" y="4903"/>
                    <a:pt x="3727" y="4761"/>
                  </a:cubicBezTo>
                  <a:cubicBezTo>
                    <a:pt x="3600" y="4597"/>
                    <a:pt x="3413" y="4515"/>
                    <a:pt x="3222" y="4515"/>
                  </a:cubicBezTo>
                  <a:cubicBezTo>
                    <a:pt x="3093" y="4515"/>
                    <a:pt x="2962" y="4553"/>
                    <a:pt x="2846" y="4630"/>
                  </a:cubicBezTo>
                  <a:lnTo>
                    <a:pt x="1775" y="5404"/>
                  </a:lnTo>
                  <a:lnTo>
                    <a:pt x="1382" y="5201"/>
                  </a:lnTo>
                  <a:lnTo>
                    <a:pt x="2894" y="2594"/>
                  </a:lnTo>
                  <a:close/>
                  <a:moveTo>
                    <a:pt x="5009" y="7159"/>
                  </a:moveTo>
                  <a:cubicBezTo>
                    <a:pt x="5109" y="7159"/>
                    <a:pt x="5207" y="7205"/>
                    <a:pt x="5263" y="7297"/>
                  </a:cubicBezTo>
                  <a:cubicBezTo>
                    <a:pt x="5311" y="7356"/>
                    <a:pt x="5347" y="7451"/>
                    <a:pt x="5335" y="7535"/>
                  </a:cubicBezTo>
                  <a:cubicBezTo>
                    <a:pt x="5311" y="7630"/>
                    <a:pt x="5263" y="7701"/>
                    <a:pt x="5192" y="7761"/>
                  </a:cubicBezTo>
                  <a:lnTo>
                    <a:pt x="4835" y="8011"/>
                  </a:lnTo>
                  <a:cubicBezTo>
                    <a:pt x="4778" y="8053"/>
                    <a:pt x="4711" y="8073"/>
                    <a:pt x="4643" y="8073"/>
                  </a:cubicBezTo>
                  <a:cubicBezTo>
                    <a:pt x="4539" y="8073"/>
                    <a:pt x="4435" y="8026"/>
                    <a:pt x="4370" y="7940"/>
                  </a:cubicBezTo>
                  <a:cubicBezTo>
                    <a:pt x="4275" y="7785"/>
                    <a:pt x="4299" y="7582"/>
                    <a:pt x="4454" y="7475"/>
                  </a:cubicBezTo>
                  <a:lnTo>
                    <a:pt x="4775" y="7237"/>
                  </a:lnTo>
                  <a:lnTo>
                    <a:pt x="4811" y="7225"/>
                  </a:lnTo>
                  <a:cubicBezTo>
                    <a:pt x="4869" y="7181"/>
                    <a:pt x="4940" y="7159"/>
                    <a:pt x="5009" y="7159"/>
                  </a:cubicBezTo>
                  <a:close/>
                  <a:moveTo>
                    <a:pt x="182" y="0"/>
                  </a:moveTo>
                  <a:cubicBezTo>
                    <a:pt x="131" y="0"/>
                    <a:pt x="81" y="32"/>
                    <a:pt x="48" y="81"/>
                  </a:cubicBezTo>
                  <a:cubicBezTo>
                    <a:pt x="1" y="153"/>
                    <a:pt x="25" y="248"/>
                    <a:pt x="108" y="284"/>
                  </a:cubicBezTo>
                  <a:lnTo>
                    <a:pt x="2430" y="1629"/>
                  </a:lnTo>
                  <a:lnTo>
                    <a:pt x="418" y="5094"/>
                  </a:lnTo>
                  <a:lnTo>
                    <a:pt x="251" y="5011"/>
                  </a:lnTo>
                  <a:cubicBezTo>
                    <a:pt x="226" y="4994"/>
                    <a:pt x="200" y="4986"/>
                    <a:pt x="175" y="4986"/>
                  </a:cubicBezTo>
                  <a:cubicBezTo>
                    <a:pt x="126" y="4986"/>
                    <a:pt x="80" y="5015"/>
                    <a:pt x="48" y="5070"/>
                  </a:cubicBezTo>
                  <a:cubicBezTo>
                    <a:pt x="1" y="5142"/>
                    <a:pt x="25" y="5225"/>
                    <a:pt x="108" y="5273"/>
                  </a:cubicBezTo>
                  <a:lnTo>
                    <a:pt x="906" y="5737"/>
                  </a:lnTo>
                  <a:cubicBezTo>
                    <a:pt x="932" y="5752"/>
                    <a:pt x="958" y="5759"/>
                    <a:pt x="983" y="5759"/>
                  </a:cubicBezTo>
                  <a:cubicBezTo>
                    <a:pt x="1038" y="5759"/>
                    <a:pt x="1087" y="5726"/>
                    <a:pt x="1120" y="5677"/>
                  </a:cubicBezTo>
                  <a:lnTo>
                    <a:pt x="1239" y="5463"/>
                  </a:lnTo>
                  <a:lnTo>
                    <a:pt x="1561" y="5642"/>
                  </a:lnTo>
                  <a:cubicBezTo>
                    <a:pt x="1465" y="5856"/>
                    <a:pt x="1465" y="6106"/>
                    <a:pt x="1608" y="6320"/>
                  </a:cubicBezTo>
                  <a:cubicBezTo>
                    <a:pt x="1727" y="6499"/>
                    <a:pt x="1942" y="6582"/>
                    <a:pt x="2132" y="6582"/>
                  </a:cubicBezTo>
                  <a:cubicBezTo>
                    <a:pt x="2192" y="6582"/>
                    <a:pt x="2263" y="6570"/>
                    <a:pt x="2323" y="6558"/>
                  </a:cubicBezTo>
                  <a:cubicBezTo>
                    <a:pt x="2323" y="6689"/>
                    <a:pt x="2370" y="6820"/>
                    <a:pt x="2442" y="6928"/>
                  </a:cubicBezTo>
                  <a:cubicBezTo>
                    <a:pt x="2561" y="7094"/>
                    <a:pt x="2751" y="7178"/>
                    <a:pt x="2965" y="7178"/>
                  </a:cubicBezTo>
                  <a:cubicBezTo>
                    <a:pt x="3025" y="7178"/>
                    <a:pt x="3096" y="7166"/>
                    <a:pt x="3156" y="7154"/>
                  </a:cubicBezTo>
                  <a:cubicBezTo>
                    <a:pt x="3156" y="7285"/>
                    <a:pt x="3204" y="7404"/>
                    <a:pt x="3275" y="7523"/>
                  </a:cubicBezTo>
                  <a:cubicBezTo>
                    <a:pt x="3382" y="7654"/>
                    <a:pt x="3525" y="7749"/>
                    <a:pt x="3692" y="7773"/>
                  </a:cubicBezTo>
                  <a:cubicBezTo>
                    <a:pt x="3716" y="7773"/>
                    <a:pt x="3763" y="7785"/>
                    <a:pt x="3799" y="7785"/>
                  </a:cubicBezTo>
                  <a:cubicBezTo>
                    <a:pt x="3858" y="7785"/>
                    <a:pt x="3930" y="7773"/>
                    <a:pt x="3989" y="7761"/>
                  </a:cubicBezTo>
                  <a:cubicBezTo>
                    <a:pt x="3989" y="7892"/>
                    <a:pt x="4037" y="8011"/>
                    <a:pt x="4108" y="8130"/>
                  </a:cubicBezTo>
                  <a:cubicBezTo>
                    <a:pt x="4216" y="8261"/>
                    <a:pt x="4358" y="8356"/>
                    <a:pt x="4525" y="8380"/>
                  </a:cubicBezTo>
                  <a:cubicBezTo>
                    <a:pt x="4549" y="8380"/>
                    <a:pt x="4597" y="8404"/>
                    <a:pt x="4632" y="8404"/>
                  </a:cubicBezTo>
                  <a:cubicBezTo>
                    <a:pt x="4763" y="8404"/>
                    <a:pt x="4894" y="8356"/>
                    <a:pt x="5001" y="8285"/>
                  </a:cubicBezTo>
                  <a:lnTo>
                    <a:pt x="5359" y="8023"/>
                  </a:lnTo>
                  <a:cubicBezTo>
                    <a:pt x="5430" y="7963"/>
                    <a:pt x="5490" y="7904"/>
                    <a:pt x="5537" y="7820"/>
                  </a:cubicBezTo>
                  <a:lnTo>
                    <a:pt x="6156" y="8166"/>
                  </a:lnTo>
                  <a:cubicBezTo>
                    <a:pt x="6252" y="8201"/>
                    <a:pt x="6359" y="8237"/>
                    <a:pt x="6478" y="8237"/>
                  </a:cubicBezTo>
                  <a:cubicBezTo>
                    <a:pt x="6537" y="8237"/>
                    <a:pt x="6597" y="8225"/>
                    <a:pt x="6656" y="8201"/>
                  </a:cubicBezTo>
                  <a:cubicBezTo>
                    <a:pt x="6811" y="8166"/>
                    <a:pt x="6954" y="8047"/>
                    <a:pt x="7037" y="7892"/>
                  </a:cubicBezTo>
                  <a:cubicBezTo>
                    <a:pt x="7097" y="7773"/>
                    <a:pt x="7133" y="7642"/>
                    <a:pt x="7109" y="7523"/>
                  </a:cubicBezTo>
                  <a:cubicBezTo>
                    <a:pt x="7156" y="7523"/>
                    <a:pt x="7192" y="7535"/>
                    <a:pt x="7228" y="7535"/>
                  </a:cubicBezTo>
                  <a:cubicBezTo>
                    <a:pt x="7454" y="7535"/>
                    <a:pt x="7680" y="7416"/>
                    <a:pt x="7799" y="7213"/>
                  </a:cubicBezTo>
                  <a:cubicBezTo>
                    <a:pt x="7859" y="7094"/>
                    <a:pt x="7883" y="6951"/>
                    <a:pt x="7871" y="6832"/>
                  </a:cubicBezTo>
                  <a:cubicBezTo>
                    <a:pt x="7918" y="6832"/>
                    <a:pt x="7942" y="6856"/>
                    <a:pt x="7990" y="6856"/>
                  </a:cubicBezTo>
                  <a:cubicBezTo>
                    <a:pt x="8216" y="6856"/>
                    <a:pt x="8442" y="6737"/>
                    <a:pt x="8561" y="6523"/>
                  </a:cubicBezTo>
                  <a:cubicBezTo>
                    <a:pt x="8621" y="6404"/>
                    <a:pt x="8645" y="6273"/>
                    <a:pt x="8633" y="6154"/>
                  </a:cubicBezTo>
                  <a:cubicBezTo>
                    <a:pt x="8680" y="6154"/>
                    <a:pt x="8704" y="6166"/>
                    <a:pt x="8752" y="6166"/>
                  </a:cubicBezTo>
                  <a:cubicBezTo>
                    <a:pt x="8811" y="6166"/>
                    <a:pt x="8871" y="6154"/>
                    <a:pt x="8930" y="6142"/>
                  </a:cubicBezTo>
                  <a:cubicBezTo>
                    <a:pt x="9097" y="6094"/>
                    <a:pt x="9228" y="5975"/>
                    <a:pt x="9311" y="5820"/>
                  </a:cubicBezTo>
                  <a:cubicBezTo>
                    <a:pt x="9407" y="5677"/>
                    <a:pt x="9419" y="5499"/>
                    <a:pt x="9359" y="5332"/>
                  </a:cubicBezTo>
                  <a:cubicBezTo>
                    <a:pt x="9347" y="5284"/>
                    <a:pt x="9335" y="5261"/>
                    <a:pt x="9311" y="5213"/>
                  </a:cubicBezTo>
                  <a:lnTo>
                    <a:pt x="9585" y="5023"/>
                  </a:lnTo>
                  <a:lnTo>
                    <a:pt x="9728" y="5201"/>
                  </a:lnTo>
                  <a:cubicBezTo>
                    <a:pt x="9756" y="5236"/>
                    <a:pt x="9804" y="5254"/>
                    <a:pt x="9853" y="5254"/>
                  </a:cubicBezTo>
                  <a:cubicBezTo>
                    <a:pt x="9889" y="5254"/>
                    <a:pt x="9925" y="5245"/>
                    <a:pt x="9954" y="5225"/>
                  </a:cubicBezTo>
                  <a:lnTo>
                    <a:pt x="10371" y="4903"/>
                  </a:lnTo>
                  <a:cubicBezTo>
                    <a:pt x="10431" y="4808"/>
                    <a:pt x="10431" y="4725"/>
                    <a:pt x="10395" y="4653"/>
                  </a:cubicBezTo>
                  <a:cubicBezTo>
                    <a:pt x="10350" y="4616"/>
                    <a:pt x="10300" y="4592"/>
                    <a:pt x="10254" y="4592"/>
                  </a:cubicBezTo>
                  <a:cubicBezTo>
                    <a:pt x="10228" y="4592"/>
                    <a:pt x="10202" y="4600"/>
                    <a:pt x="10181" y="4618"/>
                  </a:cubicBezTo>
                  <a:lnTo>
                    <a:pt x="9883" y="4856"/>
                  </a:lnTo>
                  <a:lnTo>
                    <a:pt x="7454" y="1689"/>
                  </a:lnTo>
                  <a:lnTo>
                    <a:pt x="8835" y="796"/>
                  </a:lnTo>
                  <a:cubicBezTo>
                    <a:pt x="8919" y="748"/>
                    <a:pt x="8930" y="665"/>
                    <a:pt x="8883" y="582"/>
                  </a:cubicBezTo>
                  <a:cubicBezTo>
                    <a:pt x="8854" y="539"/>
                    <a:pt x="8813" y="517"/>
                    <a:pt x="8769" y="517"/>
                  </a:cubicBezTo>
                  <a:cubicBezTo>
                    <a:pt x="8740" y="517"/>
                    <a:pt x="8709" y="527"/>
                    <a:pt x="8680" y="546"/>
                  </a:cubicBezTo>
                  <a:lnTo>
                    <a:pt x="7156" y="1522"/>
                  </a:lnTo>
                  <a:cubicBezTo>
                    <a:pt x="7085" y="1570"/>
                    <a:pt x="7073" y="1677"/>
                    <a:pt x="7109" y="1748"/>
                  </a:cubicBezTo>
                  <a:lnTo>
                    <a:pt x="7395" y="2106"/>
                  </a:lnTo>
                  <a:lnTo>
                    <a:pt x="7204" y="2248"/>
                  </a:lnTo>
                  <a:lnTo>
                    <a:pt x="6418" y="1998"/>
                  </a:lnTo>
                  <a:cubicBezTo>
                    <a:pt x="6406" y="1998"/>
                    <a:pt x="6383" y="1986"/>
                    <a:pt x="6371" y="1986"/>
                  </a:cubicBezTo>
                  <a:lnTo>
                    <a:pt x="4585" y="1986"/>
                  </a:lnTo>
                  <a:cubicBezTo>
                    <a:pt x="4513" y="1986"/>
                    <a:pt x="4454" y="2034"/>
                    <a:pt x="4442" y="2106"/>
                  </a:cubicBezTo>
                  <a:lnTo>
                    <a:pt x="4335" y="2510"/>
                  </a:lnTo>
                  <a:lnTo>
                    <a:pt x="4073" y="2403"/>
                  </a:lnTo>
                  <a:cubicBezTo>
                    <a:pt x="4049" y="2391"/>
                    <a:pt x="4037" y="2391"/>
                    <a:pt x="4001" y="2391"/>
                  </a:cubicBezTo>
                  <a:lnTo>
                    <a:pt x="3287" y="2475"/>
                  </a:lnTo>
                  <a:lnTo>
                    <a:pt x="3049" y="2344"/>
                  </a:lnTo>
                  <a:lnTo>
                    <a:pt x="3275" y="1939"/>
                  </a:lnTo>
                  <a:cubicBezTo>
                    <a:pt x="3323" y="1867"/>
                    <a:pt x="3287" y="1772"/>
                    <a:pt x="3215" y="1736"/>
                  </a:cubicBezTo>
                  <a:lnTo>
                    <a:pt x="251" y="22"/>
                  </a:lnTo>
                  <a:cubicBezTo>
                    <a:pt x="228" y="7"/>
                    <a:pt x="205" y="0"/>
                    <a:pt x="1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7" name="Google Shape;2727;p96"/>
            <p:cNvSpPr/>
            <p:nvPr/>
          </p:nvSpPr>
          <p:spPr>
            <a:xfrm>
              <a:off x="6965173" y="2009304"/>
              <a:ext cx="38670" cy="27181"/>
            </a:xfrm>
            <a:custGeom>
              <a:avLst/>
              <a:gdLst/>
              <a:ahLst/>
              <a:cxnLst/>
              <a:rect l="l" t="t" r="r" b="b"/>
              <a:pathLst>
                <a:path w="1215" h="854" extrusionOk="0">
                  <a:moveTo>
                    <a:pt x="1023" y="1"/>
                  </a:moveTo>
                  <a:cubicBezTo>
                    <a:pt x="995" y="1"/>
                    <a:pt x="966" y="8"/>
                    <a:pt x="941" y="20"/>
                  </a:cubicBezTo>
                  <a:lnTo>
                    <a:pt x="95" y="580"/>
                  </a:lnTo>
                  <a:cubicBezTo>
                    <a:pt x="12" y="616"/>
                    <a:pt x="0" y="711"/>
                    <a:pt x="48" y="782"/>
                  </a:cubicBezTo>
                  <a:cubicBezTo>
                    <a:pt x="83" y="830"/>
                    <a:pt x="119" y="854"/>
                    <a:pt x="179" y="854"/>
                  </a:cubicBezTo>
                  <a:cubicBezTo>
                    <a:pt x="214" y="854"/>
                    <a:pt x="238" y="842"/>
                    <a:pt x="274" y="830"/>
                  </a:cubicBezTo>
                  <a:lnTo>
                    <a:pt x="1119" y="282"/>
                  </a:lnTo>
                  <a:cubicBezTo>
                    <a:pt x="1179" y="235"/>
                    <a:pt x="1214" y="140"/>
                    <a:pt x="1155" y="68"/>
                  </a:cubicBezTo>
                  <a:cubicBezTo>
                    <a:pt x="1124" y="22"/>
                    <a:pt x="1074" y="1"/>
                    <a:pt x="10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28" name="Google Shape;2728;p96"/>
          <p:cNvGrpSpPr/>
          <p:nvPr/>
        </p:nvGrpSpPr>
        <p:grpSpPr>
          <a:xfrm>
            <a:off x="110054" y="2089065"/>
            <a:ext cx="291248" cy="291573"/>
            <a:chOff x="7073928" y="2905757"/>
            <a:chExt cx="371395" cy="371809"/>
          </a:xfrm>
        </p:grpSpPr>
        <p:sp>
          <p:nvSpPr>
            <p:cNvPr id="2729" name="Google Shape;2729;p96"/>
            <p:cNvSpPr/>
            <p:nvPr/>
          </p:nvSpPr>
          <p:spPr>
            <a:xfrm>
              <a:off x="7073928" y="2905757"/>
              <a:ext cx="371395" cy="371809"/>
            </a:xfrm>
            <a:custGeom>
              <a:avLst/>
              <a:gdLst/>
              <a:ahLst/>
              <a:cxnLst/>
              <a:rect l="l" t="t" r="r" b="b"/>
              <a:pathLst>
                <a:path w="11669" h="11682" extrusionOk="0">
                  <a:moveTo>
                    <a:pt x="3608" y="1811"/>
                  </a:moveTo>
                  <a:cubicBezTo>
                    <a:pt x="3822" y="1811"/>
                    <a:pt x="3989" y="1977"/>
                    <a:pt x="3989" y="2192"/>
                  </a:cubicBezTo>
                  <a:lnTo>
                    <a:pt x="3989" y="2561"/>
                  </a:lnTo>
                  <a:cubicBezTo>
                    <a:pt x="3989" y="2870"/>
                    <a:pt x="3727" y="3120"/>
                    <a:pt x="3417" y="3120"/>
                  </a:cubicBezTo>
                  <a:cubicBezTo>
                    <a:pt x="3411" y="3120"/>
                    <a:pt x="3404" y="3121"/>
                    <a:pt x="3398" y="3121"/>
                  </a:cubicBezTo>
                  <a:cubicBezTo>
                    <a:pt x="3109" y="3121"/>
                    <a:pt x="2870" y="2863"/>
                    <a:pt x="2870" y="2561"/>
                  </a:cubicBezTo>
                  <a:lnTo>
                    <a:pt x="2870" y="2192"/>
                  </a:lnTo>
                  <a:cubicBezTo>
                    <a:pt x="2870" y="1977"/>
                    <a:pt x="3024" y="1811"/>
                    <a:pt x="3239" y="1811"/>
                  </a:cubicBezTo>
                  <a:close/>
                  <a:moveTo>
                    <a:pt x="3596" y="3454"/>
                  </a:moveTo>
                  <a:lnTo>
                    <a:pt x="3596" y="3466"/>
                  </a:lnTo>
                  <a:cubicBezTo>
                    <a:pt x="3632" y="3561"/>
                    <a:pt x="3643" y="3644"/>
                    <a:pt x="3667" y="3704"/>
                  </a:cubicBezTo>
                  <a:lnTo>
                    <a:pt x="3429" y="3942"/>
                  </a:lnTo>
                  <a:lnTo>
                    <a:pt x="3405" y="3942"/>
                  </a:lnTo>
                  <a:lnTo>
                    <a:pt x="3167" y="3704"/>
                  </a:lnTo>
                  <a:cubicBezTo>
                    <a:pt x="3191" y="3644"/>
                    <a:pt x="3215" y="3585"/>
                    <a:pt x="3215" y="3525"/>
                  </a:cubicBezTo>
                  <a:lnTo>
                    <a:pt x="3215" y="3454"/>
                  </a:lnTo>
                  <a:close/>
                  <a:moveTo>
                    <a:pt x="5632" y="5204"/>
                  </a:moveTo>
                  <a:lnTo>
                    <a:pt x="5632" y="7418"/>
                  </a:lnTo>
                  <a:lnTo>
                    <a:pt x="4525" y="8204"/>
                  </a:lnTo>
                  <a:lnTo>
                    <a:pt x="4525" y="5466"/>
                  </a:lnTo>
                  <a:cubicBezTo>
                    <a:pt x="4608" y="5525"/>
                    <a:pt x="4727" y="5573"/>
                    <a:pt x="4846" y="5585"/>
                  </a:cubicBezTo>
                  <a:lnTo>
                    <a:pt x="4977" y="5585"/>
                  </a:lnTo>
                  <a:cubicBezTo>
                    <a:pt x="5120" y="5561"/>
                    <a:pt x="5263" y="5525"/>
                    <a:pt x="5370" y="5418"/>
                  </a:cubicBezTo>
                  <a:lnTo>
                    <a:pt x="5632" y="5204"/>
                  </a:lnTo>
                  <a:close/>
                  <a:moveTo>
                    <a:pt x="2893" y="3930"/>
                  </a:moveTo>
                  <a:lnTo>
                    <a:pt x="3167" y="4204"/>
                  </a:lnTo>
                  <a:cubicBezTo>
                    <a:pt x="3227" y="4263"/>
                    <a:pt x="3310" y="4299"/>
                    <a:pt x="3417" y="4299"/>
                  </a:cubicBezTo>
                  <a:cubicBezTo>
                    <a:pt x="3524" y="4299"/>
                    <a:pt x="3596" y="4275"/>
                    <a:pt x="3667" y="4204"/>
                  </a:cubicBezTo>
                  <a:lnTo>
                    <a:pt x="3905" y="3966"/>
                  </a:lnTo>
                  <a:cubicBezTo>
                    <a:pt x="3989" y="3989"/>
                    <a:pt x="4060" y="4025"/>
                    <a:pt x="4144" y="4025"/>
                  </a:cubicBezTo>
                  <a:cubicBezTo>
                    <a:pt x="4203" y="4025"/>
                    <a:pt x="4263" y="4049"/>
                    <a:pt x="4298" y="4097"/>
                  </a:cubicBezTo>
                  <a:lnTo>
                    <a:pt x="4798" y="4716"/>
                  </a:lnTo>
                  <a:cubicBezTo>
                    <a:pt x="4833" y="4764"/>
                    <a:pt x="4884" y="4789"/>
                    <a:pt x="4935" y="4789"/>
                  </a:cubicBezTo>
                  <a:cubicBezTo>
                    <a:pt x="4971" y="4789"/>
                    <a:pt x="5007" y="4776"/>
                    <a:pt x="5036" y="4751"/>
                  </a:cubicBezTo>
                  <a:lnTo>
                    <a:pt x="5656" y="4263"/>
                  </a:lnTo>
                  <a:cubicBezTo>
                    <a:pt x="5694" y="4231"/>
                    <a:pt x="5747" y="4209"/>
                    <a:pt x="5798" y="4209"/>
                  </a:cubicBezTo>
                  <a:cubicBezTo>
                    <a:pt x="5842" y="4209"/>
                    <a:pt x="5885" y="4225"/>
                    <a:pt x="5918" y="4263"/>
                  </a:cubicBezTo>
                  <a:cubicBezTo>
                    <a:pt x="5965" y="4299"/>
                    <a:pt x="5989" y="4347"/>
                    <a:pt x="5977" y="4406"/>
                  </a:cubicBezTo>
                  <a:cubicBezTo>
                    <a:pt x="5989" y="4454"/>
                    <a:pt x="5965" y="4513"/>
                    <a:pt x="5918" y="4537"/>
                  </a:cubicBezTo>
                  <a:lnTo>
                    <a:pt x="5144" y="5156"/>
                  </a:lnTo>
                  <a:cubicBezTo>
                    <a:pt x="5084" y="5192"/>
                    <a:pt x="5013" y="5228"/>
                    <a:pt x="4929" y="5240"/>
                  </a:cubicBezTo>
                  <a:lnTo>
                    <a:pt x="4858" y="5240"/>
                  </a:lnTo>
                  <a:cubicBezTo>
                    <a:pt x="4751" y="5228"/>
                    <a:pt x="4667" y="5180"/>
                    <a:pt x="4608" y="5109"/>
                  </a:cubicBezTo>
                  <a:lnTo>
                    <a:pt x="4453" y="4930"/>
                  </a:lnTo>
                  <a:cubicBezTo>
                    <a:pt x="4425" y="4884"/>
                    <a:pt x="4369" y="4866"/>
                    <a:pt x="4312" y="4866"/>
                  </a:cubicBezTo>
                  <a:cubicBezTo>
                    <a:pt x="4295" y="4866"/>
                    <a:pt x="4279" y="4868"/>
                    <a:pt x="4263" y="4870"/>
                  </a:cubicBezTo>
                  <a:cubicBezTo>
                    <a:pt x="4191" y="4894"/>
                    <a:pt x="4144" y="4954"/>
                    <a:pt x="4144" y="5037"/>
                  </a:cubicBezTo>
                  <a:lnTo>
                    <a:pt x="4144" y="8454"/>
                  </a:lnTo>
                  <a:lnTo>
                    <a:pt x="3763" y="8740"/>
                  </a:lnTo>
                  <a:lnTo>
                    <a:pt x="3763" y="7145"/>
                  </a:lnTo>
                  <a:cubicBezTo>
                    <a:pt x="3763" y="7061"/>
                    <a:pt x="3691" y="6978"/>
                    <a:pt x="3596" y="6978"/>
                  </a:cubicBezTo>
                  <a:cubicBezTo>
                    <a:pt x="3512" y="6978"/>
                    <a:pt x="3429" y="7061"/>
                    <a:pt x="3429" y="7145"/>
                  </a:cubicBezTo>
                  <a:lnTo>
                    <a:pt x="3429" y="8978"/>
                  </a:lnTo>
                  <a:lnTo>
                    <a:pt x="2870" y="9383"/>
                  </a:lnTo>
                  <a:lnTo>
                    <a:pt x="2870" y="7180"/>
                  </a:lnTo>
                  <a:cubicBezTo>
                    <a:pt x="2870" y="7014"/>
                    <a:pt x="2822" y="6835"/>
                    <a:pt x="2750" y="6680"/>
                  </a:cubicBezTo>
                  <a:lnTo>
                    <a:pt x="2572" y="6347"/>
                  </a:lnTo>
                  <a:cubicBezTo>
                    <a:pt x="2524" y="6240"/>
                    <a:pt x="2500" y="6121"/>
                    <a:pt x="2500" y="6013"/>
                  </a:cubicBezTo>
                  <a:lnTo>
                    <a:pt x="2500" y="4263"/>
                  </a:lnTo>
                  <a:cubicBezTo>
                    <a:pt x="2500" y="4180"/>
                    <a:pt x="2536" y="4120"/>
                    <a:pt x="2596" y="4085"/>
                  </a:cubicBezTo>
                  <a:lnTo>
                    <a:pt x="2893" y="3930"/>
                  </a:lnTo>
                  <a:close/>
                  <a:moveTo>
                    <a:pt x="5810" y="1"/>
                  </a:moveTo>
                  <a:cubicBezTo>
                    <a:pt x="5727" y="1"/>
                    <a:pt x="5656" y="72"/>
                    <a:pt x="5656" y="167"/>
                  </a:cubicBezTo>
                  <a:lnTo>
                    <a:pt x="5656" y="3870"/>
                  </a:lnTo>
                  <a:cubicBezTo>
                    <a:pt x="5596" y="3882"/>
                    <a:pt x="5537" y="3930"/>
                    <a:pt x="5477" y="3977"/>
                  </a:cubicBezTo>
                  <a:lnTo>
                    <a:pt x="5001" y="4358"/>
                  </a:lnTo>
                  <a:lnTo>
                    <a:pt x="4596" y="3870"/>
                  </a:lnTo>
                  <a:cubicBezTo>
                    <a:pt x="4489" y="3739"/>
                    <a:pt x="4346" y="3668"/>
                    <a:pt x="4179" y="3668"/>
                  </a:cubicBezTo>
                  <a:cubicBezTo>
                    <a:pt x="4072" y="3668"/>
                    <a:pt x="3989" y="3573"/>
                    <a:pt x="3989" y="3466"/>
                  </a:cubicBezTo>
                  <a:lnTo>
                    <a:pt x="3989" y="3275"/>
                  </a:lnTo>
                  <a:cubicBezTo>
                    <a:pt x="4203" y="3108"/>
                    <a:pt x="4358" y="2846"/>
                    <a:pt x="4358" y="2549"/>
                  </a:cubicBezTo>
                  <a:lnTo>
                    <a:pt x="4358" y="2180"/>
                  </a:lnTo>
                  <a:cubicBezTo>
                    <a:pt x="4358" y="1775"/>
                    <a:pt x="4024" y="1465"/>
                    <a:pt x="3643" y="1465"/>
                  </a:cubicBezTo>
                  <a:lnTo>
                    <a:pt x="3274" y="1465"/>
                  </a:lnTo>
                  <a:cubicBezTo>
                    <a:pt x="2870" y="1465"/>
                    <a:pt x="2560" y="1787"/>
                    <a:pt x="2560" y="2180"/>
                  </a:cubicBezTo>
                  <a:lnTo>
                    <a:pt x="2560" y="2549"/>
                  </a:lnTo>
                  <a:cubicBezTo>
                    <a:pt x="2560" y="2846"/>
                    <a:pt x="2703" y="3108"/>
                    <a:pt x="2929" y="3275"/>
                  </a:cubicBezTo>
                  <a:lnTo>
                    <a:pt x="2929" y="3525"/>
                  </a:lnTo>
                  <a:lnTo>
                    <a:pt x="2929" y="3549"/>
                  </a:lnTo>
                  <a:lnTo>
                    <a:pt x="2500" y="3751"/>
                  </a:lnTo>
                  <a:cubicBezTo>
                    <a:pt x="2322" y="3847"/>
                    <a:pt x="2203" y="4037"/>
                    <a:pt x="2203" y="4228"/>
                  </a:cubicBezTo>
                  <a:lnTo>
                    <a:pt x="2203" y="5990"/>
                  </a:lnTo>
                  <a:cubicBezTo>
                    <a:pt x="2203" y="6144"/>
                    <a:pt x="2239" y="6323"/>
                    <a:pt x="2322" y="6478"/>
                  </a:cubicBezTo>
                  <a:lnTo>
                    <a:pt x="2500" y="6823"/>
                  </a:lnTo>
                  <a:cubicBezTo>
                    <a:pt x="2536" y="6918"/>
                    <a:pt x="2572" y="7037"/>
                    <a:pt x="2572" y="7145"/>
                  </a:cubicBezTo>
                  <a:lnTo>
                    <a:pt x="2572" y="9597"/>
                  </a:lnTo>
                  <a:lnTo>
                    <a:pt x="83" y="11371"/>
                  </a:lnTo>
                  <a:cubicBezTo>
                    <a:pt x="12" y="11431"/>
                    <a:pt x="0" y="11538"/>
                    <a:pt x="36" y="11609"/>
                  </a:cubicBezTo>
                  <a:cubicBezTo>
                    <a:pt x="74" y="11655"/>
                    <a:pt x="133" y="11682"/>
                    <a:pt x="188" y="11682"/>
                  </a:cubicBezTo>
                  <a:cubicBezTo>
                    <a:pt x="219" y="11682"/>
                    <a:pt x="249" y="11674"/>
                    <a:pt x="274" y="11657"/>
                  </a:cubicBezTo>
                  <a:lnTo>
                    <a:pt x="5846" y="7716"/>
                  </a:lnTo>
                  <a:lnTo>
                    <a:pt x="11406" y="11657"/>
                  </a:lnTo>
                  <a:cubicBezTo>
                    <a:pt x="11442" y="11669"/>
                    <a:pt x="11466" y="11681"/>
                    <a:pt x="11513" y="11681"/>
                  </a:cubicBezTo>
                  <a:cubicBezTo>
                    <a:pt x="11573" y="11681"/>
                    <a:pt x="11621" y="11657"/>
                    <a:pt x="11644" y="11609"/>
                  </a:cubicBezTo>
                  <a:cubicBezTo>
                    <a:pt x="11668" y="11538"/>
                    <a:pt x="11644" y="11431"/>
                    <a:pt x="11573" y="11371"/>
                  </a:cubicBezTo>
                  <a:lnTo>
                    <a:pt x="5977" y="7395"/>
                  </a:lnTo>
                  <a:lnTo>
                    <a:pt x="5977" y="4930"/>
                  </a:lnTo>
                  <a:lnTo>
                    <a:pt x="6144" y="4787"/>
                  </a:lnTo>
                  <a:cubicBezTo>
                    <a:pt x="6263" y="4692"/>
                    <a:pt x="6334" y="4549"/>
                    <a:pt x="6346" y="4394"/>
                  </a:cubicBezTo>
                  <a:cubicBezTo>
                    <a:pt x="6346" y="4228"/>
                    <a:pt x="6287" y="4073"/>
                    <a:pt x="6168" y="3977"/>
                  </a:cubicBezTo>
                  <a:cubicBezTo>
                    <a:pt x="6108" y="3930"/>
                    <a:pt x="6049" y="3882"/>
                    <a:pt x="5977" y="3870"/>
                  </a:cubicBezTo>
                  <a:lnTo>
                    <a:pt x="5977" y="715"/>
                  </a:lnTo>
                  <a:lnTo>
                    <a:pt x="8275" y="715"/>
                  </a:lnTo>
                  <a:lnTo>
                    <a:pt x="8037" y="1191"/>
                  </a:lnTo>
                  <a:cubicBezTo>
                    <a:pt x="8001" y="1239"/>
                    <a:pt x="8001" y="1299"/>
                    <a:pt x="8037" y="1334"/>
                  </a:cubicBezTo>
                  <a:lnTo>
                    <a:pt x="8275" y="1811"/>
                  </a:lnTo>
                  <a:lnTo>
                    <a:pt x="6549" y="1811"/>
                  </a:lnTo>
                  <a:cubicBezTo>
                    <a:pt x="6453" y="1811"/>
                    <a:pt x="6382" y="1894"/>
                    <a:pt x="6382" y="1977"/>
                  </a:cubicBezTo>
                  <a:cubicBezTo>
                    <a:pt x="6382" y="2072"/>
                    <a:pt x="6453" y="2144"/>
                    <a:pt x="6549" y="2144"/>
                  </a:cubicBezTo>
                  <a:lnTo>
                    <a:pt x="8549" y="2144"/>
                  </a:lnTo>
                  <a:cubicBezTo>
                    <a:pt x="8608" y="2144"/>
                    <a:pt x="8668" y="2108"/>
                    <a:pt x="8704" y="2072"/>
                  </a:cubicBezTo>
                  <a:cubicBezTo>
                    <a:pt x="8727" y="2025"/>
                    <a:pt x="8727" y="1953"/>
                    <a:pt x="8716" y="1906"/>
                  </a:cubicBezTo>
                  <a:lnTo>
                    <a:pt x="8394" y="1251"/>
                  </a:lnTo>
                  <a:lnTo>
                    <a:pt x="8716" y="596"/>
                  </a:lnTo>
                  <a:cubicBezTo>
                    <a:pt x="8751" y="537"/>
                    <a:pt x="8751" y="477"/>
                    <a:pt x="8704" y="429"/>
                  </a:cubicBezTo>
                  <a:cubicBezTo>
                    <a:pt x="8668" y="394"/>
                    <a:pt x="8608" y="358"/>
                    <a:pt x="8549" y="358"/>
                  </a:cubicBezTo>
                  <a:lnTo>
                    <a:pt x="5977" y="358"/>
                  </a:lnTo>
                  <a:lnTo>
                    <a:pt x="5977" y="167"/>
                  </a:lnTo>
                  <a:cubicBezTo>
                    <a:pt x="5977" y="72"/>
                    <a:pt x="5906" y="1"/>
                    <a:pt x="58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0" name="Google Shape;2730;p96"/>
            <p:cNvSpPr/>
            <p:nvPr/>
          </p:nvSpPr>
          <p:spPr>
            <a:xfrm>
              <a:off x="7281188" y="3188513"/>
              <a:ext cx="65596" cy="48473"/>
            </a:xfrm>
            <a:custGeom>
              <a:avLst/>
              <a:gdLst/>
              <a:ahLst/>
              <a:cxnLst/>
              <a:rect l="l" t="t" r="r" b="b"/>
              <a:pathLst>
                <a:path w="2061" h="1523" extrusionOk="0">
                  <a:moveTo>
                    <a:pt x="204" y="1"/>
                  </a:moveTo>
                  <a:cubicBezTo>
                    <a:pt x="151" y="1"/>
                    <a:pt x="97" y="27"/>
                    <a:pt x="60" y="70"/>
                  </a:cubicBezTo>
                  <a:cubicBezTo>
                    <a:pt x="1" y="154"/>
                    <a:pt x="37" y="261"/>
                    <a:pt x="108" y="320"/>
                  </a:cubicBezTo>
                  <a:lnTo>
                    <a:pt x="1775" y="1487"/>
                  </a:lnTo>
                  <a:cubicBezTo>
                    <a:pt x="1799" y="1511"/>
                    <a:pt x="1834" y="1523"/>
                    <a:pt x="1882" y="1523"/>
                  </a:cubicBezTo>
                  <a:cubicBezTo>
                    <a:pt x="1942" y="1523"/>
                    <a:pt x="1977" y="1487"/>
                    <a:pt x="2013" y="1451"/>
                  </a:cubicBezTo>
                  <a:cubicBezTo>
                    <a:pt x="2061" y="1368"/>
                    <a:pt x="2037" y="1261"/>
                    <a:pt x="1965" y="1213"/>
                  </a:cubicBezTo>
                  <a:lnTo>
                    <a:pt x="299" y="35"/>
                  </a:lnTo>
                  <a:cubicBezTo>
                    <a:pt x="271" y="11"/>
                    <a:pt x="237" y="1"/>
                    <a:pt x="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1" name="Google Shape;2731;p96"/>
            <p:cNvSpPr/>
            <p:nvPr/>
          </p:nvSpPr>
          <p:spPr>
            <a:xfrm>
              <a:off x="7252034" y="3168080"/>
              <a:ext cx="24634" cy="19287"/>
            </a:xfrm>
            <a:custGeom>
              <a:avLst/>
              <a:gdLst/>
              <a:ahLst/>
              <a:cxnLst/>
              <a:rect l="l" t="t" r="r" b="b"/>
              <a:pathLst>
                <a:path w="774" h="606" extrusionOk="0">
                  <a:moveTo>
                    <a:pt x="201" y="1"/>
                  </a:moveTo>
                  <a:cubicBezTo>
                    <a:pt x="148" y="1"/>
                    <a:pt x="97" y="29"/>
                    <a:pt x="60" y="81"/>
                  </a:cubicBezTo>
                  <a:cubicBezTo>
                    <a:pt x="0" y="153"/>
                    <a:pt x="24" y="260"/>
                    <a:pt x="95" y="319"/>
                  </a:cubicBezTo>
                  <a:lnTo>
                    <a:pt x="476" y="569"/>
                  </a:lnTo>
                  <a:cubicBezTo>
                    <a:pt x="500" y="581"/>
                    <a:pt x="536" y="605"/>
                    <a:pt x="572" y="605"/>
                  </a:cubicBezTo>
                  <a:cubicBezTo>
                    <a:pt x="631" y="605"/>
                    <a:pt x="679" y="569"/>
                    <a:pt x="714" y="522"/>
                  </a:cubicBezTo>
                  <a:cubicBezTo>
                    <a:pt x="774" y="450"/>
                    <a:pt x="750" y="343"/>
                    <a:pt x="667" y="284"/>
                  </a:cubicBezTo>
                  <a:lnTo>
                    <a:pt x="298" y="34"/>
                  </a:lnTo>
                  <a:cubicBezTo>
                    <a:pt x="266" y="11"/>
                    <a:pt x="233" y="1"/>
                    <a:pt x="2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32" name="Google Shape;2732;p96"/>
          <p:cNvGrpSpPr/>
          <p:nvPr/>
        </p:nvGrpSpPr>
        <p:grpSpPr>
          <a:xfrm>
            <a:off x="8750148" y="1028482"/>
            <a:ext cx="262445" cy="262420"/>
            <a:chOff x="7976174" y="2925108"/>
            <a:chExt cx="334666" cy="334634"/>
          </a:xfrm>
        </p:grpSpPr>
        <p:sp>
          <p:nvSpPr>
            <p:cNvPr id="2733" name="Google Shape;2733;p96"/>
            <p:cNvSpPr/>
            <p:nvPr/>
          </p:nvSpPr>
          <p:spPr>
            <a:xfrm>
              <a:off x="8003100" y="3064545"/>
              <a:ext cx="10630" cy="14068"/>
            </a:xfrm>
            <a:custGeom>
              <a:avLst/>
              <a:gdLst/>
              <a:ahLst/>
              <a:cxnLst/>
              <a:rect l="l" t="t" r="r" b="b"/>
              <a:pathLst>
                <a:path w="334" h="442" extrusionOk="0">
                  <a:moveTo>
                    <a:pt x="167" y="1"/>
                  </a:moveTo>
                  <a:cubicBezTo>
                    <a:pt x="72" y="1"/>
                    <a:pt x="0" y="72"/>
                    <a:pt x="0" y="167"/>
                  </a:cubicBezTo>
                  <a:lnTo>
                    <a:pt x="0" y="286"/>
                  </a:lnTo>
                  <a:cubicBezTo>
                    <a:pt x="0" y="370"/>
                    <a:pt x="72" y="441"/>
                    <a:pt x="167" y="441"/>
                  </a:cubicBezTo>
                  <a:cubicBezTo>
                    <a:pt x="250" y="441"/>
                    <a:pt x="322" y="370"/>
                    <a:pt x="322" y="286"/>
                  </a:cubicBezTo>
                  <a:lnTo>
                    <a:pt x="322" y="167"/>
                  </a:lnTo>
                  <a:cubicBezTo>
                    <a:pt x="334" y="72"/>
                    <a:pt x="250" y="1"/>
                    <a:pt x="1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4" name="Google Shape;2734;p96"/>
            <p:cNvSpPr/>
            <p:nvPr/>
          </p:nvSpPr>
          <p:spPr>
            <a:xfrm>
              <a:off x="8003100" y="3046371"/>
              <a:ext cx="10630" cy="14418"/>
            </a:xfrm>
            <a:custGeom>
              <a:avLst/>
              <a:gdLst/>
              <a:ahLst/>
              <a:cxnLst/>
              <a:rect l="l" t="t" r="r" b="b"/>
              <a:pathLst>
                <a:path w="334" h="453" extrusionOk="0">
                  <a:moveTo>
                    <a:pt x="167" y="0"/>
                  </a:moveTo>
                  <a:cubicBezTo>
                    <a:pt x="72" y="0"/>
                    <a:pt x="0" y="71"/>
                    <a:pt x="0" y="167"/>
                  </a:cubicBezTo>
                  <a:lnTo>
                    <a:pt x="0" y="286"/>
                  </a:lnTo>
                  <a:cubicBezTo>
                    <a:pt x="0" y="369"/>
                    <a:pt x="72" y="452"/>
                    <a:pt x="167" y="452"/>
                  </a:cubicBezTo>
                  <a:cubicBezTo>
                    <a:pt x="250" y="452"/>
                    <a:pt x="322" y="369"/>
                    <a:pt x="322" y="286"/>
                  </a:cubicBezTo>
                  <a:lnTo>
                    <a:pt x="322" y="167"/>
                  </a:lnTo>
                  <a:cubicBezTo>
                    <a:pt x="334" y="71"/>
                    <a:pt x="250" y="0"/>
                    <a:pt x="1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5" name="Google Shape;2735;p96"/>
            <p:cNvSpPr/>
            <p:nvPr/>
          </p:nvSpPr>
          <p:spPr>
            <a:xfrm>
              <a:off x="8272519" y="3105093"/>
              <a:ext cx="10630" cy="14418"/>
            </a:xfrm>
            <a:custGeom>
              <a:avLst/>
              <a:gdLst/>
              <a:ahLst/>
              <a:cxnLst/>
              <a:rect l="l" t="t" r="r" b="b"/>
              <a:pathLst>
                <a:path w="334" h="453" extrusionOk="0">
                  <a:moveTo>
                    <a:pt x="167" y="0"/>
                  </a:moveTo>
                  <a:cubicBezTo>
                    <a:pt x="84" y="0"/>
                    <a:pt x="1" y="72"/>
                    <a:pt x="1" y="167"/>
                  </a:cubicBezTo>
                  <a:lnTo>
                    <a:pt x="1" y="286"/>
                  </a:lnTo>
                  <a:cubicBezTo>
                    <a:pt x="1" y="370"/>
                    <a:pt x="84" y="453"/>
                    <a:pt x="167" y="453"/>
                  </a:cubicBezTo>
                  <a:cubicBezTo>
                    <a:pt x="263" y="453"/>
                    <a:pt x="334" y="370"/>
                    <a:pt x="334" y="286"/>
                  </a:cubicBezTo>
                  <a:lnTo>
                    <a:pt x="334" y="167"/>
                  </a:lnTo>
                  <a:cubicBezTo>
                    <a:pt x="334" y="72"/>
                    <a:pt x="263" y="0"/>
                    <a:pt x="1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6" name="Google Shape;2736;p96"/>
            <p:cNvSpPr/>
            <p:nvPr/>
          </p:nvSpPr>
          <p:spPr>
            <a:xfrm>
              <a:off x="8272519" y="3123266"/>
              <a:ext cx="10630" cy="14068"/>
            </a:xfrm>
            <a:custGeom>
              <a:avLst/>
              <a:gdLst/>
              <a:ahLst/>
              <a:cxnLst/>
              <a:rect l="l" t="t" r="r" b="b"/>
              <a:pathLst>
                <a:path w="334" h="442" extrusionOk="0">
                  <a:moveTo>
                    <a:pt x="167" y="1"/>
                  </a:moveTo>
                  <a:cubicBezTo>
                    <a:pt x="84" y="1"/>
                    <a:pt x="1" y="72"/>
                    <a:pt x="1" y="168"/>
                  </a:cubicBezTo>
                  <a:lnTo>
                    <a:pt x="1" y="287"/>
                  </a:lnTo>
                  <a:cubicBezTo>
                    <a:pt x="1" y="370"/>
                    <a:pt x="84" y="442"/>
                    <a:pt x="167" y="442"/>
                  </a:cubicBezTo>
                  <a:cubicBezTo>
                    <a:pt x="263" y="442"/>
                    <a:pt x="334" y="370"/>
                    <a:pt x="334" y="287"/>
                  </a:cubicBezTo>
                  <a:lnTo>
                    <a:pt x="334" y="168"/>
                  </a:lnTo>
                  <a:cubicBezTo>
                    <a:pt x="334" y="72"/>
                    <a:pt x="263" y="1"/>
                    <a:pt x="1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7" name="Google Shape;2737;p96"/>
            <p:cNvSpPr/>
            <p:nvPr/>
          </p:nvSpPr>
          <p:spPr>
            <a:xfrm>
              <a:off x="7976174" y="2925108"/>
              <a:ext cx="334666" cy="334634"/>
            </a:xfrm>
            <a:custGeom>
              <a:avLst/>
              <a:gdLst/>
              <a:ahLst/>
              <a:cxnLst/>
              <a:rect l="l" t="t" r="r" b="b"/>
              <a:pathLst>
                <a:path w="10515" h="10514" extrusionOk="0">
                  <a:moveTo>
                    <a:pt x="5109" y="655"/>
                  </a:moveTo>
                  <a:lnTo>
                    <a:pt x="5109" y="2762"/>
                  </a:lnTo>
                  <a:lnTo>
                    <a:pt x="4704" y="2762"/>
                  </a:lnTo>
                  <a:lnTo>
                    <a:pt x="4704" y="655"/>
                  </a:lnTo>
                  <a:close/>
                  <a:moveTo>
                    <a:pt x="7549" y="655"/>
                  </a:moveTo>
                  <a:lnTo>
                    <a:pt x="7549" y="738"/>
                  </a:lnTo>
                  <a:lnTo>
                    <a:pt x="7549" y="750"/>
                  </a:lnTo>
                  <a:lnTo>
                    <a:pt x="7549" y="1584"/>
                  </a:lnTo>
                  <a:lnTo>
                    <a:pt x="7549" y="1774"/>
                  </a:lnTo>
                  <a:cubicBezTo>
                    <a:pt x="7442" y="1667"/>
                    <a:pt x="7311" y="1572"/>
                    <a:pt x="7157" y="1536"/>
                  </a:cubicBezTo>
                  <a:cubicBezTo>
                    <a:pt x="7122" y="1527"/>
                    <a:pt x="7085" y="1523"/>
                    <a:pt x="7048" y="1523"/>
                  </a:cubicBezTo>
                  <a:cubicBezTo>
                    <a:pt x="6935" y="1523"/>
                    <a:pt x="6818" y="1565"/>
                    <a:pt x="6728" y="1655"/>
                  </a:cubicBezTo>
                  <a:cubicBezTo>
                    <a:pt x="6716" y="1667"/>
                    <a:pt x="6371" y="1965"/>
                    <a:pt x="6811" y="2584"/>
                  </a:cubicBezTo>
                  <a:cubicBezTo>
                    <a:pt x="6859" y="2643"/>
                    <a:pt x="6907" y="2691"/>
                    <a:pt x="6918" y="2762"/>
                  </a:cubicBezTo>
                  <a:lnTo>
                    <a:pt x="5430" y="2762"/>
                  </a:lnTo>
                  <a:lnTo>
                    <a:pt x="5430" y="655"/>
                  </a:lnTo>
                  <a:close/>
                  <a:moveTo>
                    <a:pt x="2359" y="523"/>
                  </a:moveTo>
                  <a:cubicBezTo>
                    <a:pt x="2823" y="523"/>
                    <a:pt x="3485" y="630"/>
                    <a:pt x="3620" y="833"/>
                  </a:cubicBezTo>
                  <a:cubicBezTo>
                    <a:pt x="3644" y="881"/>
                    <a:pt x="3704" y="917"/>
                    <a:pt x="3763" y="917"/>
                  </a:cubicBezTo>
                  <a:lnTo>
                    <a:pt x="4359" y="917"/>
                  </a:lnTo>
                  <a:lnTo>
                    <a:pt x="4359" y="2500"/>
                  </a:lnTo>
                  <a:lnTo>
                    <a:pt x="3954" y="2500"/>
                  </a:lnTo>
                  <a:cubicBezTo>
                    <a:pt x="3894" y="2500"/>
                    <a:pt x="3847" y="2536"/>
                    <a:pt x="3823" y="2560"/>
                  </a:cubicBezTo>
                  <a:cubicBezTo>
                    <a:pt x="3466" y="3024"/>
                    <a:pt x="3275" y="3072"/>
                    <a:pt x="3037" y="3119"/>
                  </a:cubicBezTo>
                  <a:cubicBezTo>
                    <a:pt x="2858" y="3143"/>
                    <a:pt x="2644" y="3191"/>
                    <a:pt x="2358" y="3381"/>
                  </a:cubicBezTo>
                  <a:cubicBezTo>
                    <a:pt x="2174" y="3515"/>
                    <a:pt x="2037" y="3549"/>
                    <a:pt x="1955" y="3549"/>
                  </a:cubicBezTo>
                  <a:cubicBezTo>
                    <a:pt x="1921" y="3549"/>
                    <a:pt x="1896" y="3543"/>
                    <a:pt x="1882" y="3536"/>
                  </a:cubicBezTo>
                  <a:cubicBezTo>
                    <a:pt x="1846" y="3477"/>
                    <a:pt x="1846" y="3417"/>
                    <a:pt x="1846" y="3381"/>
                  </a:cubicBezTo>
                  <a:cubicBezTo>
                    <a:pt x="1882" y="3203"/>
                    <a:pt x="2168" y="3000"/>
                    <a:pt x="2346" y="2905"/>
                  </a:cubicBezTo>
                  <a:cubicBezTo>
                    <a:pt x="2442" y="2858"/>
                    <a:pt x="2466" y="2762"/>
                    <a:pt x="2430" y="2679"/>
                  </a:cubicBezTo>
                  <a:cubicBezTo>
                    <a:pt x="2394" y="2619"/>
                    <a:pt x="2335" y="2596"/>
                    <a:pt x="2263" y="2596"/>
                  </a:cubicBezTo>
                  <a:lnTo>
                    <a:pt x="715" y="2596"/>
                  </a:lnTo>
                  <a:cubicBezTo>
                    <a:pt x="644" y="2596"/>
                    <a:pt x="584" y="2536"/>
                    <a:pt x="584" y="2465"/>
                  </a:cubicBezTo>
                  <a:lnTo>
                    <a:pt x="584" y="2441"/>
                  </a:lnTo>
                  <a:cubicBezTo>
                    <a:pt x="584" y="2369"/>
                    <a:pt x="644" y="2310"/>
                    <a:pt x="715" y="2310"/>
                  </a:cubicBezTo>
                  <a:lnTo>
                    <a:pt x="2132" y="2310"/>
                  </a:lnTo>
                  <a:cubicBezTo>
                    <a:pt x="2215" y="2310"/>
                    <a:pt x="2287" y="2238"/>
                    <a:pt x="2287" y="2143"/>
                  </a:cubicBezTo>
                  <a:cubicBezTo>
                    <a:pt x="2287" y="2060"/>
                    <a:pt x="2215" y="1988"/>
                    <a:pt x="2132" y="1988"/>
                  </a:cubicBezTo>
                  <a:lnTo>
                    <a:pt x="715" y="1988"/>
                  </a:lnTo>
                  <a:lnTo>
                    <a:pt x="441" y="2012"/>
                  </a:lnTo>
                  <a:cubicBezTo>
                    <a:pt x="370" y="2012"/>
                    <a:pt x="310" y="1953"/>
                    <a:pt x="310" y="1881"/>
                  </a:cubicBezTo>
                  <a:lnTo>
                    <a:pt x="310" y="1869"/>
                  </a:lnTo>
                  <a:cubicBezTo>
                    <a:pt x="310" y="1786"/>
                    <a:pt x="370" y="1726"/>
                    <a:pt x="441" y="1726"/>
                  </a:cubicBezTo>
                  <a:lnTo>
                    <a:pt x="2156" y="1726"/>
                  </a:lnTo>
                  <a:cubicBezTo>
                    <a:pt x="2251" y="1726"/>
                    <a:pt x="2323" y="1655"/>
                    <a:pt x="2323" y="1572"/>
                  </a:cubicBezTo>
                  <a:cubicBezTo>
                    <a:pt x="2323" y="1476"/>
                    <a:pt x="2251" y="1405"/>
                    <a:pt x="2156" y="1405"/>
                  </a:cubicBezTo>
                  <a:lnTo>
                    <a:pt x="691" y="1405"/>
                  </a:lnTo>
                  <a:cubicBezTo>
                    <a:pt x="632" y="1393"/>
                    <a:pt x="596" y="1345"/>
                    <a:pt x="596" y="1286"/>
                  </a:cubicBezTo>
                  <a:lnTo>
                    <a:pt x="596" y="1274"/>
                  </a:lnTo>
                  <a:cubicBezTo>
                    <a:pt x="596" y="1191"/>
                    <a:pt x="656" y="1131"/>
                    <a:pt x="727" y="1131"/>
                  </a:cubicBezTo>
                  <a:lnTo>
                    <a:pt x="2156" y="1131"/>
                  </a:lnTo>
                  <a:cubicBezTo>
                    <a:pt x="2239" y="1131"/>
                    <a:pt x="2323" y="1060"/>
                    <a:pt x="2323" y="976"/>
                  </a:cubicBezTo>
                  <a:cubicBezTo>
                    <a:pt x="2323" y="881"/>
                    <a:pt x="2239" y="810"/>
                    <a:pt x="2156" y="810"/>
                  </a:cubicBezTo>
                  <a:lnTo>
                    <a:pt x="1442" y="810"/>
                  </a:lnTo>
                  <a:cubicBezTo>
                    <a:pt x="1370" y="810"/>
                    <a:pt x="1311" y="750"/>
                    <a:pt x="1311" y="679"/>
                  </a:cubicBezTo>
                  <a:lnTo>
                    <a:pt x="1311" y="655"/>
                  </a:lnTo>
                  <a:cubicBezTo>
                    <a:pt x="1311" y="583"/>
                    <a:pt x="1370" y="524"/>
                    <a:pt x="1442" y="524"/>
                  </a:cubicBezTo>
                  <a:lnTo>
                    <a:pt x="2287" y="524"/>
                  </a:lnTo>
                  <a:cubicBezTo>
                    <a:pt x="2310" y="523"/>
                    <a:pt x="2334" y="523"/>
                    <a:pt x="2359" y="523"/>
                  </a:cubicBezTo>
                  <a:close/>
                  <a:moveTo>
                    <a:pt x="8633" y="310"/>
                  </a:moveTo>
                  <a:cubicBezTo>
                    <a:pt x="8704" y="310"/>
                    <a:pt x="8764" y="369"/>
                    <a:pt x="8764" y="452"/>
                  </a:cubicBezTo>
                  <a:lnTo>
                    <a:pt x="8764" y="691"/>
                  </a:lnTo>
                  <a:lnTo>
                    <a:pt x="8764" y="726"/>
                  </a:lnTo>
                  <a:lnTo>
                    <a:pt x="8764" y="1107"/>
                  </a:lnTo>
                  <a:lnTo>
                    <a:pt x="8764" y="1131"/>
                  </a:lnTo>
                  <a:lnTo>
                    <a:pt x="8764" y="2155"/>
                  </a:lnTo>
                  <a:cubicBezTo>
                    <a:pt x="8764" y="2250"/>
                    <a:pt x="8835" y="2322"/>
                    <a:pt x="8931" y="2322"/>
                  </a:cubicBezTo>
                  <a:cubicBezTo>
                    <a:pt x="9014" y="2322"/>
                    <a:pt x="9085" y="2250"/>
                    <a:pt x="9085" y="2155"/>
                  </a:cubicBezTo>
                  <a:lnTo>
                    <a:pt x="9085" y="1012"/>
                  </a:lnTo>
                  <a:lnTo>
                    <a:pt x="9085" y="988"/>
                  </a:lnTo>
                  <a:lnTo>
                    <a:pt x="9085" y="953"/>
                  </a:lnTo>
                  <a:lnTo>
                    <a:pt x="9085" y="702"/>
                  </a:lnTo>
                  <a:cubicBezTo>
                    <a:pt x="9109" y="643"/>
                    <a:pt x="9145" y="595"/>
                    <a:pt x="9204" y="595"/>
                  </a:cubicBezTo>
                  <a:lnTo>
                    <a:pt x="9228" y="595"/>
                  </a:lnTo>
                  <a:cubicBezTo>
                    <a:pt x="9300" y="595"/>
                    <a:pt x="9359" y="655"/>
                    <a:pt x="9359" y="726"/>
                  </a:cubicBezTo>
                  <a:lnTo>
                    <a:pt x="9359" y="1322"/>
                  </a:lnTo>
                  <a:lnTo>
                    <a:pt x="9359" y="1441"/>
                  </a:lnTo>
                  <a:lnTo>
                    <a:pt x="9359" y="2155"/>
                  </a:lnTo>
                  <a:cubicBezTo>
                    <a:pt x="9359" y="2250"/>
                    <a:pt x="9431" y="2322"/>
                    <a:pt x="9526" y="2322"/>
                  </a:cubicBezTo>
                  <a:cubicBezTo>
                    <a:pt x="9609" y="2322"/>
                    <a:pt x="9681" y="2250"/>
                    <a:pt x="9681" y="2155"/>
                  </a:cubicBezTo>
                  <a:lnTo>
                    <a:pt x="9681" y="1441"/>
                  </a:lnTo>
                  <a:cubicBezTo>
                    <a:pt x="9681" y="1369"/>
                    <a:pt x="9740" y="1310"/>
                    <a:pt x="9824" y="1310"/>
                  </a:cubicBezTo>
                  <a:lnTo>
                    <a:pt x="9835" y="1310"/>
                  </a:lnTo>
                  <a:cubicBezTo>
                    <a:pt x="9907" y="1310"/>
                    <a:pt x="9966" y="1369"/>
                    <a:pt x="9966" y="1441"/>
                  </a:cubicBezTo>
                  <a:lnTo>
                    <a:pt x="9966" y="2298"/>
                  </a:lnTo>
                  <a:cubicBezTo>
                    <a:pt x="9978" y="2750"/>
                    <a:pt x="9883" y="3489"/>
                    <a:pt x="9657" y="3620"/>
                  </a:cubicBezTo>
                  <a:cubicBezTo>
                    <a:pt x="9609" y="3643"/>
                    <a:pt x="9585" y="3703"/>
                    <a:pt x="9585" y="3762"/>
                  </a:cubicBezTo>
                  <a:lnTo>
                    <a:pt x="9585" y="4358"/>
                  </a:lnTo>
                  <a:lnTo>
                    <a:pt x="7990" y="4358"/>
                  </a:lnTo>
                  <a:lnTo>
                    <a:pt x="7990" y="3965"/>
                  </a:lnTo>
                  <a:cubicBezTo>
                    <a:pt x="7990" y="3905"/>
                    <a:pt x="7954" y="3858"/>
                    <a:pt x="7930" y="3822"/>
                  </a:cubicBezTo>
                  <a:cubicBezTo>
                    <a:pt x="7466" y="3465"/>
                    <a:pt x="7419" y="3274"/>
                    <a:pt x="7383" y="3036"/>
                  </a:cubicBezTo>
                  <a:cubicBezTo>
                    <a:pt x="7347" y="2858"/>
                    <a:pt x="7299" y="2655"/>
                    <a:pt x="7109" y="2369"/>
                  </a:cubicBezTo>
                  <a:cubicBezTo>
                    <a:pt x="6918" y="2096"/>
                    <a:pt x="6930" y="1941"/>
                    <a:pt x="6966" y="1893"/>
                  </a:cubicBezTo>
                  <a:cubicBezTo>
                    <a:pt x="7026" y="1845"/>
                    <a:pt x="7085" y="1845"/>
                    <a:pt x="7109" y="1845"/>
                  </a:cubicBezTo>
                  <a:cubicBezTo>
                    <a:pt x="7288" y="1893"/>
                    <a:pt x="7502" y="2179"/>
                    <a:pt x="7585" y="2357"/>
                  </a:cubicBezTo>
                  <a:cubicBezTo>
                    <a:pt x="7603" y="2418"/>
                    <a:pt x="7658" y="2460"/>
                    <a:pt x="7718" y="2460"/>
                  </a:cubicBezTo>
                  <a:cubicBezTo>
                    <a:pt x="7741" y="2460"/>
                    <a:pt x="7765" y="2454"/>
                    <a:pt x="7788" y="2441"/>
                  </a:cubicBezTo>
                  <a:cubicBezTo>
                    <a:pt x="7847" y="2417"/>
                    <a:pt x="7871" y="2357"/>
                    <a:pt x="7871" y="2286"/>
                  </a:cubicBezTo>
                  <a:lnTo>
                    <a:pt x="7871" y="2262"/>
                  </a:lnTo>
                  <a:lnTo>
                    <a:pt x="7871" y="1584"/>
                  </a:lnTo>
                  <a:lnTo>
                    <a:pt x="7871" y="750"/>
                  </a:lnTo>
                  <a:lnTo>
                    <a:pt x="7871" y="726"/>
                  </a:lnTo>
                  <a:cubicBezTo>
                    <a:pt x="7871" y="655"/>
                    <a:pt x="7930" y="595"/>
                    <a:pt x="8002" y="595"/>
                  </a:cubicBezTo>
                  <a:lnTo>
                    <a:pt x="8014" y="595"/>
                  </a:lnTo>
                  <a:cubicBezTo>
                    <a:pt x="8097" y="595"/>
                    <a:pt x="8157" y="655"/>
                    <a:pt x="8157" y="726"/>
                  </a:cubicBezTo>
                  <a:lnTo>
                    <a:pt x="8157" y="2143"/>
                  </a:lnTo>
                  <a:cubicBezTo>
                    <a:pt x="8157" y="2238"/>
                    <a:pt x="8228" y="2310"/>
                    <a:pt x="8311" y="2310"/>
                  </a:cubicBezTo>
                  <a:cubicBezTo>
                    <a:pt x="8407" y="2310"/>
                    <a:pt x="8478" y="2238"/>
                    <a:pt x="8478" y="2143"/>
                  </a:cubicBezTo>
                  <a:lnTo>
                    <a:pt x="8478" y="726"/>
                  </a:lnTo>
                  <a:lnTo>
                    <a:pt x="8478" y="452"/>
                  </a:lnTo>
                  <a:cubicBezTo>
                    <a:pt x="8478" y="369"/>
                    <a:pt x="8538" y="310"/>
                    <a:pt x="8609" y="310"/>
                  </a:cubicBezTo>
                  <a:close/>
                  <a:moveTo>
                    <a:pt x="1763" y="2941"/>
                  </a:moveTo>
                  <a:cubicBezTo>
                    <a:pt x="1668" y="3036"/>
                    <a:pt x="1561" y="3179"/>
                    <a:pt x="1537" y="3322"/>
                  </a:cubicBezTo>
                  <a:cubicBezTo>
                    <a:pt x="1501" y="3477"/>
                    <a:pt x="1537" y="3631"/>
                    <a:pt x="1656" y="3750"/>
                  </a:cubicBezTo>
                  <a:cubicBezTo>
                    <a:pt x="1668" y="3774"/>
                    <a:pt x="1763" y="3881"/>
                    <a:pt x="1989" y="3881"/>
                  </a:cubicBezTo>
                  <a:cubicBezTo>
                    <a:pt x="2144" y="3881"/>
                    <a:pt x="2335" y="3834"/>
                    <a:pt x="2573" y="3667"/>
                  </a:cubicBezTo>
                  <a:cubicBezTo>
                    <a:pt x="2632" y="3620"/>
                    <a:pt x="2692" y="3572"/>
                    <a:pt x="2751" y="3560"/>
                  </a:cubicBezTo>
                  <a:lnTo>
                    <a:pt x="2751" y="5048"/>
                  </a:lnTo>
                  <a:lnTo>
                    <a:pt x="656" y="5048"/>
                  </a:lnTo>
                  <a:lnTo>
                    <a:pt x="656" y="2941"/>
                  </a:lnTo>
                  <a:close/>
                  <a:moveTo>
                    <a:pt x="9824" y="4703"/>
                  </a:moveTo>
                  <a:lnTo>
                    <a:pt x="9824" y="5108"/>
                  </a:lnTo>
                  <a:lnTo>
                    <a:pt x="7728" y="5108"/>
                  </a:lnTo>
                  <a:lnTo>
                    <a:pt x="7728" y="4703"/>
                  </a:lnTo>
                  <a:close/>
                  <a:moveTo>
                    <a:pt x="2751" y="5370"/>
                  </a:moveTo>
                  <a:lnTo>
                    <a:pt x="2751" y="5775"/>
                  </a:lnTo>
                  <a:lnTo>
                    <a:pt x="656" y="5775"/>
                  </a:lnTo>
                  <a:lnTo>
                    <a:pt x="656" y="5370"/>
                  </a:lnTo>
                  <a:close/>
                  <a:moveTo>
                    <a:pt x="4359" y="2858"/>
                  </a:moveTo>
                  <a:lnTo>
                    <a:pt x="4359" y="2917"/>
                  </a:lnTo>
                  <a:cubicBezTo>
                    <a:pt x="4359" y="3012"/>
                    <a:pt x="4430" y="3084"/>
                    <a:pt x="4525" y="3084"/>
                  </a:cubicBezTo>
                  <a:lnTo>
                    <a:pt x="7014" y="3084"/>
                  </a:lnTo>
                  <a:lnTo>
                    <a:pt x="7014" y="3096"/>
                  </a:lnTo>
                  <a:cubicBezTo>
                    <a:pt x="7049" y="3369"/>
                    <a:pt x="7109" y="3655"/>
                    <a:pt x="7621" y="4048"/>
                  </a:cubicBezTo>
                  <a:lnTo>
                    <a:pt x="7621" y="4370"/>
                  </a:lnTo>
                  <a:lnTo>
                    <a:pt x="7561" y="4370"/>
                  </a:lnTo>
                  <a:cubicBezTo>
                    <a:pt x="7466" y="4370"/>
                    <a:pt x="7395" y="4441"/>
                    <a:pt x="7395" y="4524"/>
                  </a:cubicBezTo>
                  <a:lnTo>
                    <a:pt x="7395" y="7013"/>
                  </a:lnTo>
                  <a:lnTo>
                    <a:pt x="7383" y="7013"/>
                  </a:lnTo>
                  <a:cubicBezTo>
                    <a:pt x="7109" y="7060"/>
                    <a:pt x="6823" y="7120"/>
                    <a:pt x="6430" y="7620"/>
                  </a:cubicBezTo>
                  <a:lnTo>
                    <a:pt x="6121" y="7620"/>
                  </a:lnTo>
                  <a:lnTo>
                    <a:pt x="6121" y="7560"/>
                  </a:lnTo>
                  <a:cubicBezTo>
                    <a:pt x="6121" y="7477"/>
                    <a:pt x="6037" y="7406"/>
                    <a:pt x="5954" y="7406"/>
                  </a:cubicBezTo>
                  <a:lnTo>
                    <a:pt x="3466" y="7406"/>
                  </a:lnTo>
                  <a:lnTo>
                    <a:pt x="3466" y="7382"/>
                  </a:lnTo>
                  <a:cubicBezTo>
                    <a:pt x="3418" y="7120"/>
                    <a:pt x="3358" y="6834"/>
                    <a:pt x="2858" y="6429"/>
                  </a:cubicBezTo>
                  <a:lnTo>
                    <a:pt x="2858" y="6120"/>
                  </a:lnTo>
                  <a:lnTo>
                    <a:pt x="2918" y="6120"/>
                  </a:lnTo>
                  <a:cubicBezTo>
                    <a:pt x="3001" y="6120"/>
                    <a:pt x="3085" y="6048"/>
                    <a:pt x="3085" y="5953"/>
                  </a:cubicBezTo>
                  <a:lnTo>
                    <a:pt x="3085" y="3477"/>
                  </a:lnTo>
                  <a:lnTo>
                    <a:pt x="3097" y="3477"/>
                  </a:lnTo>
                  <a:cubicBezTo>
                    <a:pt x="3358" y="3429"/>
                    <a:pt x="3644" y="3369"/>
                    <a:pt x="4049" y="2858"/>
                  </a:cubicBezTo>
                  <a:close/>
                  <a:moveTo>
                    <a:pt x="5787" y="7727"/>
                  </a:moveTo>
                  <a:lnTo>
                    <a:pt x="5787" y="9823"/>
                  </a:lnTo>
                  <a:lnTo>
                    <a:pt x="5383" y="9823"/>
                  </a:lnTo>
                  <a:lnTo>
                    <a:pt x="5383" y="7727"/>
                  </a:lnTo>
                  <a:close/>
                  <a:moveTo>
                    <a:pt x="8490" y="6933"/>
                  </a:moveTo>
                  <a:cubicBezTo>
                    <a:pt x="8530" y="6933"/>
                    <a:pt x="8558" y="6942"/>
                    <a:pt x="8573" y="6953"/>
                  </a:cubicBezTo>
                  <a:cubicBezTo>
                    <a:pt x="8621" y="7013"/>
                    <a:pt x="8621" y="7072"/>
                    <a:pt x="8621" y="7108"/>
                  </a:cubicBezTo>
                  <a:cubicBezTo>
                    <a:pt x="8573" y="7287"/>
                    <a:pt x="8288" y="7489"/>
                    <a:pt x="8109" y="7584"/>
                  </a:cubicBezTo>
                  <a:cubicBezTo>
                    <a:pt x="8026" y="7620"/>
                    <a:pt x="7990" y="7727"/>
                    <a:pt x="8038" y="7799"/>
                  </a:cubicBezTo>
                  <a:cubicBezTo>
                    <a:pt x="8061" y="7858"/>
                    <a:pt x="8121" y="7894"/>
                    <a:pt x="8204" y="7894"/>
                  </a:cubicBezTo>
                  <a:lnTo>
                    <a:pt x="9740" y="7894"/>
                  </a:lnTo>
                  <a:cubicBezTo>
                    <a:pt x="9824" y="7894"/>
                    <a:pt x="9883" y="7953"/>
                    <a:pt x="9883" y="8025"/>
                  </a:cubicBezTo>
                  <a:lnTo>
                    <a:pt x="9883" y="8037"/>
                  </a:lnTo>
                  <a:cubicBezTo>
                    <a:pt x="9883" y="8120"/>
                    <a:pt x="9824" y="8180"/>
                    <a:pt x="9740" y="8180"/>
                  </a:cubicBezTo>
                  <a:lnTo>
                    <a:pt x="8335" y="8180"/>
                  </a:lnTo>
                  <a:cubicBezTo>
                    <a:pt x="8240" y="8180"/>
                    <a:pt x="8169" y="8251"/>
                    <a:pt x="8169" y="8334"/>
                  </a:cubicBezTo>
                  <a:cubicBezTo>
                    <a:pt x="8169" y="8430"/>
                    <a:pt x="8240" y="8501"/>
                    <a:pt x="8335" y="8501"/>
                  </a:cubicBezTo>
                  <a:lnTo>
                    <a:pt x="10026" y="8501"/>
                  </a:lnTo>
                  <a:cubicBezTo>
                    <a:pt x="10034" y="8500"/>
                    <a:pt x="10043" y="8499"/>
                    <a:pt x="10051" y="8499"/>
                  </a:cubicBezTo>
                  <a:cubicBezTo>
                    <a:pt x="10121" y="8499"/>
                    <a:pt x="10169" y="8545"/>
                    <a:pt x="10169" y="8620"/>
                  </a:cubicBezTo>
                  <a:cubicBezTo>
                    <a:pt x="10169" y="8692"/>
                    <a:pt x="10097" y="8751"/>
                    <a:pt x="10026" y="8751"/>
                  </a:cubicBezTo>
                  <a:lnTo>
                    <a:pt x="8311" y="8751"/>
                  </a:lnTo>
                  <a:cubicBezTo>
                    <a:pt x="8228" y="8751"/>
                    <a:pt x="8157" y="8834"/>
                    <a:pt x="8157" y="8918"/>
                  </a:cubicBezTo>
                  <a:cubicBezTo>
                    <a:pt x="8157" y="9013"/>
                    <a:pt x="8228" y="9084"/>
                    <a:pt x="8311" y="9084"/>
                  </a:cubicBezTo>
                  <a:lnTo>
                    <a:pt x="9776" y="9084"/>
                  </a:lnTo>
                  <a:cubicBezTo>
                    <a:pt x="9835" y="9096"/>
                    <a:pt x="9883" y="9144"/>
                    <a:pt x="9883" y="9204"/>
                  </a:cubicBezTo>
                  <a:lnTo>
                    <a:pt x="9883" y="9215"/>
                  </a:lnTo>
                  <a:cubicBezTo>
                    <a:pt x="9883" y="9287"/>
                    <a:pt x="9824" y="9346"/>
                    <a:pt x="9752" y="9346"/>
                  </a:cubicBezTo>
                  <a:lnTo>
                    <a:pt x="8323" y="9346"/>
                  </a:lnTo>
                  <a:cubicBezTo>
                    <a:pt x="8228" y="9346"/>
                    <a:pt x="8157" y="9430"/>
                    <a:pt x="8157" y="9513"/>
                  </a:cubicBezTo>
                  <a:cubicBezTo>
                    <a:pt x="8157" y="9608"/>
                    <a:pt x="8228" y="9680"/>
                    <a:pt x="8323" y="9680"/>
                  </a:cubicBezTo>
                  <a:lnTo>
                    <a:pt x="9038" y="9680"/>
                  </a:lnTo>
                  <a:cubicBezTo>
                    <a:pt x="9109" y="9680"/>
                    <a:pt x="9169" y="9739"/>
                    <a:pt x="9169" y="9811"/>
                  </a:cubicBezTo>
                  <a:lnTo>
                    <a:pt x="9169" y="9823"/>
                  </a:lnTo>
                  <a:cubicBezTo>
                    <a:pt x="9169" y="9906"/>
                    <a:pt x="9109" y="9966"/>
                    <a:pt x="9038" y="9966"/>
                  </a:cubicBezTo>
                  <a:lnTo>
                    <a:pt x="8181" y="9966"/>
                  </a:lnTo>
                  <a:cubicBezTo>
                    <a:pt x="8151" y="9967"/>
                    <a:pt x="8120" y="9967"/>
                    <a:pt x="8088" y="9967"/>
                  </a:cubicBezTo>
                  <a:cubicBezTo>
                    <a:pt x="7740" y="9967"/>
                    <a:pt x="7288" y="9907"/>
                    <a:pt x="7026" y="9787"/>
                  </a:cubicBezTo>
                  <a:lnTo>
                    <a:pt x="7014" y="9763"/>
                  </a:lnTo>
                  <a:cubicBezTo>
                    <a:pt x="6978" y="9727"/>
                    <a:pt x="6930" y="9704"/>
                    <a:pt x="6895" y="9704"/>
                  </a:cubicBezTo>
                  <a:cubicBezTo>
                    <a:pt x="6871" y="9692"/>
                    <a:pt x="6859" y="9680"/>
                    <a:pt x="6847" y="9644"/>
                  </a:cubicBezTo>
                  <a:cubicBezTo>
                    <a:pt x="6811" y="9608"/>
                    <a:pt x="6752" y="9573"/>
                    <a:pt x="6692" y="9573"/>
                  </a:cubicBezTo>
                  <a:lnTo>
                    <a:pt x="6097" y="9573"/>
                  </a:lnTo>
                  <a:lnTo>
                    <a:pt x="6097" y="7977"/>
                  </a:lnTo>
                  <a:lnTo>
                    <a:pt x="6502" y="7977"/>
                  </a:lnTo>
                  <a:cubicBezTo>
                    <a:pt x="6561" y="7977"/>
                    <a:pt x="6609" y="7953"/>
                    <a:pt x="6633" y="7918"/>
                  </a:cubicBezTo>
                  <a:cubicBezTo>
                    <a:pt x="6990" y="7453"/>
                    <a:pt x="7192" y="7418"/>
                    <a:pt x="7430" y="7370"/>
                  </a:cubicBezTo>
                  <a:cubicBezTo>
                    <a:pt x="7609" y="7334"/>
                    <a:pt x="7811" y="7299"/>
                    <a:pt x="8097" y="7108"/>
                  </a:cubicBezTo>
                  <a:cubicBezTo>
                    <a:pt x="8274" y="6972"/>
                    <a:pt x="8407" y="6933"/>
                    <a:pt x="8490" y="6933"/>
                  </a:cubicBezTo>
                  <a:close/>
                  <a:moveTo>
                    <a:pt x="2501" y="6132"/>
                  </a:moveTo>
                  <a:lnTo>
                    <a:pt x="2501" y="6537"/>
                  </a:lnTo>
                  <a:cubicBezTo>
                    <a:pt x="2501" y="6596"/>
                    <a:pt x="2525" y="6644"/>
                    <a:pt x="2561" y="6668"/>
                  </a:cubicBezTo>
                  <a:cubicBezTo>
                    <a:pt x="3025" y="7025"/>
                    <a:pt x="3061" y="7227"/>
                    <a:pt x="3108" y="7465"/>
                  </a:cubicBezTo>
                  <a:cubicBezTo>
                    <a:pt x="3120" y="7501"/>
                    <a:pt x="3120" y="7560"/>
                    <a:pt x="3144" y="7608"/>
                  </a:cubicBezTo>
                  <a:cubicBezTo>
                    <a:pt x="3168" y="7763"/>
                    <a:pt x="3228" y="7918"/>
                    <a:pt x="3382" y="8120"/>
                  </a:cubicBezTo>
                  <a:cubicBezTo>
                    <a:pt x="3597" y="8382"/>
                    <a:pt x="3585" y="8537"/>
                    <a:pt x="3561" y="8596"/>
                  </a:cubicBezTo>
                  <a:cubicBezTo>
                    <a:pt x="3501" y="8632"/>
                    <a:pt x="3442" y="8632"/>
                    <a:pt x="3406" y="8632"/>
                  </a:cubicBezTo>
                  <a:cubicBezTo>
                    <a:pt x="3228" y="8596"/>
                    <a:pt x="3025" y="8311"/>
                    <a:pt x="2930" y="8132"/>
                  </a:cubicBezTo>
                  <a:cubicBezTo>
                    <a:pt x="2896" y="8064"/>
                    <a:pt x="2838" y="8033"/>
                    <a:pt x="2778" y="8033"/>
                  </a:cubicBezTo>
                  <a:cubicBezTo>
                    <a:pt x="2753" y="8033"/>
                    <a:pt x="2728" y="8038"/>
                    <a:pt x="2704" y="8049"/>
                  </a:cubicBezTo>
                  <a:cubicBezTo>
                    <a:pt x="2644" y="8084"/>
                    <a:pt x="2620" y="8144"/>
                    <a:pt x="2620" y="8215"/>
                  </a:cubicBezTo>
                  <a:lnTo>
                    <a:pt x="2620" y="8239"/>
                  </a:lnTo>
                  <a:lnTo>
                    <a:pt x="2620" y="8918"/>
                  </a:lnTo>
                  <a:lnTo>
                    <a:pt x="2620" y="9751"/>
                  </a:lnTo>
                  <a:lnTo>
                    <a:pt x="2620" y="9763"/>
                  </a:lnTo>
                  <a:cubicBezTo>
                    <a:pt x="2620" y="9846"/>
                    <a:pt x="2561" y="9906"/>
                    <a:pt x="2489" y="9906"/>
                  </a:cubicBezTo>
                  <a:lnTo>
                    <a:pt x="2466" y="9906"/>
                  </a:lnTo>
                  <a:cubicBezTo>
                    <a:pt x="2394" y="9906"/>
                    <a:pt x="2335" y="9846"/>
                    <a:pt x="2335" y="9763"/>
                  </a:cubicBezTo>
                  <a:lnTo>
                    <a:pt x="2335" y="8358"/>
                  </a:lnTo>
                  <a:cubicBezTo>
                    <a:pt x="2335" y="8263"/>
                    <a:pt x="2263" y="8191"/>
                    <a:pt x="2168" y="8191"/>
                  </a:cubicBezTo>
                  <a:cubicBezTo>
                    <a:pt x="2085" y="8191"/>
                    <a:pt x="2013" y="8263"/>
                    <a:pt x="2013" y="8358"/>
                  </a:cubicBezTo>
                  <a:lnTo>
                    <a:pt x="2013" y="9763"/>
                  </a:lnTo>
                  <a:lnTo>
                    <a:pt x="2013" y="10049"/>
                  </a:lnTo>
                  <a:cubicBezTo>
                    <a:pt x="2013" y="10120"/>
                    <a:pt x="1954" y="10180"/>
                    <a:pt x="1870" y="10180"/>
                  </a:cubicBezTo>
                  <a:lnTo>
                    <a:pt x="1858" y="10180"/>
                  </a:lnTo>
                  <a:cubicBezTo>
                    <a:pt x="1787" y="10180"/>
                    <a:pt x="1727" y="10120"/>
                    <a:pt x="1727" y="10049"/>
                  </a:cubicBezTo>
                  <a:lnTo>
                    <a:pt x="1727" y="9811"/>
                  </a:lnTo>
                  <a:lnTo>
                    <a:pt x="1727" y="9763"/>
                  </a:lnTo>
                  <a:lnTo>
                    <a:pt x="1727" y="9394"/>
                  </a:lnTo>
                  <a:lnTo>
                    <a:pt x="1727" y="9370"/>
                  </a:lnTo>
                  <a:lnTo>
                    <a:pt x="1727" y="8334"/>
                  </a:lnTo>
                  <a:cubicBezTo>
                    <a:pt x="1727" y="8251"/>
                    <a:pt x="1656" y="8180"/>
                    <a:pt x="1561" y="8180"/>
                  </a:cubicBezTo>
                  <a:cubicBezTo>
                    <a:pt x="1477" y="8180"/>
                    <a:pt x="1394" y="8251"/>
                    <a:pt x="1394" y="8334"/>
                  </a:cubicBezTo>
                  <a:lnTo>
                    <a:pt x="1394" y="9489"/>
                  </a:lnTo>
                  <a:lnTo>
                    <a:pt x="1394" y="9513"/>
                  </a:lnTo>
                  <a:lnTo>
                    <a:pt x="1394" y="9549"/>
                  </a:lnTo>
                  <a:lnTo>
                    <a:pt x="1394" y="9799"/>
                  </a:lnTo>
                  <a:cubicBezTo>
                    <a:pt x="1382" y="9858"/>
                    <a:pt x="1334" y="9906"/>
                    <a:pt x="1275" y="9906"/>
                  </a:cubicBezTo>
                  <a:lnTo>
                    <a:pt x="1263" y="9906"/>
                  </a:lnTo>
                  <a:cubicBezTo>
                    <a:pt x="1192" y="9906"/>
                    <a:pt x="1132" y="9846"/>
                    <a:pt x="1132" y="9763"/>
                  </a:cubicBezTo>
                  <a:lnTo>
                    <a:pt x="1132" y="9168"/>
                  </a:lnTo>
                  <a:lnTo>
                    <a:pt x="1132" y="9049"/>
                  </a:lnTo>
                  <a:lnTo>
                    <a:pt x="1132" y="8334"/>
                  </a:lnTo>
                  <a:cubicBezTo>
                    <a:pt x="1132" y="8251"/>
                    <a:pt x="1061" y="8180"/>
                    <a:pt x="965" y="8180"/>
                  </a:cubicBezTo>
                  <a:cubicBezTo>
                    <a:pt x="882" y="8180"/>
                    <a:pt x="799" y="8251"/>
                    <a:pt x="799" y="8334"/>
                  </a:cubicBezTo>
                  <a:lnTo>
                    <a:pt x="799" y="9049"/>
                  </a:lnTo>
                  <a:cubicBezTo>
                    <a:pt x="799" y="9132"/>
                    <a:pt x="739" y="9192"/>
                    <a:pt x="668" y="9192"/>
                  </a:cubicBezTo>
                  <a:lnTo>
                    <a:pt x="656" y="9192"/>
                  </a:lnTo>
                  <a:cubicBezTo>
                    <a:pt x="584" y="9192"/>
                    <a:pt x="525" y="9132"/>
                    <a:pt x="525" y="9049"/>
                  </a:cubicBezTo>
                  <a:lnTo>
                    <a:pt x="525" y="8203"/>
                  </a:lnTo>
                  <a:cubicBezTo>
                    <a:pt x="501" y="7739"/>
                    <a:pt x="608" y="7013"/>
                    <a:pt x="834" y="6882"/>
                  </a:cubicBezTo>
                  <a:cubicBezTo>
                    <a:pt x="882" y="6846"/>
                    <a:pt x="906" y="6787"/>
                    <a:pt x="906" y="6727"/>
                  </a:cubicBezTo>
                  <a:lnTo>
                    <a:pt x="906" y="6132"/>
                  </a:lnTo>
                  <a:close/>
                  <a:moveTo>
                    <a:pt x="8621" y="0"/>
                  </a:moveTo>
                  <a:cubicBezTo>
                    <a:pt x="8407" y="0"/>
                    <a:pt x="8240" y="143"/>
                    <a:pt x="8181" y="321"/>
                  </a:cubicBezTo>
                  <a:cubicBezTo>
                    <a:pt x="8145" y="298"/>
                    <a:pt x="8085" y="286"/>
                    <a:pt x="8038" y="286"/>
                  </a:cubicBezTo>
                  <a:lnTo>
                    <a:pt x="8026" y="286"/>
                  </a:lnTo>
                  <a:cubicBezTo>
                    <a:pt x="7942" y="286"/>
                    <a:pt x="7859" y="298"/>
                    <a:pt x="7800" y="345"/>
                  </a:cubicBezTo>
                  <a:lnTo>
                    <a:pt x="4549" y="345"/>
                  </a:lnTo>
                  <a:cubicBezTo>
                    <a:pt x="4466" y="345"/>
                    <a:pt x="4394" y="417"/>
                    <a:pt x="4394" y="512"/>
                  </a:cubicBezTo>
                  <a:lnTo>
                    <a:pt x="4394" y="619"/>
                  </a:lnTo>
                  <a:lnTo>
                    <a:pt x="3870" y="619"/>
                  </a:lnTo>
                  <a:cubicBezTo>
                    <a:pt x="3704" y="441"/>
                    <a:pt x="3418" y="321"/>
                    <a:pt x="2977" y="262"/>
                  </a:cubicBezTo>
                  <a:cubicBezTo>
                    <a:pt x="2632" y="214"/>
                    <a:pt x="2335" y="214"/>
                    <a:pt x="2311" y="214"/>
                  </a:cubicBezTo>
                  <a:lnTo>
                    <a:pt x="1453" y="214"/>
                  </a:lnTo>
                  <a:cubicBezTo>
                    <a:pt x="1203" y="214"/>
                    <a:pt x="1001" y="417"/>
                    <a:pt x="1001" y="679"/>
                  </a:cubicBezTo>
                  <a:lnTo>
                    <a:pt x="1001" y="691"/>
                  </a:lnTo>
                  <a:cubicBezTo>
                    <a:pt x="1001" y="738"/>
                    <a:pt x="1001" y="774"/>
                    <a:pt x="1013" y="822"/>
                  </a:cubicBezTo>
                  <a:lnTo>
                    <a:pt x="739" y="822"/>
                  </a:lnTo>
                  <a:cubicBezTo>
                    <a:pt x="489" y="822"/>
                    <a:pt x="287" y="1036"/>
                    <a:pt x="287" y="1286"/>
                  </a:cubicBezTo>
                  <a:lnTo>
                    <a:pt x="287" y="1298"/>
                  </a:lnTo>
                  <a:cubicBezTo>
                    <a:pt x="287" y="1357"/>
                    <a:pt x="299" y="1405"/>
                    <a:pt x="310" y="1453"/>
                  </a:cubicBezTo>
                  <a:cubicBezTo>
                    <a:pt x="132" y="1512"/>
                    <a:pt x="1" y="1691"/>
                    <a:pt x="1" y="1881"/>
                  </a:cubicBezTo>
                  <a:lnTo>
                    <a:pt x="1" y="1893"/>
                  </a:lnTo>
                  <a:cubicBezTo>
                    <a:pt x="1" y="2107"/>
                    <a:pt x="132" y="2262"/>
                    <a:pt x="310" y="2322"/>
                  </a:cubicBezTo>
                  <a:cubicBezTo>
                    <a:pt x="299" y="2369"/>
                    <a:pt x="287" y="2429"/>
                    <a:pt x="287" y="2477"/>
                  </a:cubicBezTo>
                  <a:lnTo>
                    <a:pt x="287" y="2488"/>
                  </a:lnTo>
                  <a:cubicBezTo>
                    <a:pt x="287" y="2560"/>
                    <a:pt x="299" y="2655"/>
                    <a:pt x="346" y="2715"/>
                  </a:cubicBezTo>
                  <a:lnTo>
                    <a:pt x="346" y="5953"/>
                  </a:lnTo>
                  <a:cubicBezTo>
                    <a:pt x="346" y="6048"/>
                    <a:pt x="418" y="6120"/>
                    <a:pt x="501" y="6120"/>
                  </a:cubicBezTo>
                  <a:lnTo>
                    <a:pt x="608" y="6120"/>
                  </a:lnTo>
                  <a:lnTo>
                    <a:pt x="608" y="6644"/>
                  </a:lnTo>
                  <a:cubicBezTo>
                    <a:pt x="430" y="6810"/>
                    <a:pt x="310" y="7084"/>
                    <a:pt x="251" y="7537"/>
                  </a:cubicBezTo>
                  <a:cubicBezTo>
                    <a:pt x="203" y="7882"/>
                    <a:pt x="203" y="8180"/>
                    <a:pt x="203" y="8203"/>
                  </a:cubicBezTo>
                  <a:lnTo>
                    <a:pt x="203" y="9049"/>
                  </a:lnTo>
                  <a:cubicBezTo>
                    <a:pt x="203" y="9311"/>
                    <a:pt x="418" y="9513"/>
                    <a:pt x="668" y="9513"/>
                  </a:cubicBezTo>
                  <a:lnTo>
                    <a:pt x="680" y="9513"/>
                  </a:lnTo>
                  <a:cubicBezTo>
                    <a:pt x="727" y="9513"/>
                    <a:pt x="775" y="9513"/>
                    <a:pt x="822" y="9501"/>
                  </a:cubicBezTo>
                  <a:lnTo>
                    <a:pt x="822" y="9763"/>
                  </a:lnTo>
                  <a:cubicBezTo>
                    <a:pt x="822" y="10025"/>
                    <a:pt x="1025" y="10227"/>
                    <a:pt x="1275" y="10227"/>
                  </a:cubicBezTo>
                  <a:lnTo>
                    <a:pt x="1299" y="10227"/>
                  </a:lnTo>
                  <a:cubicBezTo>
                    <a:pt x="1358" y="10227"/>
                    <a:pt x="1394" y="10216"/>
                    <a:pt x="1442" y="10204"/>
                  </a:cubicBezTo>
                  <a:cubicBezTo>
                    <a:pt x="1501" y="10382"/>
                    <a:pt x="1680" y="10513"/>
                    <a:pt x="1870" y="10513"/>
                  </a:cubicBezTo>
                  <a:lnTo>
                    <a:pt x="1894" y="10513"/>
                  </a:lnTo>
                  <a:cubicBezTo>
                    <a:pt x="2096" y="10513"/>
                    <a:pt x="2263" y="10382"/>
                    <a:pt x="2323" y="10204"/>
                  </a:cubicBezTo>
                  <a:cubicBezTo>
                    <a:pt x="2370" y="10216"/>
                    <a:pt x="2430" y="10227"/>
                    <a:pt x="2466" y="10227"/>
                  </a:cubicBezTo>
                  <a:lnTo>
                    <a:pt x="2489" y="10227"/>
                  </a:lnTo>
                  <a:cubicBezTo>
                    <a:pt x="2561" y="10227"/>
                    <a:pt x="2644" y="10216"/>
                    <a:pt x="2704" y="10168"/>
                  </a:cubicBezTo>
                  <a:lnTo>
                    <a:pt x="3323" y="10168"/>
                  </a:lnTo>
                  <a:cubicBezTo>
                    <a:pt x="3406" y="10168"/>
                    <a:pt x="3478" y="10096"/>
                    <a:pt x="3478" y="10001"/>
                  </a:cubicBezTo>
                  <a:cubicBezTo>
                    <a:pt x="3478" y="9918"/>
                    <a:pt x="3406" y="9846"/>
                    <a:pt x="3323" y="9846"/>
                  </a:cubicBezTo>
                  <a:lnTo>
                    <a:pt x="2942" y="9846"/>
                  </a:lnTo>
                  <a:lnTo>
                    <a:pt x="2942" y="9763"/>
                  </a:lnTo>
                  <a:lnTo>
                    <a:pt x="2942" y="9751"/>
                  </a:lnTo>
                  <a:lnTo>
                    <a:pt x="2942" y="8918"/>
                  </a:lnTo>
                  <a:lnTo>
                    <a:pt x="2942" y="8727"/>
                  </a:lnTo>
                  <a:cubicBezTo>
                    <a:pt x="3049" y="8834"/>
                    <a:pt x="3180" y="8930"/>
                    <a:pt x="3335" y="8965"/>
                  </a:cubicBezTo>
                  <a:cubicBezTo>
                    <a:pt x="3358" y="8977"/>
                    <a:pt x="3406" y="8977"/>
                    <a:pt x="3442" y="8977"/>
                  </a:cubicBezTo>
                  <a:cubicBezTo>
                    <a:pt x="3561" y="8977"/>
                    <a:pt x="3656" y="8930"/>
                    <a:pt x="3763" y="8858"/>
                  </a:cubicBezTo>
                  <a:cubicBezTo>
                    <a:pt x="3775" y="8846"/>
                    <a:pt x="4120" y="8549"/>
                    <a:pt x="3680" y="7941"/>
                  </a:cubicBezTo>
                  <a:cubicBezTo>
                    <a:pt x="3632" y="7882"/>
                    <a:pt x="3585" y="7822"/>
                    <a:pt x="3573" y="7763"/>
                  </a:cubicBezTo>
                  <a:lnTo>
                    <a:pt x="5061" y="7763"/>
                  </a:lnTo>
                  <a:lnTo>
                    <a:pt x="5061" y="9858"/>
                  </a:lnTo>
                  <a:lnTo>
                    <a:pt x="3835" y="9858"/>
                  </a:lnTo>
                  <a:cubicBezTo>
                    <a:pt x="3751" y="9858"/>
                    <a:pt x="3680" y="9930"/>
                    <a:pt x="3680" y="10025"/>
                  </a:cubicBezTo>
                  <a:cubicBezTo>
                    <a:pt x="3680" y="10108"/>
                    <a:pt x="3751" y="10180"/>
                    <a:pt x="3835" y="10180"/>
                  </a:cubicBezTo>
                  <a:lnTo>
                    <a:pt x="5966" y="10180"/>
                  </a:lnTo>
                  <a:cubicBezTo>
                    <a:pt x="6061" y="10180"/>
                    <a:pt x="6133" y="10108"/>
                    <a:pt x="6133" y="10025"/>
                  </a:cubicBezTo>
                  <a:lnTo>
                    <a:pt x="6133" y="9918"/>
                  </a:lnTo>
                  <a:lnTo>
                    <a:pt x="6657" y="9918"/>
                  </a:lnTo>
                  <a:cubicBezTo>
                    <a:pt x="6811" y="10096"/>
                    <a:pt x="7097" y="10216"/>
                    <a:pt x="7549" y="10275"/>
                  </a:cubicBezTo>
                  <a:cubicBezTo>
                    <a:pt x="7811" y="10323"/>
                    <a:pt x="8061" y="10323"/>
                    <a:pt x="8169" y="10323"/>
                  </a:cubicBezTo>
                  <a:lnTo>
                    <a:pt x="9062" y="10323"/>
                  </a:lnTo>
                  <a:cubicBezTo>
                    <a:pt x="9312" y="10323"/>
                    <a:pt x="9526" y="10108"/>
                    <a:pt x="9526" y="9858"/>
                  </a:cubicBezTo>
                  <a:lnTo>
                    <a:pt x="9526" y="9846"/>
                  </a:lnTo>
                  <a:cubicBezTo>
                    <a:pt x="9526" y="9799"/>
                    <a:pt x="9526" y="9751"/>
                    <a:pt x="9514" y="9704"/>
                  </a:cubicBezTo>
                  <a:lnTo>
                    <a:pt x="9776" y="9704"/>
                  </a:lnTo>
                  <a:cubicBezTo>
                    <a:pt x="10026" y="9704"/>
                    <a:pt x="10240" y="9501"/>
                    <a:pt x="10240" y="9251"/>
                  </a:cubicBezTo>
                  <a:lnTo>
                    <a:pt x="10240" y="9227"/>
                  </a:lnTo>
                  <a:cubicBezTo>
                    <a:pt x="10240" y="9168"/>
                    <a:pt x="10228" y="9132"/>
                    <a:pt x="10205" y="9084"/>
                  </a:cubicBezTo>
                  <a:cubicBezTo>
                    <a:pt x="10383" y="9025"/>
                    <a:pt x="10514" y="8846"/>
                    <a:pt x="10514" y="8656"/>
                  </a:cubicBezTo>
                  <a:lnTo>
                    <a:pt x="10514" y="8632"/>
                  </a:lnTo>
                  <a:cubicBezTo>
                    <a:pt x="10502" y="8418"/>
                    <a:pt x="10371" y="8239"/>
                    <a:pt x="10193" y="8180"/>
                  </a:cubicBezTo>
                  <a:cubicBezTo>
                    <a:pt x="10205" y="8132"/>
                    <a:pt x="10228" y="8072"/>
                    <a:pt x="10228" y="8025"/>
                  </a:cubicBezTo>
                  <a:lnTo>
                    <a:pt x="10228" y="8013"/>
                  </a:lnTo>
                  <a:cubicBezTo>
                    <a:pt x="10228" y="7941"/>
                    <a:pt x="10205" y="7846"/>
                    <a:pt x="10169" y="7787"/>
                  </a:cubicBezTo>
                  <a:lnTo>
                    <a:pt x="10169" y="6263"/>
                  </a:lnTo>
                  <a:cubicBezTo>
                    <a:pt x="10169" y="6179"/>
                    <a:pt x="10086" y="6108"/>
                    <a:pt x="10002" y="6108"/>
                  </a:cubicBezTo>
                  <a:cubicBezTo>
                    <a:pt x="9907" y="6108"/>
                    <a:pt x="9835" y="6179"/>
                    <a:pt x="9835" y="6263"/>
                  </a:cubicBezTo>
                  <a:lnTo>
                    <a:pt x="9835" y="7560"/>
                  </a:lnTo>
                  <a:lnTo>
                    <a:pt x="8716" y="7560"/>
                  </a:lnTo>
                  <a:cubicBezTo>
                    <a:pt x="8823" y="7453"/>
                    <a:pt x="8931" y="7322"/>
                    <a:pt x="8954" y="7179"/>
                  </a:cubicBezTo>
                  <a:cubicBezTo>
                    <a:pt x="8990" y="7025"/>
                    <a:pt x="8954" y="6858"/>
                    <a:pt x="8835" y="6751"/>
                  </a:cubicBezTo>
                  <a:cubicBezTo>
                    <a:pt x="8828" y="6736"/>
                    <a:pt x="8715" y="6608"/>
                    <a:pt x="8492" y="6608"/>
                  </a:cubicBezTo>
                  <a:cubicBezTo>
                    <a:pt x="8347" y="6608"/>
                    <a:pt x="8157" y="6661"/>
                    <a:pt x="7919" y="6834"/>
                  </a:cubicBezTo>
                  <a:cubicBezTo>
                    <a:pt x="7859" y="6882"/>
                    <a:pt x="7800" y="6929"/>
                    <a:pt x="7740" y="6941"/>
                  </a:cubicBezTo>
                  <a:lnTo>
                    <a:pt x="7740" y="5453"/>
                  </a:lnTo>
                  <a:lnTo>
                    <a:pt x="9835" y="5453"/>
                  </a:lnTo>
                  <a:lnTo>
                    <a:pt x="9835" y="5703"/>
                  </a:lnTo>
                  <a:cubicBezTo>
                    <a:pt x="9835" y="5798"/>
                    <a:pt x="9907" y="5870"/>
                    <a:pt x="10002" y="5870"/>
                  </a:cubicBezTo>
                  <a:cubicBezTo>
                    <a:pt x="10086" y="5870"/>
                    <a:pt x="10169" y="5798"/>
                    <a:pt x="10169" y="5703"/>
                  </a:cubicBezTo>
                  <a:lnTo>
                    <a:pt x="10169" y="4560"/>
                  </a:lnTo>
                  <a:cubicBezTo>
                    <a:pt x="10169" y="4465"/>
                    <a:pt x="10086" y="4393"/>
                    <a:pt x="10002" y="4393"/>
                  </a:cubicBezTo>
                  <a:lnTo>
                    <a:pt x="9895" y="4393"/>
                  </a:lnTo>
                  <a:lnTo>
                    <a:pt x="9895" y="3870"/>
                  </a:lnTo>
                  <a:cubicBezTo>
                    <a:pt x="10074" y="3715"/>
                    <a:pt x="10193" y="3429"/>
                    <a:pt x="10252" y="2977"/>
                  </a:cubicBezTo>
                  <a:cubicBezTo>
                    <a:pt x="10300" y="2643"/>
                    <a:pt x="10300" y="2346"/>
                    <a:pt x="10300" y="2310"/>
                  </a:cubicBezTo>
                  <a:lnTo>
                    <a:pt x="10300" y="1464"/>
                  </a:lnTo>
                  <a:cubicBezTo>
                    <a:pt x="10300" y="1203"/>
                    <a:pt x="10086" y="1000"/>
                    <a:pt x="9835" y="1000"/>
                  </a:cubicBezTo>
                  <a:lnTo>
                    <a:pt x="9824" y="1000"/>
                  </a:lnTo>
                  <a:cubicBezTo>
                    <a:pt x="9776" y="1000"/>
                    <a:pt x="9728" y="1000"/>
                    <a:pt x="9693" y="1012"/>
                  </a:cubicBezTo>
                  <a:lnTo>
                    <a:pt x="9693" y="750"/>
                  </a:lnTo>
                  <a:cubicBezTo>
                    <a:pt x="9693" y="500"/>
                    <a:pt x="9478" y="286"/>
                    <a:pt x="9228" y="286"/>
                  </a:cubicBezTo>
                  <a:lnTo>
                    <a:pt x="9216" y="286"/>
                  </a:lnTo>
                  <a:cubicBezTo>
                    <a:pt x="9157" y="286"/>
                    <a:pt x="9109" y="298"/>
                    <a:pt x="9062" y="321"/>
                  </a:cubicBezTo>
                  <a:cubicBezTo>
                    <a:pt x="9002" y="143"/>
                    <a:pt x="8823" y="0"/>
                    <a:pt x="86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8" name="Google Shape;2738;p96"/>
            <p:cNvSpPr/>
            <p:nvPr/>
          </p:nvSpPr>
          <p:spPr>
            <a:xfrm>
              <a:off x="8116024" y="3221804"/>
              <a:ext cx="14036" cy="10280"/>
            </a:xfrm>
            <a:custGeom>
              <a:avLst/>
              <a:gdLst/>
              <a:ahLst/>
              <a:cxnLst/>
              <a:rect l="l" t="t" r="r" b="b"/>
              <a:pathLst>
                <a:path w="441" h="323" extrusionOk="0">
                  <a:moveTo>
                    <a:pt x="155" y="1"/>
                  </a:moveTo>
                  <a:cubicBezTo>
                    <a:pt x="72" y="1"/>
                    <a:pt x="0" y="72"/>
                    <a:pt x="0" y="167"/>
                  </a:cubicBezTo>
                  <a:cubicBezTo>
                    <a:pt x="0" y="251"/>
                    <a:pt x="72" y="322"/>
                    <a:pt x="155" y="322"/>
                  </a:cubicBezTo>
                  <a:lnTo>
                    <a:pt x="274" y="322"/>
                  </a:lnTo>
                  <a:cubicBezTo>
                    <a:pt x="369" y="322"/>
                    <a:pt x="441" y="251"/>
                    <a:pt x="441" y="167"/>
                  </a:cubicBezTo>
                  <a:cubicBezTo>
                    <a:pt x="441" y="72"/>
                    <a:pt x="369" y="1"/>
                    <a:pt x="2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 name="Google Shape;2739;p96"/>
            <p:cNvSpPr/>
            <p:nvPr/>
          </p:nvSpPr>
          <p:spPr>
            <a:xfrm>
              <a:off x="8097818" y="3221804"/>
              <a:ext cx="14068" cy="10280"/>
            </a:xfrm>
            <a:custGeom>
              <a:avLst/>
              <a:gdLst/>
              <a:ahLst/>
              <a:cxnLst/>
              <a:rect l="l" t="t" r="r" b="b"/>
              <a:pathLst>
                <a:path w="442" h="323" extrusionOk="0">
                  <a:moveTo>
                    <a:pt x="168" y="1"/>
                  </a:moveTo>
                  <a:cubicBezTo>
                    <a:pt x="72" y="1"/>
                    <a:pt x="1" y="72"/>
                    <a:pt x="1" y="167"/>
                  </a:cubicBezTo>
                  <a:cubicBezTo>
                    <a:pt x="1" y="251"/>
                    <a:pt x="72" y="322"/>
                    <a:pt x="168" y="322"/>
                  </a:cubicBezTo>
                  <a:lnTo>
                    <a:pt x="287" y="322"/>
                  </a:lnTo>
                  <a:cubicBezTo>
                    <a:pt x="370" y="322"/>
                    <a:pt x="441" y="251"/>
                    <a:pt x="441" y="167"/>
                  </a:cubicBezTo>
                  <a:cubicBezTo>
                    <a:pt x="441" y="72"/>
                    <a:pt x="370" y="1"/>
                    <a:pt x="2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 name="Google Shape;2740;p96"/>
            <p:cNvSpPr/>
            <p:nvPr/>
          </p:nvSpPr>
          <p:spPr>
            <a:xfrm>
              <a:off x="8156190" y="2951621"/>
              <a:ext cx="14036" cy="10630"/>
            </a:xfrm>
            <a:custGeom>
              <a:avLst/>
              <a:gdLst/>
              <a:ahLst/>
              <a:cxnLst/>
              <a:rect l="l" t="t" r="r" b="b"/>
              <a:pathLst>
                <a:path w="441" h="334" extrusionOk="0">
                  <a:moveTo>
                    <a:pt x="167" y="0"/>
                  </a:moveTo>
                  <a:cubicBezTo>
                    <a:pt x="72" y="0"/>
                    <a:pt x="0" y="72"/>
                    <a:pt x="0" y="167"/>
                  </a:cubicBezTo>
                  <a:cubicBezTo>
                    <a:pt x="0" y="262"/>
                    <a:pt x="72" y="334"/>
                    <a:pt x="167" y="334"/>
                  </a:cubicBezTo>
                  <a:lnTo>
                    <a:pt x="286" y="334"/>
                  </a:lnTo>
                  <a:cubicBezTo>
                    <a:pt x="369" y="334"/>
                    <a:pt x="441" y="262"/>
                    <a:pt x="441" y="167"/>
                  </a:cubicBezTo>
                  <a:cubicBezTo>
                    <a:pt x="441" y="72"/>
                    <a:pt x="369" y="0"/>
                    <a:pt x="2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1" name="Google Shape;2741;p96"/>
            <p:cNvSpPr/>
            <p:nvPr/>
          </p:nvSpPr>
          <p:spPr>
            <a:xfrm>
              <a:off x="8173982" y="2952385"/>
              <a:ext cx="14450" cy="10248"/>
            </a:xfrm>
            <a:custGeom>
              <a:avLst/>
              <a:gdLst/>
              <a:ahLst/>
              <a:cxnLst/>
              <a:rect l="l" t="t" r="r" b="b"/>
              <a:pathLst>
                <a:path w="454" h="322" extrusionOk="0">
                  <a:moveTo>
                    <a:pt x="168" y="0"/>
                  </a:moveTo>
                  <a:cubicBezTo>
                    <a:pt x="84" y="0"/>
                    <a:pt x="1" y="72"/>
                    <a:pt x="1" y="155"/>
                  </a:cubicBezTo>
                  <a:cubicBezTo>
                    <a:pt x="1" y="250"/>
                    <a:pt x="84" y="322"/>
                    <a:pt x="168" y="322"/>
                  </a:cubicBezTo>
                  <a:lnTo>
                    <a:pt x="287" y="322"/>
                  </a:lnTo>
                  <a:cubicBezTo>
                    <a:pt x="382" y="322"/>
                    <a:pt x="453" y="250"/>
                    <a:pt x="453" y="155"/>
                  </a:cubicBezTo>
                  <a:cubicBezTo>
                    <a:pt x="453" y="72"/>
                    <a:pt x="382" y="0"/>
                    <a:pt x="2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42" name="Google Shape;2742;p96"/>
          <p:cNvGrpSpPr/>
          <p:nvPr/>
        </p:nvGrpSpPr>
        <p:grpSpPr>
          <a:xfrm>
            <a:off x="112275" y="1017600"/>
            <a:ext cx="274900" cy="274625"/>
            <a:chOff x="4886264" y="3366174"/>
            <a:chExt cx="350548" cy="350198"/>
          </a:xfrm>
        </p:grpSpPr>
        <p:sp>
          <p:nvSpPr>
            <p:cNvPr id="2743" name="Google Shape;2743;p96"/>
            <p:cNvSpPr/>
            <p:nvPr/>
          </p:nvSpPr>
          <p:spPr>
            <a:xfrm>
              <a:off x="4946132" y="3426614"/>
              <a:ext cx="230431" cy="289758"/>
            </a:xfrm>
            <a:custGeom>
              <a:avLst/>
              <a:gdLst/>
              <a:ahLst/>
              <a:cxnLst/>
              <a:rect l="l" t="t" r="r" b="b"/>
              <a:pathLst>
                <a:path w="7240" h="9104" extrusionOk="0">
                  <a:moveTo>
                    <a:pt x="3811" y="3793"/>
                  </a:moveTo>
                  <a:cubicBezTo>
                    <a:pt x="4001" y="3793"/>
                    <a:pt x="4168" y="3948"/>
                    <a:pt x="4168" y="4150"/>
                  </a:cubicBezTo>
                  <a:lnTo>
                    <a:pt x="4168" y="4484"/>
                  </a:lnTo>
                  <a:cubicBezTo>
                    <a:pt x="4156" y="4769"/>
                    <a:pt x="3930" y="5007"/>
                    <a:pt x="3632" y="5007"/>
                  </a:cubicBezTo>
                  <a:cubicBezTo>
                    <a:pt x="3334" y="5007"/>
                    <a:pt x="3108" y="4769"/>
                    <a:pt x="3108" y="4484"/>
                  </a:cubicBezTo>
                  <a:lnTo>
                    <a:pt x="3108" y="4150"/>
                  </a:lnTo>
                  <a:cubicBezTo>
                    <a:pt x="3108" y="3948"/>
                    <a:pt x="3263" y="3793"/>
                    <a:pt x="3465" y="3793"/>
                  </a:cubicBezTo>
                  <a:close/>
                  <a:moveTo>
                    <a:pt x="3787" y="5341"/>
                  </a:moveTo>
                  <a:lnTo>
                    <a:pt x="3787" y="5412"/>
                  </a:lnTo>
                  <a:cubicBezTo>
                    <a:pt x="3811" y="5472"/>
                    <a:pt x="3822" y="5531"/>
                    <a:pt x="3846" y="5579"/>
                  </a:cubicBezTo>
                  <a:lnTo>
                    <a:pt x="3632" y="5793"/>
                  </a:lnTo>
                  <a:lnTo>
                    <a:pt x="3596" y="5793"/>
                  </a:lnTo>
                  <a:lnTo>
                    <a:pt x="3370" y="5579"/>
                  </a:lnTo>
                  <a:cubicBezTo>
                    <a:pt x="3406" y="5531"/>
                    <a:pt x="3418" y="5472"/>
                    <a:pt x="3418" y="5412"/>
                  </a:cubicBezTo>
                  <a:lnTo>
                    <a:pt x="3418" y="5341"/>
                  </a:lnTo>
                  <a:close/>
                  <a:moveTo>
                    <a:pt x="3630" y="314"/>
                  </a:moveTo>
                  <a:cubicBezTo>
                    <a:pt x="4485" y="314"/>
                    <a:pt x="5309" y="622"/>
                    <a:pt x="5930" y="1209"/>
                  </a:cubicBezTo>
                  <a:cubicBezTo>
                    <a:pt x="6585" y="1840"/>
                    <a:pt x="6954" y="2686"/>
                    <a:pt x="6954" y="3591"/>
                  </a:cubicBezTo>
                  <a:cubicBezTo>
                    <a:pt x="6918" y="4293"/>
                    <a:pt x="6704" y="4936"/>
                    <a:pt x="6323" y="5484"/>
                  </a:cubicBezTo>
                  <a:cubicBezTo>
                    <a:pt x="5942" y="6020"/>
                    <a:pt x="5430" y="6436"/>
                    <a:pt x="4823" y="6674"/>
                  </a:cubicBezTo>
                  <a:cubicBezTo>
                    <a:pt x="4620" y="6746"/>
                    <a:pt x="4501" y="6948"/>
                    <a:pt x="4501" y="7151"/>
                  </a:cubicBezTo>
                  <a:lnTo>
                    <a:pt x="4501" y="7603"/>
                  </a:lnTo>
                  <a:cubicBezTo>
                    <a:pt x="4501" y="7674"/>
                    <a:pt x="4489" y="7734"/>
                    <a:pt x="4442" y="7794"/>
                  </a:cubicBezTo>
                  <a:lnTo>
                    <a:pt x="4287" y="8044"/>
                  </a:lnTo>
                  <a:cubicBezTo>
                    <a:pt x="4263" y="8055"/>
                    <a:pt x="4251" y="8091"/>
                    <a:pt x="4251" y="8103"/>
                  </a:cubicBezTo>
                  <a:lnTo>
                    <a:pt x="3037" y="8103"/>
                  </a:lnTo>
                  <a:cubicBezTo>
                    <a:pt x="3013" y="8091"/>
                    <a:pt x="3013" y="8055"/>
                    <a:pt x="3001" y="8044"/>
                  </a:cubicBezTo>
                  <a:lnTo>
                    <a:pt x="2834" y="7794"/>
                  </a:lnTo>
                  <a:cubicBezTo>
                    <a:pt x="2799" y="7734"/>
                    <a:pt x="2775" y="7663"/>
                    <a:pt x="2775" y="7603"/>
                  </a:cubicBezTo>
                  <a:lnTo>
                    <a:pt x="2775" y="6067"/>
                  </a:lnTo>
                  <a:cubicBezTo>
                    <a:pt x="2775" y="5996"/>
                    <a:pt x="2822" y="5936"/>
                    <a:pt x="2882" y="5900"/>
                  </a:cubicBezTo>
                  <a:lnTo>
                    <a:pt x="3168" y="5769"/>
                  </a:lnTo>
                  <a:lnTo>
                    <a:pt x="3418" y="6020"/>
                  </a:lnTo>
                  <a:cubicBezTo>
                    <a:pt x="3477" y="6079"/>
                    <a:pt x="3572" y="6127"/>
                    <a:pt x="3656" y="6127"/>
                  </a:cubicBezTo>
                  <a:cubicBezTo>
                    <a:pt x="3751" y="6127"/>
                    <a:pt x="3834" y="6091"/>
                    <a:pt x="3894" y="6020"/>
                  </a:cubicBezTo>
                  <a:lnTo>
                    <a:pt x="4144" y="5769"/>
                  </a:lnTo>
                  <a:lnTo>
                    <a:pt x="4430" y="5900"/>
                  </a:lnTo>
                  <a:cubicBezTo>
                    <a:pt x="4489" y="5936"/>
                    <a:pt x="4537" y="5996"/>
                    <a:pt x="4537" y="6067"/>
                  </a:cubicBezTo>
                  <a:lnTo>
                    <a:pt x="4537" y="6198"/>
                  </a:lnTo>
                  <a:cubicBezTo>
                    <a:pt x="4537" y="6293"/>
                    <a:pt x="4608" y="6365"/>
                    <a:pt x="4704" y="6365"/>
                  </a:cubicBezTo>
                  <a:cubicBezTo>
                    <a:pt x="4787" y="6365"/>
                    <a:pt x="4858" y="6293"/>
                    <a:pt x="4858" y="6198"/>
                  </a:cubicBezTo>
                  <a:lnTo>
                    <a:pt x="4858" y="6067"/>
                  </a:lnTo>
                  <a:cubicBezTo>
                    <a:pt x="4858" y="5877"/>
                    <a:pt x="4751" y="5698"/>
                    <a:pt x="4573" y="5615"/>
                  </a:cubicBezTo>
                  <a:lnTo>
                    <a:pt x="4180" y="5412"/>
                  </a:lnTo>
                  <a:lnTo>
                    <a:pt x="4180" y="5400"/>
                  </a:lnTo>
                  <a:lnTo>
                    <a:pt x="4180" y="5162"/>
                  </a:lnTo>
                  <a:cubicBezTo>
                    <a:pt x="4382" y="5007"/>
                    <a:pt x="4513" y="4757"/>
                    <a:pt x="4513" y="4472"/>
                  </a:cubicBezTo>
                  <a:lnTo>
                    <a:pt x="4513" y="4126"/>
                  </a:lnTo>
                  <a:cubicBezTo>
                    <a:pt x="4513" y="3757"/>
                    <a:pt x="4215" y="3448"/>
                    <a:pt x="3834" y="3448"/>
                  </a:cubicBezTo>
                  <a:lnTo>
                    <a:pt x="3489" y="3448"/>
                  </a:lnTo>
                  <a:cubicBezTo>
                    <a:pt x="3120" y="3448"/>
                    <a:pt x="2810" y="3745"/>
                    <a:pt x="2810" y="4126"/>
                  </a:cubicBezTo>
                  <a:lnTo>
                    <a:pt x="2810" y="4472"/>
                  </a:lnTo>
                  <a:cubicBezTo>
                    <a:pt x="2810" y="4757"/>
                    <a:pt x="2941" y="5007"/>
                    <a:pt x="3156" y="5162"/>
                  </a:cubicBezTo>
                  <a:lnTo>
                    <a:pt x="3156" y="5400"/>
                  </a:lnTo>
                  <a:lnTo>
                    <a:pt x="3156" y="5412"/>
                  </a:lnTo>
                  <a:lnTo>
                    <a:pt x="2751" y="5615"/>
                  </a:lnTo>
                  <a:cubicBezTo>
                    <a:pt x="2572" y="5710"/>
                    <a:pt x="2465" y="5877"/>
                    <a:pt x="2465" y="6067"/>
                  </a:cubicBezTo>
                  <a:lnTo>
                    <a:pt x="2465" y="6674"/>
                  </a:lnTo>
                  <a:cubicBezTo>
                    <a:pt x="1882" y="6448"/>
                    <a:pt x="1382" y="6055"/>
                    <a:pt x="1001" y="5543"/>
                  </a:cubicBezTo>
                  <a:cubicBezTo>
                    <a:pt x="572" y="4960"/>
                    <a:pt x="370" y="4269"/>
                    <a:pt x="382" y="3531"/>
                  </a:cubicBezTo>
                  <a:cubicBezTo>
                    <a:pt x="393" y="2721"/>
                    <a:pt x="727" y="1924"/>
                    <a:pt x="1322" y="1317"/>
                  </a:cubicBezTo>
                  <a:cubicBezTo>
                    <a:pt x="1894" y="709"/>
                    <a:pt x="2668" y="364"/>
                    <a:pt x="3489" y="316"/>
                  </a:cubicBezTo>
                  <a:cubicBezTo>
                    <a:pt x="3536" y="315"/>
                    <a:pt x="3583" y="314"/>
                    <a:pt x="3630" y="314"/>
                  </a:cubicBezTo>
                  <a:close/>
                  <a:moveTo>
                    <a:pt x="4156" y="8436"/>
                  </a:moveTo>
                  <a:lnTo>
                    <a:pt x="4156" y="8794"/>
                  </a:lnTo>
                  <a:lnTo>
                    <a:pt x="3120" y="8806"/>
                  </a:lnTo>
                  <a:cubicBezTo>
                    <a:pt x="3120" y="8806"/>
                    <a:pt x="3108" y="8806"/>
                    <a:pt x="3108" y="8794"/>
                  </a:cubicBezTo>
                  <a:lnTo>
                    <a:pt x="3108" y="8436"/>
                  </a:lnTo>
                  <a:close/>
                  <a:moveTo>
                    <a:pt x="3645" y="0"/>
                  </a:moveTo>
                  <a:cubicBezTo>
                    <a:pt x="3573" y="0"/>
                    <a:pt x="3501" y="3"/>
                    <a:pt x="3430" y="7"/>
                  </a:cubicBezTo>
                  <a:cubicBezTo>
                    <a:pt x="2525" y="54"/>
                    <a:pt x="1679" y="435"/>
                    <a:pt x="1036" y="1114"/>
                  </a:cubicBezTo>
                  <a:cubicBezTo>
                    <a:pt x="393" y="1769"/>
                    <a:pt x="36" y="2626"/>
                    <a:pt x="12" y="3531"/>
                  </a:cubicBezTo>
                  <a:cubicBezTo>
                    <a:pt x="1" y="4341"/>
                    <a:pt x="239" y="5103"/>
                    <a:pt x="715" y="5734"/>
                  </a:cubicBezTo>
                  <a:cubicBezTo>
                    <a:pt x="1144" y="6317"/>
                    <a:pt x="1751" y="6782"/>
                    <a:pt x="2441" y="7020"/>
                  </a:cubicBezTo>
                  <a:lnTo>
                    <a:pt x="2441" y="7591"/>
                  </a:lnTo>
                  <a:cubicBezTo>
                    <a:pt x="2441" y="7734"/>
                    <a:pt x="2477" y="7865"/>
                    <a:pt x="2560" y="7972"/>
                  </a:cubicBezTo>
                  <a:lnTo>
                    <a:pt x="2715" y="8222"/>
                  </a:lnTo>
                  <a:cubicBezTo>
                    <a:pt x="2763" y="8282"/>
                    <a:pt x="2775" y="8353"/>
                    <a:pt x="2775" y="8413"/>
                  </a:cubicBezTo>
                  <a:lnTo>
                    <a:pt x="2775" y="8770"/>
                  </a:lnTo>
                  <a:cubicBezTo>
                    <a:pt x="2775" y="8948"/>
                    <a:pt x="2929" y="9103"/>
                    <a:pt x="3108" y="9103"/>
                  </a:cubicBezTo>
                  <a:lnTo>
                    <a:pt x="4144" y="9103"/>
                  </a:lnTo>
                  <a:cubicBezTo>
                    <a:pt x="4323" y="9103"/>
                    <a:pt x="4477" y="8948"/>
                    <a:pt x="4477" y="8770"/>
                  </a:cubicBezTo>
                  <a:lnTo>
                    <a:pt x="4477" y="8413"/>
                  </a:lnTo>
                  <a:cubicBezTo>
                    <a:pt x="4477" y="8341"/>
                    <a:pt x="4489" y="8282"/>
                    <a:pt x="4537" y="8222"/>
                  </a:cubicBezTo>
                  <a:lnTo>
                    <a:pt x="4704" y="7972"/>
                  </a:lnTo>
                  <a:cubicBezTo>
                    <a:pt x="4775" y="7853"/>
                    <a:pt x="4823" y="7734"/>
                    <a:pt x="4823" y="7591"/>
                  </a:cubicBezTo>
                  <a:lnTo>
                    <a:pt x="4823" y="7151"/>
                  </a:lnTo>
                  <a:cubicBezTo>
                    <a:pt x="4823" y="7079"/>
                    <a:pt x="4858" y="6996"/>
                    <a:pt x="4942" y="6984"/>
                  </a:cubicBezTo>
                  <a:cubicBezTo>
                    <a:pt x="5608" y="6722"/>
                    <a:pt x="6168" y="6270"/>
                    <a:pt x="6585" y="5674"/>
                  </a:cubicBezTo>
                  <a:cubicBezTo>
                    <a:pt x="7001" y="5067"/>
                    <a:pt x="7228" y="4353"/>
                    <a:pt x="7228" y="3626"/>
                  </a:cubicBezTo>
                  <a:cubicBezTo>
                    <a:pt x="7240" y="2614"/>
                    <a:pt x="6835" y="1686"/>
                    <a:pt x="6108" y="995"/>
                  </a:cubicBezTo>
                  <a:cubicBezTo>
                    <a:pt x="5434" y="354"/>
                    <a:pt x="4566" y="0"/>
                    <a:pt x="36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4" name="Google Shape;2744;p96"/>
            <p:cNvSpPr/>
            <p:nvPr/>
          </p:nvSpPr>
          <p:spPr>
            <a:xfrm>
              <a:off x="4886264" y="3536706"/>
              <a:ext cx="48919" cy="10662"/>
            </a:xfrm>
            <a:custGeom>
              <a:avLst/>
              <a:gdLst/>
              <a:ahLst/>
              <a:cxnLst/>
              <a:rect l="l" t="t" r="r" b="b"/>
              <a:pathLst>
                <a:path w="1537" h="335" extrusionOk="0">
                  <a:moveTo>
                    <a:pt x="167" y="1"/>
                  </a:moveTo>
                  <a:cubicBezTo>
                    <a:pt x="72" y="1"/>
                    <a:pt x="0" y="72"/>
                    <a:pt x="0" y="167"/>
                  </a:cubicBezTo>
                  <a:cubicBezTo>
                    <a:pt x="0" y="251"/>
                    <a:pt x="72" y="334"/>
                    <a:pt x="167" y="334"/>
                  </a:cubicBezTo>
                  <a:lnTo>
                    <a:pt x="1370" y="334"/>
                  </a:lnTo>
                  <a:cubicBezTo>
                    <a:pt x="1465" y="334"/>
                    <a:pt x="1536" y="251"/>
                    <a:pt x="1536" y="167"/>
                  </a:cubicBezTo>
                  <a:cubicBezTo>
                    <a:pt x="1536" y="60"/>
                    <a:pt x="1465" y="1"/>
                    <a:pt x="13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5" name="Google Shape;2745;p96"/>
            <p:cNvSpPr/>
            <p:nvPr/>
          </p:nvSpPr>
          <p:spPr>
            <a:xfrm>
              <a:off x="5187894" y="3536706"/>
              <a:ext cx="48919" cy="10662"/>
            </a:xfrm>
            <a:custGeom>
              <a:avLst/>
              <a:gdLst/>
              <a:ahLst/>
              <a:cxnLst/>
              <a:rect l="l" t="t" r="r" b="b"/>
              <a:pathLst>
                <a:path w="1537" h="335" extrusionOk="0">
                  <a:moveTo>
                    <a:pt x="167" y="1"/>
                  </a:moveTo>
                  <a:cubicBezTo>
                    <a:pt x="84" y="1"/>
                    <a:pt x="1" y="72"/>
                    <a:pt x="1" y="167"/>
                  </a:cubicBezTo>
                  <a:cubicBezTo>
                    <a:pt x="1" y="251"/>
                    <a:pt x="84" y="334"/>
                    <a:pt x="167" y="334"/>
                  </a:cubicBezTo>
                  <a:lnTo>
                    <a:pt x="1370" y="334"/>
                  </a:lnTo>
                  <a:cubicBezTo>
                    <a:pt x="1465" y="334"/>
                    <a:pt x="1537" y="251"/>
                    <a:pt x="1537" y="167"/>
                  </a:cubicBezTo>
                  <a:cubicBezTo>
                    <a:pt x="1537" y="60"/>
                    <a:pt x="1465" y="1"/>
                    <a:pt x="13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6" name="Google Shape;2746;p96"/>
            <p:cNvSpPr/>
            <p:nvPr/>
          </p:nvSpPr>
          <p:spPr>
            <a:xfrm>
              <a:off x="5056414" y="3366174"/>
              <a:ext cx="10248" cy="48919"/>
            </a:xfrm>
            <a:custGeom>
              <a:avLst/>
              <a:gdLst/>
              <a:ahLst/>
              <a:cxnLst/>
              <a:rect l="l" t="t" r="r" b="b"/>
              <a:pathLst>
                <a:path w="322" h="1537" extrusionOk="0">
                  <a:moveTo>
                    <a:pt x="167" y="1"/>
                  </a:moveTo>
                  <a:cubicBezTo>
                    <a:pt x="72" y="1"/>
                    <a:pt x="0" y="72"/>
                    <a:pt x="0" y="168"/>
                  </a:cubicBezTo>
                  <a:lnTo>
                    <a:pt x="0" y="1370"/>
                  </a:lnTo>
                  <a:cubicBezTo>
                    <a:pt x="0" y="1465"/>
                    <a:pt x="72" y="1537"/>
                    <a:pt x="167" y="1537"/>
                  </a:cubicBezTo>
                  <a:cubicBezTo>
                    <a:pt x="250" y="1537"/>
                    <a:pt x="322" y="1465"/>
                    <a:pt x="322" y="1370"/>
                  </a:cubicBezTo>
                  <a:lnTo>
                    <a:pt x="322" y="168"/>
                  </a:lnTo>
                  <a:cubicBezTo>
                    <a:pt x="322" y="72"/>
                    <a:pt x="250" y="1"/>
                    <a:pt x="1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7" name="Google Shape;2747;p96"/>
            <p:cNvSpPr/>
            <p:nvPr/>
          </p:nvSpPr>
          <p:spPr>
            <a:xfrm>
              <a:off x="4978723" y="3650744"/>
              <a:ext cx="22757" cy="29249"/>
            </a:xfrm>
            <a:custGeom>
              <a:avLst/>
              <a:gdLst/>
              <a:ahLst/>
              <a:cxnLst/>
              <a:rect l="l" t="t" r="r" b="b"/>
              <a:pathLst>
                <a:path w="715" h="919" extrusionOk="0">
                  <a:moveTo>
                    <a:pt x="525" y="1"/>
                  </a:moveTo>
                  <a:cubicBezTo>
                    <a:pt x="470" y="1"/>
                    <a:pt x="413" y="30"/>
                    <a:pt x="381" y="85"/>
                  </a:cubicBezTo>
                  <a:lnTo>
                    <a:pt x="48" y="680"/>
                  </a:lnTo>
                  <a:cubicBezTo>
                    <a:pt x="0" y="752"/>
                    <a:pt x="24" y="859"/>
                    <a:pt x="108" y="894"/>
                  </a:cubicBezTo>
                  <a:cubicBezTo>
                    <a:pt x="131" y="918"/>
                    <a:pt x="167" y="918"/>
                    <a:pt x="179" y="918"/>
                  </a:cubicBezTo>
                  <a:cubicBezTo>
                    <a:pt x="239" y="918"/>
                    <a:pt x="286" y="883"/>
                    <a:pt x="310" y="835"/>
                  </a:cubicBezTo>
                  <a:lnTo>
                    <a:pt x="655" y="240"/>
                  </a:lnTo>
                  <a:cubicBezTo>
                    <a:pt x="715" y="156"/>
                    <a:pt x="703" y="61"/>
                    <a:pt x="608" y="25"/>
                  </a:cubicBezTo>
                  <a:cubicBezTo>
                    <a:pt x="583" y="9"/>
                    <a:pt x="554" y="1"/>
                    <a:pt x="5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8" name="Google Shape;2748;p96"/>
            <p:cNvSpPr/>
            <p:nvPr/>
          </p:nvSpPr>
          <p:spPr>
            <a:xfrm>
              <a:off x="5121597" y="3403380"/>
              <a:ext cx="22757" cy="29154"/>
            </a:xfrm>
            <a:custGeom>
              <a:avLst/>
              <a:gdLst/>
              <a:ahLst/>
              <a:cxnLst/>
              <a:rect l="l" t="t" r="r" b="b"/>
              <a:pathLst>
                <a:path w="715" h="916" extrusionOk="0">
                  <a:moveTo>
                    <a:pt x="537" y="1"/>
                  </a:moveTo>
                  <a:cubicBezTo>
                    <a:pt x="476" y="1"/>
                    <a:pt x="418" y="33"/>
                    <a:pt x="393" y="82"/>
                  </a:cubicBezTo>
                  <a:lnTo>
                    <a:pt x="48" y="677"/>
                  </a:lnTo>
                  <a:cubicBezTo>
                    <a:pt x="0" y="749"/>
                    <a:pt x="36" y="856"/>
                    <a:pt x="107" y="904"/>
                  </a:cubicBezTo>
                  <a:cubicBezTo>
                    <a:pt x="143" y="915"/>
                    <a:pt x="167" y="915"/>
                    <a:pt x="179" y="915"/>
                  </a:cubicBezTo>
                  <a:cubicBezTo>
                    <a:pt x="238" y="915"/>
                    <a:pt x="286" y="880"/>
                    <a:pt x="322" y="844"/>
                  </a:cubicBezTo>
                  <a:lnTo>
                    <a:pt x="655" y="249"/>
                  </a:lnTo>
                  <a:cubicBezTo>
                    <a:pt x="715" y="165"/>
                    <a:pt x="691" y="70"/>
                    <a:pt x="619" y="22"/>
                  </a:cubicBezTo>
                  <a:cubicBezTo>
                    <a:pt x="593" y="8"/>
                    <a:pt x="565" y="1"/>
                    <a:pt x="5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9" name="Google Shape;2749;p96"/>
            <p:cNvSpPr/>
            <p:nvPr/>
          </p:nvSpPr>
          <p:spPr>
            <a:xfrm>
              <a:off x="4922643" y="3459842"/>
              <a:ext cx="31095" cy="21197"/>
            </a:xfrm>
            <a:custGeom>
              <a:avLst/>
              <a:gdLst/>
              <a:ahLst/>
              <a:cxnLst/>
              <a:rect l="l" t="t" r="r" b="b"/>
              <a:pathLst>
                <a:path w="977" h="666" extrusionOk="0">
                  <a:moveTo>
                    <a:pt x="199" y="1"/>
                  </a:moveTo>
                  <a:cubicBezTo>
                    <a:pt x="141" y="1"/>
                    <a:pt x="81" y="33"/>
                    <a:pt x="48" y="82"/>
                  </a:cubicBezTo>
                  <a:cubicBezTo>
                    <a:pt x="0" y="153"/>
                    <a:pt x="36" y="261"/>
                    <a:pt x="108" y="308"/>
                  </a:cubicBezTo>
                  <a:lnTo>
                    <a:pt x="703" y="642"/>
                  </a:lnTo>
                  <a:cubicBezTo>
                    <a:pt x="739" y="665"/>
                    <a:pt x="762" y="665"/>
                    <a:pt x="774" y="665"/>
                  </a:cubicBezTo>
                  <a:cubicBezTo>
                    <a:pt x="834" y="665"/>
                    <a:pt x="881" y="630"/>
                    <a:pt x="917" y="582"/>
                  </a:cubicBezTo>
                  <a:cubicBezTo>
                    <a:pt x="977" y="511"/>
                    <a:pt x="941" y="404"/>
                    <a:pt x="870" y="368"/>
                  </a:cubicBezTo>
                  <a:lnTo>
                    <a:pt x="274" y="23"/>
                  </a:lnTo>
                  <a:cubicBezTo>
                    <a:pt x="252" y="8"/>
                    <a:pt x="226" y="1"/>
                    <a:pt x="1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0" name="Google Shape;2750;p96"/>
            <p:cNvSpPr/>
            <p:nvPr/>
          </p:nvSpPr>
          <p:spPr>
            <a:xfrm>
              <a:off x="5169720" y="3602334"/>
              <a:ext cx="30714" cy="21197"/>
            </a:xfrm>
            <a:custGeom>
              <a:avLst/>
              <a:gdLst/>
              <a:ahLst/>
              <a:cxnLst/>
              <a:rect l="l" t="t" r="r" b="b"/>
              <a:pathLst>
                <a:path w="965" h="666" extrusionOk="0">
                  <a:moveTo>
                    <a:pt x="187" y="1"/>
                  </a:moveTo>
                  <a:cubicBezTo>
                    <a:pt x="129" y="1"/>
                    <a:pt x="69" y="33"/>
                    <a:pt x="36" y="82"/>
                  </a:cubicBezTo>
                  <a:cubicBezTo>
                    <a:pt x="0" y="153"/>
                    <a:pt x="24" y="260"/>
                    <a:pt x="95" y="308"/>
                  </a:cubicBezTo>
                  <a:lnTo>
                    <a:pt x="691" y="653"/>
                  </a:lnTo>
                  <a:cubicBezTo>
                    <a:pt x="727" y="665"/>
                    <a:pt x="750" y="665"/>
                    <a:pt x="774" y="665"/>
                  </a:cubicBezTo>
                  <a:cubicBezTo>
                    <a:pt x="834" y="665"/>
                    <a:pt x="869" y="629"/>
                    <a:pt x="905" y="594"/>
                  </a:cubicBezTo>
                  <a:cubicBezTo>
                    <a:pt x="965" y="510"/>
                    <a:pt x="953" y="415"/>
                    <a:pt x="857" y="368"/>
                  </a:cubicBezTo>
                  <a:lnTo>
                    <a:pt x="262" y="22"/>
                  </a:lnTo>
                  <a:cubicBezTo>
                    <a:pt x="240" y="7"/>
                    <a:pt x="214" y="1"/>
                    <a:pt x="1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1" name="Google Shape;2751;p96"/>
            <p:cNvSpPr/>
            <p:nvPr/>
          </p:nvSpPr>
          <p:spPr>
            <a:xfrm>
              <a:off x="5121597" y="3650744"/>
              <a:ext cx="22757" cy="29249"/>
            </a:xfrm>
            <a:custGeom>
              <a:avLst/>
              <a:gdLst/>
              <a:ahLst/>
              <a:cxnLst/>
              <a:rect l="l" t="t" r="r" b="b"/>
              <a:pathLst>
                <a:path w="715" h="919" extrusionOk="0">
                  <a:moveTo>
                    <a:pt x="190" y="1"/>
                  </a:moveTo>
                  <a:cubicBezTo>
                    <a:pt x="161" y="1"/>
                    <a:pt x="132" y="9"/>
                    <a:pt x="107" y="25"/>
                  </a:cubicBezTo>
                  <a:cubicBezTo>
                    <a:pt x="36" y="61"/>
                    <a:pt x="0" y="168"/>
                    <a:pt x="48" y="240"/>
                  </a:cubicBezTo>
                  <a:lnTo>
                    <a:pt x="393" y="835"/>
                  </a:lnTo>
                  <a:cubicBezTo>
                    <a:pt x="417" y="883"/>
                    <a:pt x="476" y="918"/>
                    <a:pt x="524" y="918"/>
                  </a:cubicBezTo>
                  <a:cubicBezTo>
                    <a:pt x="560" y="918"/>
                    <a:pt x="584" y="918"/>
                    <a:pt x="595" y="894"/>
                  </a:cubicBezTo>
                  <a:cubicBezTo>
                    <a:pt x="691" y="859"/>
                    <a:pt x="715" y="752"/>
                    <a:pt x="679" y="680"/>
                  </a:cubicBezTo>
                  <a:lnTo>
                    <a:pt x="334" y="85"/>
                  </a:lnTo>
                  <a:cubicBezTo>
                    <a:pt x="302" y="30"/>
                    <a:pt x="245" y="1"/>
                    <a:pt x="1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2" name="Google Shape;2752;p96"/>
            <p:cNvSpPr/>
            <p:nvPr/>
          </p:nvSpPr>
          <p:spPr>
            <a:xfrm>
              <a:off x="4978723" y="3403380"/>
              <a:ext cx="22757" cy="29154"/>
            </a:xfrm>
            <a:custGeom>
              <a:avLst/>
              <a:gdLst/>
              <a:ahLst/>
              <a:cxnLst/>
              <a:rect l="l" t="t" r="r" b="b"/>
              <a:pathLst>
                <a:path w="715" h="916" extrusionOk="0">
                  <a:moveTo>
                    <a:pt x="182" y="1"/>
                  </a:moveTo>
                  <a:cubicBezTo>
                    <a:pt x="156" y="1"/>
                    <a:pt x="130" y="8"/>
                    <a:pt x="108" y="22"/>
                  </a:cubicBezTo>
                  <a:cubicBezTo>
                    <a:pt x="24" y="70"/>
                    <a:pt x="0" y="177"/>
                    <a:pt x="48" y="249"/>
                  </a:cubicBezTo>
                  <a:lnTo>
                    <a:pt x="381" y="844"/>
                  </a:lnTo>
                  <a:cubicBezTo>
                    <a:pt x="417" y="892"/>
                    <a:pt x="477" y="915"/>
                    <a:pt x="524" y="915"/>
                  </a:cubicBezTo>
                  <a:cubicBezTo>
                    <a:pt x="548" y="915"/>
                    <a:pt x="584" y="915"/>
                    <a:pt x="596" y="904"/>
                  </a:cubicBezTo>
                  <a:cubicBezTo>
                    <a:pt x="703" y="856"/>
                    <a:pt x="715" y="749"/>
                    <a:pt x="667" y="677"/>
                  </a:cubicBezTo>
                  <a:lnTo>
                    <a:pt x="322" y="82"/>
                  </a:lnTo>
                  <a:cubicBezTo>
                    <a:pt x="297" y="33"/>
                    <a:pt x="239" y="1"/>
                    <a:pt x="1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3" name="Google Shape;2753;p96"/>
            <p:cNvSpPr/>
            <p:nvPr/>
          </p:nvSpPr>
          <p:spPr>
            <a:xfrm>
              <a:off x="5169720" y="3459842"/>
              <a:ext cx="30714" cy="21197"/>
            </a:xfrm>
            <a:custGeom>
              <a:avLst/>
              <a:gdLst/>
              <a:ahLst/>
              <a:cxnLst/>
              <a:rect l="l" t="t" r="r" b="b"/>
              <a:pathLst>
                <a:path w="965" h="666" extrusionOk="0">
                  <a:moveTo>
                    <a:pt x="771" y="1"/>
                  </a:moveTo>
                  <a:cubicBezTo>
                    <a:pt x="744" y="1"/>
                    <a:pt x="717" y="8"/>
                    <a:pt x="691" y="23"/>
                  </a:cubicBezTo>
                  <a:lnTo>
                    <a:pt x="95" y="368"/>
                  </a:lnTo>
                  <a:cubicBezTo>
                    <a:pt x="24" y="404"/>
                    <a:pt x="0" y="511"/>
                    <a:pt x="36" y="582"/>
                  </a:cubicBezTo>
                  <a:cubicBezTo>
                    <a:pt x="72" y="630"/>
                    <a:pt x="131" y="665"/>
                    <a:pt x="179" y="665"/>
                  </a:cubicBezTo>
                  <a:cubicBezTo>
                    <a:pt x="203" y="665"/>
                    <a:pt x="238" y="665"/>
                    <a:pt x="250" y="642"/>
                  </a:cubicBezTo>
                  <a:lnTo>
                    <a:pt x="846" y="308"/>
                  </a:lnTo>
                  <a:cubicBezTo>
                    <a:pt x="953" y="261"/>
                    <a:pt x="965" y="153"/>
                    <a:pt x="917" y="82"/>
                  </a:cubicBezTo>
                  <a:cubicBezTo>
                    <a:pt x="884" y="33"/>
                    <a:pt x="829" y="1"/>
                    <a:pt x="7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4" name="Google Shape;2754;p96"/>
            <p:cNvSpPr/>
            <p:nvPr/>
          </p:nvSpPr>
          <p:spPr>
            <a:xfrm>
              <a:off x="4922643" y="3602334"/>
              <a:ext cx="31095" cy="21197"/>
            </a:xfrm>
            <a:custGeom>
              <a:avLst/>
              <a:gdLst/>
              <a:ahLst/>
              <a:cxnLst/>
              <a:rect l="l" t="t" r="r" b="b"/>
              <a:pathLst>
                <a:path w="977" h="666" extrusionOk="0">
                  <a:moveTo>
                    <a:pt x="778" y="1"/>
                  </a:moveTo>
                  <a:cubicBezTo>
                    <a:pt x="751" y="1"/>
                    <a:pt x="725" y="7"/>
                    <a:pt x="703" y="22"/>
                  </a:cubicBezTo>
                  <a:lnTo>
                    <a:pt x="108" y="368"/>
                  </a:lnTo>
                  <a:cubicBezTo>
                    <a:pt x="36" y="415"/>
                    <a:pt x="0" y="510"/>
                    <a:pt x="48" y="594"/>
                  </a:cubicBezTo>
                  <a:cubicBezTo>
                    <a:pt x="84" y="629"/>
                    <a:pt x="131" y="665"/>
                    <a:pt x="179" y="665"/>
                  </a:cubicBezTo>
                  <a:cubicBezTo>
                    <a:pt x="215" y="665"/>
                    <a:pt x="238" y="665"/>
                    <a:pt x="262" y="653"/>
                  </a:cubicBezTo>
                  <a:lnTo>
                    <a:pt x="858" y="308"/>
                  </a:lnTo>
                  <a:cubicBezTo>
                    <a:pt x="941" y="260"/>
                    <a:pt x="977" y="153"/>
                    <a:pt x="929" y="82"/>
                  </a:cubicBezTo>
                  <a:cubicBezTo>
                    <a:pt x="896" y="33"/>
                    <a:pt x="836" y="1"/>
                    <a:pt x="7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5" name="Google Shape;2755;p96"/>
            <p:cNvSpPr/>
            <p:nvPr/>
          </p:nvSpPr>
          <p:spPr>
            <a:xfrm>
              <a:off x="5077993" y="3451758"/>
              <a:ext cx="70912" cy="62637"/>
            </a:xfrm>
            <a:custGeom>
              <a:avLst/>
              <a:gdLst/>
              <a:ahLst/>
              <a:cxnLst/>
              <a:rect l="l" t="t" r="r" b="b"/>
              <a:pathLst>
                <a:path w="2228" h="1968" extrusionOk="0">
                  <a:moveTo>
                    <a:pt x="186" y="1"/>
                  </a:moveTo>
                  <a:cubicBezTo>
                    <a:pt x="104" y="1"/>
                    <a:pt x="35" y="47"/>
                    <a:pt x="25" y="122"/>
                  </a:cubicBezTo>
                  <a:cubicBezTo>
                    <a:pt x="1" y="217"/>
                    <a:pt x="49" y="300"/>
                    <a:pt x="144" y="312"/>
                  </a:cubicBezTo>
                  <a:cubicBezTo>
                    <a:pt x="930" y="527"/>
                    <a:pt x="1584" y="1098"/>
                    <a:pt x="1894" y="1860"/>
                  </a:cubicBezTo>
                  <a:cubicBezTo>
                    <a:pt x="1930" y="1920"/>
                    <a:pt x="1989" y="1967"/>
                    <a:pt x="2049" y="1967"/>
                  </a:cubicBezTo>
                  <a:cubicBezTo>
                    <a:pt x="2061" y="1967"/>
                    <a:pt x="2085" y="1967"/>
                    <a:pt x="2108" y="1955"/>
                  </a:cubicBezTo>
                  <a:cubicBezTo>
                    <a:pt x="2192" y="1908"/>
                    <a:pt x="2227" y="1812"/>
                    <a:pt x="2192" y="1729"/>
                  </a:cubicBezTo>
                  <a:cubicBezTo>
                    <a:pt x="1846" y="884"/>
                    <a:pt x="1108" y="229"/>
                    <a:pt x="215" y="3"/>
                  </a:cubicBezTo>
                  <a:cubicBezTo>
                    <a:pt x="206" y="1"/>
                    <a:pt x="196" y="1"/>
                    <a:pt x="1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56" name="Google Shape;2756;p96"/>
          <p:cNvGrpSpPr/>
          <p:nvPr/>
        </p:nvGrpSpPr>
        <p:grpSpPr>
          <a:xfrm rot="16200000">
            <a:off x="7659234" y="3430858"/>
            <a:ext cx="1762842" cy="1648457"/>
            <a:chOff x="6708656" y="3243922"/>
            <a:chExt cx="2286267" cy="1915586"/>
          </a:xfrm>
        </p:grpSpPr>
        <p:sp>
          <p:nvSpPr>
            <p:cNvPr id="2757" name="Google Shape;2757;p96"/>
            <p:cNvSpPr/>
            <p:nvPr/>
          </p:nvSpPr>
          <p:spPr>
            <a:xfrm rot="-5400000" flipH="1">
              <a:off x="6051683" y="4402023"/>
              <a:ext cx="1414458" cy="100511"/>
            </a:xfrm>
            <a:custGeom>
              <a:avLst/>
              <a:gdLst/>
              <a:ahLst/>
              <a:cxnLst/>
              <a:rect l="l" t="t" r="r" b="b"/>
              <a:pathLst>
                <a:path w="36521" h="2595" extrusionOk="0">
                  <a:moveTo>
                    <a:pt x="1684" y="639"/>
                  </a:moveTo>
                  <a:cubicBezTo>
                    <a:pt x="2020" y="639"/>
                    <a:pt x="2340" y="901"/>
                    <a:pt x="2340" y="1305"/>
                  </a:cubicBezTo>
                  <a:cubicBezTo>
                    <a:pt x="2340" y="1644"/>
                    <a:pt x="2053" y="1957"/>
                    <a:pt x="1688" y="1957"/>
                  </a:cubicBezTo>
                  <a:cubicBezTo>
                    <a:pt x="1089" y="1957"/>
                    <a:pt x="802" y="1253"/>
                    <a:pt x="1219" y="836"/>
                  </a:cubicBezTo>
                  <a:cubicBezTo>
                    <a:pt x="1355" y="700"/>
                    <a:pt x="1521" y="639"/>
                    <a:pt x="1684" y="639"/>
                  </a:cubicBezTo>
                  <a:close/>
                  <a:moveTo>
                    <a:pt x="1741" y="1"/>
                  </a:moveTo>
                  <a:cubicBezTo>
                    <a:pt x="1724" y="1"/>
                    <a:pt x="1706" y="1"/>
                    <a:pt x="1688" y="2"/>
                  </a:cubicBezTo>
                  <a:cubicBezTo>
                    <a:pt x="1677" y="2"/>
                    <a:pt x="1666" y="1"/>
                    <a:pt x="1655" y="1"/>
                  </a:cubicBezTo>
                  <a:cubicBezTo>
                    <a:pt x="581" y="1"/>
                    <a:pt x="0" y="1236"/>
                    <a:pt x="645" y="2088"/>
                  </a:cubicBezTo>
                  <a:cubicBezTo>
                    <a:pt x="908" y="2434"/>
                    <a:pt x="1289" y="2595"/>
                    <a:pt x="1667" y="2595"/>
                  </a:cubicBezTo>
                  <a:cubicBezTo>
                    <a:pt x="2228" y="2595"/>
                    <a:pt x="2784" y="2241"/>
                    <a:pt x="2940" y="1618"/>
                  </a:cubicBezTo>
                  <a:lnTo>
                    <a:pt x="36520" y="1618"/>
                  </a:lnTo>
                  <a:lnTo>
                    <a:pt x="36520" y="967"/>
                  </a:lnTo>
                  <a:lnTo>
                    <a:pt x="2966" y="967"/>
                  </a:lnTo>
                  <a:cubicBezTo>
                    <a:pt x="2814" y="410"/>
                    <a:pt x="2318" y="1"/>
                    <a:pt x="17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8" name="Google Shape;2758;p96"/>
            <p:cNvSpPr/>
            <p:nvPr/>
          </p:nvSpPr>
          <p:spPr>
            <a:xfrm rot="-5400000" flipH="1">
              <a:off x="8192543" y="4357128"/>
              <a:ext cx="1281498" cy="323261"/>
            </a:xfrm>
            <a:custGeom>
              <a:avLst/>
              <a:gdLst/>
              <a:ahLst/>
              <a:cxnLst/>
              <a:rect l="l" t="t" r="r" b="b"/>
              <a:pathLst>
                <a:path w="33088" h="8346" extrusionOk="0">
                  <a:moveTo>
                    <a:pt x="1844" y="659"/>
                  </a:moveTo>
                  <a:cubicBezTo>
                    <a:pt x="2003" y="659"/>
                    <a:pt x="2164" y="715"/>
                    <a:pt x="2296" y="839"/>
                  </a:cubicBezTo>
                  <a:cubicBezTo>
                    <a:pt x="2531" y="1099"/>
                    <a:pt x="2531" y="1517"/>
                    <a:pt x="2270" y="1777"/>
                  </a:cubicBezTo>
                  <a:lnTo>
                    <a:pt x="2296" y="1777"/>
                  </a:lnTo>
                  <a:cubicBezTo>
                    <a:pt x="2164" y="1902"/>
                    <a:pt x="2003" y="1957"/>
                    <a:pt x="1844" y="1957"/>
                  </a:cubicBezTo>
                  <a:cubicBezTo>
                    <a:pt x="1503" y="1957"/>
                    <a:pt x="1175" y="1699"/>
                    <a:pt x="1175" y="1308"/>
                  </a:cubicBezTo>
                  <a:cubicBezTo>
                    <a:pt x="1175" y="917"/>
                    <a:pt x="1503" y="659"/>
                    <a:pt x="1844" y="659"/>
                  </a:cubicBezTo>
                  <a:close/>
                  <a:moveTo>
                    <a:pt x="1844" y="6368"/>
                  </a:moveTo>
                  <a:cubicBezTo>
                    <a:pt x="2003" y="6368"/>
                    <a:pt x="2164" y="6424"/>
                    <a:pt x="2296" y="6549"/>
                  </a:cubicBezTo>
                  <a:cubicBezTo>
                    <a:pt x="2531" y="6809"/>
                    <a:pt x="2531" y="7226"/>
                    <a:pt x="2270" y="7487"/>
                  </a:cubicBezTo>
                  <a:lnTo>
                    <a:pt x="2296" y="7487"/>
                  </a:lnTo>
                  <a:cubicBezTo>
                    <a:pt x="2164" y="7611"/>
                    <a:pt x="2003" y="7667"/>
                    <a:pt x="1844" y="7667"/>
                  </a:cubicBezTo>
                  <a:cubicBezTo>
                    <a:pt x="1503" y="7667"/>
                    <a:pt x="1175" y="7409"/>
                    <a:pt x="1175" y="7018"/>
                  </a:cubicBezTo>
                  <a:cubicBezTo>
                    <a:pt x="1175" y="6626"/>
                    <a:pt x="1503" y="6368"/>
                    <a:pt x="1844" y="6368"/>
                  </a:cubicBezTo>
                  <a:close/>
                  <a:moveTo>
                    <a:pt x="1818" y="0"/>
                  </a:moveTo>
                  <a:cubicBezTo>
                    <a:pt x="1600" y="0"/>
                    <a:pt x="1373" y="58"/>
                    <a:pt x="1149" y="187"/>
                  </a:cubicBezTo>
                  <a:cubicBezTo>
                    <a:pt x="10" y="860"/>
                    <a:pt x="490" y="2612"/>
                    <a:pt x="1798" y="2612"/>
                  </a:cubicBezTo>
                  <a:cubicBezTo>
                    <a:pt x="1808" y="2612"/>
                    <a:pt x="1817" y="2612"/>
                    <a:pt x="1827" y="2612"/>
                  </a:cubicBezTo>
                  <a:cubicBezTo>
                    <a:pt x="2062" y="2612"/>
                    <a:pt x="2270" y="2559"/>
                    <a:pt x="2479" y="2429"/>
                  </a:cubicBezTo>
                  <a:lnTo>
                    <a:pt x="4200" y="4176"/>
                  </a:lnTo>
                  <a:lnTo>
                    <a:pt x="2479" y="5897"/>
                  </a:lnTo>
                  <a:cubicBezTo>
                    <a:pt x="2254" y="5769"/>
                    <a:pt x="2029" y="5712"/>
                    <a:pt x="1815" y="5712"/>
                  </a:cubicBezTo>
                  <a:cubicBezTo>
                    <a:pt x="768" y="5712"/>
                    <a:pt x="0" y="7068"/>
                    <a:pt x="888" y="7956"/>
                  </a:cubicBezTo>
                  <a:cubicBezTo>
                    <a:pt x="1168" y="8229"/>
                    <a:pt x="1490" y="8346"/>
                    <a:pt x="1802" y="8346"/>
                  </a:cubicBezTo>
                  <a:cubicBezTo>
                    <a:pt x="2711" y="8346"/>
                    <a:pt x="3531" y="7356"/>
                    <a:pt x="2948" y="6366"/>
                  </a:cubicBezTo>
                  <a:lnTo>
                    <a:pt x="4773" y="4515"/>
                  </a:lnTo>
                  <a:lnTo>
                    <a:pt x="33088" y="4515"/>
                  </a:lnTo>
                  <a:lnTo>
                    <a:pt x="33088" y="3863"/>
                  </a:lnTo>
                  <a:lnTo>
                    <a:pt x="24406" y="3863"/>
                  </a:lnTo>
                  <a:lnTo>
                    <a:pt x="24406" y="3811"/>
                  </a:lnTo>
                  <a:lnTo>
                    <a:pt x="4799" y="3811"/>
                  </a:lnTo>
                  <a:lnTo>
                    <a:pt x="2948" y="1960"/>
                  </a:lnTo>
                  <a:cubicBezTo>
                    <a:pt x="3476" y="1031"/>
                    <a:pt x="2739" y="0"/>
                    <a:pt x="18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9" name="Google Shape;2759;p96"/>
            <p:cNvSpPr/>
            <p:nvPr/>
          </p:nvSpPr>
          <p:spPr>
            <a:xfrm rot="-5400000" flipH="1">
              <a:off x="7309536" y="4011732"/>
              <a:ext cx="1915586" cy="379966"/>
            </a:xfrm>
            <a:custGeom>
              <a:avLst/>
              <a:gdLst/>
              <a:ahLst/>
              <a:cxnLst/>
              <a:rect l="l" t="t" r="r" b="b"/>
              <a:pathLst>
                <a:path w="49460" h="9810" extrusionOk="0">
                  <a:moveTo>
                    <a:pt x="1300" y="676"/>
                  </a:moveTo>
                  <a:cubicBezTo>
                    <a:pt x="1636" y="676"/>
                    <a:pt x="1956" y="938"/>
                    <a:pt x="1956" y="1343"/>
                  </a:cubicBezTo>
                  <a:cubicBezTo>
                    <a:pt x="1956" y="1682"/>
                    <a:pt x="1669" y="1994"/>
                    <a:pt x="1304" y="1994"/>
                  </a:cubicBezTo>
                  <a:cubicBezTo>
                    <a:pt x="731" y="1994"/>
                    <a:pt x="444" y="1291"/>
                    <a:pt x="835" y="873"/>
                  </a:cubicBezTo>
                  <a:cubicBezTo>
                    <a:pt x="971" y="737"/>
                    <a:pt x="1137" y="676"/>
                    <a:pt x="1300" y="676"/>
                  </a:cubicBezTo>
                  <a:close/>
                  <a:moveTo>
                    <a:pt x="1288" y="6195"/>
                  </a:moveTo>
                  <a:cubicBezTo>
                    <a:pt x="1628" y="6195"/>
                    <a:pt x="1956" y="6452"/>
                    <a:pt x="1956" y="6844"/>
                  </a:cubicBezTo>
                  <a:cubicBezTo>
                    <a:pt x="1956" y="7209"/>
                    <a:pt x="1669" y="7470"/>
                    <a:pt x="1304" y="7470"/>
                  </a:cubicBezTo>
                  <a:lnTo>
                    <a:pt x="1304" y="7496"/>
                  </a:lnTo>
                  <a:cubicBezTo>
                    <a:pt x="731" y="7496"/>
                    <a:pt x="444" y="6792"/>
                    <a:pt x="835" y="6375"/>
                  </a:cubicBezTo>
                  <a:cubicBezTo>
                    <a:pt x="968" y="6250"/>
                    <a:pt x="1129" y="6195"/>
                    <a:pt x="1288" y="6195"/>
                  </a:cubicBezTo>
                  <a:close/>
                  <a:moveTo>
                    <a:pt x="1325" y="1"/>
                  </a:moveTo>
                  <a:cubicBezTo>
                    <a:pt x="666" y="1"/>
                    <a:pt x="1" y="469"/>
                    <a:pt x="1" y="1317"/>
                  </a:cubicBezTo>
                  <a:cubicBezTo>
                    <a:pt x="1" y="2158"/>
                    <a:pt x="656" y="2617"/>
                    <a:pt x="1310" y="2617"/>
                  </a:cubicBezTo>
                  <a:cubicBezTo>
                    <a:pt x="1851" y="2617"/>
                    <a:pt x="2391" y="2303"/>
                    <a:pt x="2556" y="1629"/>
                  </a:cubicBezTo>
                  <a:lnTo>
                    <a:pt x="16348" y="1629"/>
                  </a:lnTo>
                  <a:lnTo>
                    <a:pt x="18199" y="3481"/>
                  </a:lnTo>
                  <a:lnTo>
                    <a:pt x="15175" y="6505"/>
                  </a:lnTo>
                  <a:lnTo>
                    <a:pt x="2556" y="6505"/>
                  </a:lnTo>
                  <a:cubicBezTo>
                    <a:pt x="2391" y="5836"/>
                    <a:pt x="1857" y="5526"/>
                    <a:pt x="1319" y="5526"/>
                  </a:cubicBezTo>
                  <a:cubicBezTo>
                    <a:pt x="662" y="5526"/>
                    <a:pt x="1" y="5987"/>
                    <a:pt x="1" y="6818"/>
                  </a:cubicBezTo>
                  <a:cubicBezTo>
                    <a:pt x="1" y="7666"/>
                    <a:pt x="666" y="8133"/>
                    <a:pt x="1325" y="8133"/>
                  </a:cubicBezTo>
                  <a:cubicBezTo>
                    <a:pt x="1861" y="8133"/>
                    <a:pt x="2392" y="7824"/>
                    <a:pt x="2556" y="7157"/>
                  </a:cubicBezTo>
                  <a:lnTo>
                    <a:pt x="15435" y="7157"/>
                  </a:lnTo>
                  <a:lnTo>
                    <a:pt x="18642" y="3950"/>
                  </a:lnTo>
                  <a:lnTo>
                    <a:pt x="24091" y="9373"/>
                  </a:lnTo>
                  <a:cubicBezTo>
                    <a:pt x="24144" y="9399"/>
                    <a:pt x="24170" y="9425"/>
                    <a:pt x="24196" y="9477"/>
                  </a:cubicBezTo>
                  <a:cubicBezTo>
                    <a:pt x="24326" y="9660"/>
                    <a:pt x="24561" y="9790"/>
                    <a:pt x="24769" y="9790"/>
                  </a:cubicBezTo>
                  <a:cubicBezTo>
                    <a:pt x="24795" y="9803"/>
                    <a:pt x="24821" y="9810"/>
                    <a:pt x="24844" y="9810"/>
                  </a:cubicBezTo>
                  <a:cubicBezTo>
                    <a:pt x="24867" y="9810"/>
                    <a:pt x="24887" y="9803"/>
                    <a:pt x="24900" y="9790"/>
                  </a:cubicBezTo>
                  <a:lnTo>
                    <a:pt x="49460" y="9790"/>
                  </a:lnTo>
                  <a:lnTo>
                    <a:pt x="49460" y="9138"/>
                  </a:lnTo>
                  <a:lnTo>
                    <a:pt x="24874" y="9138"/>
                  </a:lnTo>
                  <a:lnTo>
                    <a:pt x="24795" y="9164"/>
                  </a:lnTo>
                  <a:cubicBezTo>
                    <a:pt x="24743" y="9112"/>
                    <a:pt x="24717" y="9086"/>
                    <a:pt x="24665" y="9034"/>
                  </a:cubicBezTo>
                  <a:cubicBezTo>
                    <a:pt x="24639" y="8982"/>
                    <a:pt x="24587" y="8930"/>
                    <a:pt x="24535" y="8904"/>
                  </a:cubicBezTo>
                  <a:lnTo>
                    <a:pt x="16661" y="1030"/>
                  </a:lnTo>
                  <a:lnTo>
                    <a:pt x="16609" y="1004"/>
                  </a:lnTo>
                  <a:cubicBezTo>
                    <a:pt x="16557" y="1004"/>
                    <a:pt x="16478" y="978"/>
                    <a:pt x="16426" y="978"/>
                  </a:cubicBezTo>
                  <a:lnTo>
                    <a:pt x="2556" y="978"/>
                  </a:lnTo>
                  <a:cubicBezTo>
                    <a:pt x="2392" y="311"/>
                    <a:pt x="1861" y="1"/>
                    <a:pt x="13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0" name="Google Shape;2760;p96"/>
            <p:cNvSpPr/>
            <p:nvPr/>
          </p:nvSpPr>
          <p:spPr>
            <a:xfrm rot="-5400000" flipH="1">
              <a:off x="7105512" y="4402023"/>
              <a:ext cx="1414458" cy="100511"/>
            </a:xfrm>
            <a:custGeom>
              <a:avLst/>
              <a:gdLst/>
              <a:ahLst/>
              <a:cxnLst/>
              <a:rect l="l" t="t" r="r" b="b"/>
              <a:pathLst>
                <a:path w="36521" h="2595" extrusionOk="0">
                  <a:moveTo>
                    <a:pt x="1684" y="639"/>
                  </a:moveTo>
                  <a:cubicBezTo>
                    <a:pt x="2020" y="639"/>
                    <a:pt x="2340" y="901"/>
                    <a:pt x="2340" y="1305"/>
                  </a:cubicBezTo>
                  <a:cubicBezTo>
                    <a:pt x="2340" y="1644"/>
                    <a:pt x="2053" y="1957"/>
                    <a:pt x="1688" y="1957"/>
                  </a:cubicBezTo>
                  <a:cubicBezTo>
                    <a:pt x="1089" y="1957"/>
                    <a:pt x="802" y="1253"/>
                    <a:pt x="1219" y="836"/>
                  </a:cubicBezTo>
                  <a:cubicBezTo>
                    <a:pt x="1355" y="700"/>
                    <a:pt x="1521" y="639"/>
                    <a:pt x="1684" y="639"/>
                  </a:cubicBezTo>
                  <a:close/>
                  <a:moveTo>
                    <a:pt x="1741" y="1"/>
                  </a:moveTo>
                  <a:cubicBezTo>
                    <a:pt x="1724" y="1"/>
                    <a:pt x="1706" y="1"/>
                    <a:pt x="1688" y="2"/>
                  </a:cubicBezTo>
                  <a:cubicBezTo>
                    <a:pt x="1677" y="2"/>
                    <a:pt x="1666" y="1"/>
                    <a:pt x="1655" y="1"/>
                  </a:cubicBezTo>
                  <a:cubicBezTo>
                    <a:pt x="581" y="1"/>
                    <a:pt x="0" y="1236"/>
                    <a:pt x="645" y="2088"/>
                  </a:cubicBezTo>
                  <a:cubicBezTo>
                    <a:pt x="908" y="2434"/>
                    <a:pt x="1289" y="2595"/>
                    <a:pt x="1667" y="2595"/>
                  </a:cubicBezTo>
                  <a:cubicBezTo>
                    <a:pt x="2228" y="2595"/>
                    <a:pt x="2784" y="2241"/>
                    <a:pt x="2940" y="1618"/>
                  </a:cubicBezTo>
                  <a:lnTo>
                    <a:pt x="36520" y="1618"/>
                  </a:lnTo>
                  <a:lnTo>
                    <a:pt x="36520" y="967"/>
                  </a:lnTo>
                  <a:lnTo>
                    <a:pt x="2966" y="967"/>
                  </a:lnTo>
                  <a:cubicBezTo>
                    <a:pt x="2814" y="410"/>
                    <a:pt x="2318" y="1"/>
                    <a:pt x="17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61" name="Google Shape;2761;p96"/>
            <p:cNvGrpSpPr/>
            <p:nvPr/>
          </p:nvGrpSpPr>
          <p:grpSpPr>
            <a:xfrm>
              <a:off x="7023517" y="3529711"/>
              <a:ext cx="524619" cy="1629797"/>
              <a:chOff x="6553634" y="3318261"/>
              <a:chExt cx="524619" cy="1629797"/>
            </a:xfrm>
          </p:grpSpPr>
          <p:sp>
            <p:nvSpPr>
              <p:cNvPr id="2762" name="Google Shape;2762;p96"/>
              <p:cNvSpPr/>
              <p:nvPr/>
            </p:nvSpPr>
            <p:spPr>
              <a:xfrm rot="-5400000" flipH="1">
                <a:off x="5924845" y="3947049"/>
                <a:ext cx="1629797" cy="372219"/>
              </a:xfrm>
              <a:custGeom>
                <a:avLst/>
                <a:gdLst/>
                <a:ahLst/>
                <a:cxnLst/>
                <a:rect l="l" t="t" r="r" b="b"/>
                <a:pathLst>
                  <a:path w="42081" h="9610" extrusionOk="0">
                    <a:moveTo>
                      <a:pt x="1287" y="669"/>
                    </a:moveTo>
                    <a:cubicBezTo>
                      <a:pt x="1628" y="669"/>
                      <a:pt x="1956" y="927"/>
                      <a:pt x="1956" y="1319"/>
                    </a:cubicBezTo>
                    <a:cubicBezTo>
                      <a:pt x="1956" y="1684"/>
                      <a:pt x="1669" y="1970"/>
                      <a:pt x="1304" y="1970"/>
                    </a:cubicBezTo>
                    <a:cubicBezTo>
                      <a:pt x="730" y="1970"/>
                      <a:pt x="443" y="1266"/>
                      <a:pt x="834" y="849"/>
                    </a:cubicBezTo>
                    <a:cubicBezTo>
                      <a:pt x="967" y="725"/>
                      <a:pt x="1128" y="669"/>
                      <a:pt x="1287" y="669"/>
                    </a:cubicBezTo>
                    <a:close/>
                    <a:moveTo>
                      <a:pt x="1307" y="1"/>
                    </a:moveTo>
                    <a:cubicBezTo>
                      <a:pt x="654" y="1"/>
                      <a:pt x="0" y="461"/>
                      <a:pt x="0" y="1292"/>
                    </a:cubicBezTo>
                    <a:cubicBezTo>
                      <a:pt x="0" y="2140"/>
                      <a:pt x="658" y="2608"/>
                      <a:pt x="1313" y="2608"/>
                    </a:cubicBezTo>
                    <a:cubicBezTo>
                      <a:pt x="1847" y="2608"/>
                      <a:pt x="2380" y="2298"/>
                      <a:pt x="2555" y="1631"/>
                    </a:cubicBezTo>
                    <a:lnTo>
                      <a:pt x="10794" y="1631"/>
                    </a:lnTo>
                    <a:lnTo>
                      <a:pt x="18642" y="9479"/>
                    </a:lnTo>
                    <a:cubicBezTo>
                      <a:pt x="18720" y="9557"/>
                      <a:pt x="18824" y="9609"/>
                      <a:pt x="18954" y="9609"/>
                    </a:cubicBezTo>
                    <a:lnTo>
                      <a:pt x="42080" y="9609"/>
                    </a:lnTo>
                    <a:lnTo>
                      <a:pt x="42080" y="8958"/>
                    </a:lnTo>
                    <a:lnTo>
                      <a:pt x="19033" y="8958"/>
                    </a:lnTo>
                    <a:lnTo>
                      <a:pt x="11185" y="1084"/>
                    </a:lnTo>
                    <a:cubicBezTo>
                      <a:pt x="11159" y="1084"/>
                      <a:pt x="11133" y="1058"/>
                      <a:pt x="11133" y="1058"/>
                    </a:cubicBezTo>
                    <a:lnTo>
                      <a:pt x="11003" y="980"/>
                    </a:lnTo>
                    <a:lnTo>
                      <a:pt x="2555" y="980"/>
                    </a:lnTo>
                    <a:cubicBezTo>
                      <a:pt x="2379" y="310"/>
                      <a:pt x="1843" y="1"/>
                      <a:pt x="13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3" name="Google Shape;2763;p96"/>
              <p:cNvSpPr/>
              <p:nvPr/>
            </p:nvSpPr>
            <p:spPr>
              <a:xfrm rot="5400000">
                <a:off x="6077245" y="3947049"/>
                <a:ext cx="1629797" cy="372219"/>
              </a:xfrm>
              <a:custGeom>
                <a:avLst/>
                <a:gdLst/>
                <a:ahLst/>
                <a:cxnLst/>
                <a:rect l="l" t="t" r="r" b="b"/>
                <a:pathLst>
                  <a:path w="42081" h="9610" extrusionOk="0">
                    <a:moveTo>
                      <a:pt x="1287" y="669"/>
                    </a:moveTo>
                    <a:cubicBezTo>
                      <a:pt x="1628" y="669"/>
                      <a:pt x="1956" y="927"/>
                      <a:pt x="1956" y="1319"/>
                    </a:cubicBezTo>
                    <a:cubicBezTo>
                      <a:pt x="1956" y="1684"/>
                      <a:pt x="1669" y="1970"/>
                      <a:pt x="1304" y="1970"/>
                    </a:cubicBezTo>
                    <a:cubicBezTo>
                      <a:pt x="730" y="1970"/>
                      <a:pt x="443" y="1266"/>
                      <a:pt x="834" y="849"/>
                    </a:cubicBezTo>
                    <a:cubicBezTo>
                      <a:pt x="967" y="725"/>
                      <a:pt x="1128" y="669"/>
                      <a:pt x="1287" y="669"/>
                    </a:cubicBezTo>
                    <a:close/>
                    <a:moveTo>
                      <a:pt x="1307" y="1"/>
                    </a:moveTo>
                    <a:cubicBezTo>
                      <a:pt x="654" y="1"/>
                      <a:pt x="0" y="461"/>
                      <a:pt x="0" y="1292"/>
                    </a:cubicBezTo>
                    <a:cubicBezTo>
                      <a:pt x="0" y="2140"/>
                      <a:pt x="658" y="2608"/>
                      <a:pt x="1313" y="2608"/>
                    </a:cubicBezTo>
                    <a:cubicBezTo>
                      <a:pt x="1847" y="2608"/>
                      <a:pt x="2380" y="2298"/>
                      <a:pt x="2555" y="1631"/>
                    </a:cubicBezTo>
                    <a:lnTo>
                      <a:pt x="10794" y="1631"/>
                    </a:lnTo>
                    <a:lnTo>
                      <a:pt x="18642" y="9479"/>
                    </a:lnTo>
                    <a:cubicBezTo>
                      <a:pt x="18720" y="9557"/>
                      <a:pt x="18824" y="9609"/>
                      <a:pt x="18954" y="9609"/>
                    </a:cubicBezTo>
                    <a:lnTo>
                      <a:pt x="42080" y="9609"/>
                    </a:lnTo>
                    <a:lnTo>
                      <a:pt x="42080" y="8958"/>
                    </a:lnTo>
                    <a:lnTo>
                      <a:pt x="19033" y="8958"/>
                    </a:lnTo>
                    <a:lnTo>
                      <a:pt x="11185" y="1084"/>
                    </a:lnTo>
                    <a:cubicBezTo>
                      <a:pt x="11159" y="1084"/>
                      <a:pt x="11133" y="1058"/>
                      <a:pt x="11133" y="1058"/>
                    </a:cubicBezTo>
                    <a:lnTo>
                      <a:pt x="11003" y="980"/>
                    </a:lnTo>
                    <a:lnTo>
                      <a:pt x="2555" y="980"/>
                    </a:lnTo>
                    <a:cubicBezTo>
                      <a:pt x="2379" y="310"/>
                      <a:pt x="1843" y="1"/>
                      <a:pt x="13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8" name="TextBox 27">
            <a:extLst>
              <a:ext uri="{FF2B5EF4-FFF2-40B4-BE49-F238E27FC236}">
                <a16:creationId xmlns:a16="http://schemas.microsoft.com/office/drawing/2014/main" id="{975120F3-B610-855E-862A-71F575D104CF}"/>
              </a:ext>
            </a:extLst>
          </p:cNvPr>
          <p:cNvSpPr txBox="1"/>
          <p:nvPr/>
        </p:nvSpPr>
        <p:spPr>
          <a:xfrm>
            <a:off x="603045" y="1098339"/>
            <a:ext cx="2223276" cy="307777"/>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wrap="square" rtlCol="0">
            <a:spAutoFit/>
          </a:bodyPr>
          <a:lstStyle/>
          <a:p>
            <a:r>
              <a:rPr lang="sr-Latn-RS" dirty="0">
                <a:latin typeface="Source Sans Pro" panose="020B0503030403020204" pitchFamily="34" charset="0"/>
                <a:ea typeface="Source Sans Pro" panose="020B0503030403020204" pitchFamily="34" charset="0"/>
              </a:rPr>
              <a:t>podatak, informacija</a:t>
            </a:r>
            <a:endParaRPr lang="en-US" dirty="0">
              <a:latin typeface="Source Sans Pro" panose="020B0503030403020204" pitchFamily="34" charset="0"/>
              <a:ea typeface="Source Sans Pro" panose="020B0503030403020204" pitchFamily="34" charset="0"/>
            </a:endParaRPr>
          </a:p>
        </p:txBody>
      </p:sp>
      <p:sp>
        <p:nvSpPr>
          <p:cNvPr id="29" name="TextBox 28">
            <a:extLst>
              <a:ext uri="{FF2B5EF4-FFF2-40B4-BE49-F238E27FC236}">
                <a16:creationId xmlns:a16="http://schemas.microsoft.com/office/drawing/2014/main" id="{AFEE44AD-FDA7-A613-4EF8-5BCCD53DD419}"/>
              </a:ext>
            </a:extLst>
          </p:cNvPr>
          <p:cNvSpPr txBox="1"/>
          <p:nvPr/>
        </p:nvSpPr>
        <p:spPr>
          <a:xfrm>
            <a:off x="603045" y="1873917"/>
            <a:ext cx="2223278" cy="307777"/>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wrap="square" rtlCol="0">
            <a:spAutoFit/>
          </a:bodyPr>
          <a:lstStyle/>
          <a:p>
            <a:r>
              <a:rPr lang="sr-Latn-RS" dirty="0">
                <a:latin typeface="Source Sans Pro" panose="020B0503030403020204" pitchFamily="34" charset="0"/>
                <a:ea typeface="Source Sans Pro" panose="020B0503030403020204" pitchFamily="34" charset="0"/>
              </a:rPr>
              <a:t>kodirana, šifrirana</a:t>
            </a:r>
            <a:endParaRPr lang="en-US" dirty="0">
              <a:latin typeface="Source Sans Pro" panose="020B0503030403020204" pitchFamily="34" charset="0"/>
              <a:ea typeface="Source Sans Pro" panose="020B0503030403020204" pitchFamily="34" charset="0"/>
            </a:endParaRPr>
          </a:p>
        </p:txBody>
      </p:sp>
      <p:sp>
        <p:nvSpPr>
          <p:cNvPr id="30" name="TextBox 29">
            <a:extLst>
              <a:ext uri="{FF2B5EF4-FFF2-40B4-BE49-F238E27FC236}">
                <a16:creationId xmlns:a16="http://schemas.microsoft.com/office/drawing/2014/main" id="{41FB3D21-A545-3DA8-39E2-7383DD975202}"/>
              </a:ext>
            </a:extLst>
          </p:cNvPr>
          <p:cNvSpPr txBox="1"/>
          <p:nvPr/>
        </p:nvSpPr>
        <p:spPr>
          <a:xfrm>
            <a:off x="603045" y="2601490"/>
            <a:ext cx="2223278" cy="307777"/>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wrap="square" rtlCol="0">
            <a:spAutoFit/>
          </a:bodyPr>
          <a:lstStyle/>
          <a:p>
            <a:r>
              <a:rPr lang="sr-Latn-RS" dirty="0">
                <a:latin typeface="Source Sans Pro" panose="020B0503030403020204" pitchFamily="34" charset="0"/>
                <a:ea typeface="Source Sans Pro" panose="020B0503030403020204" pitchFamily="34" charset="0"/>
              </a:rPr>
              <a:t>prenesena, predata</a:t>
            </a:r>
            <a:endParaRPr lang="en-US" dirty="0">
              <a:latin typeface="Source Sans Pro" panose="020B0503030403020204" pitchFamily="34" charset="0"/>
              <a:ea typeface="Source Sans Pro" panose="020B0503030403020204" pitchFamily="34" charset="0"/>
            </a:endParaRPr>
          </a:p>
        </p:txBody>
      </p:sp>
      <p:sp>
        <p:nvSpPr>
          <p:cNvPr id="31" name="TextBox 30">
            <a:extLst>
              <a:ext uri="{FF2B5EF4-FFF2-40B4-BE49-F238E27FC236}">
                <a16:creationId xmlns:a16="http://schemas.microsoft.com/office/drawing/2014/main" id="{326BF2E5-B64B-ACAA-959B-4A5E68A563A7}"/>
              </a:ext>
            </a:extLst>
          </p:cNvPr>
          <p:cNvSpPr txBox="1"/>
          <p:nvPr/>
        </p:nvSpPr>
        <p:spPr>
          <a:xfrm>
            <a:off x="603045" y="3357162"/>
            <a:ext cx="2223279" cy="307777"/>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wrap="square" rtlCol="0">
            <a:spAutoFit/>
          </a:bodyPr>
          <a:lstStyle/>
          <a:p>
            <a:r>
              <a:rPr lang="sr-Latn-RS" dirty="0">
                <a:latin typeface="Source Sans Pro" panose="020B0503030403020204" pitchFamily="34" charset="0"/>
                <a:ea typeface="Source Sans Pro" panose="020B0503030403020204" pitchFamily="34" charset="0"/>
              </a:rPr>
              <a:t>predajnik, odašiljač</a:t>
            </a:r>
            <a:endParaRPr lang="en-US" dirty="0">
              <a:latin typeface="Source Sans Pro" panose="020B0503030403020204" pitchFamily="34" charset="0"/>
              <a:ea typeface="Source Sans Pro" panose="020B0503030403020204" pitchFamily="34" charset="0"/>
            </a:endParaRPr>
          </a:p>
        </p:txBody>
      </p:sp>
      <p:sp>
        <p:nvSpPr>
          <p:cNvPr id="32" name="TextBox 31">
            <a:extLst>
              <a:ext uri="{FF2B5EF4-FFF2-40B4-BE49-F238E27FC236}">
                <a16:creationId xmlns:a16="http://schemas.microsoft.com/office/drawing/2014/main" id="{887C6742-F1B7-EDDE-6DF9-E73EC01E570B}"/>
              </a:ext>
            </a:extLst>
          </p:cNvPr>
          <p:cNvSpPr txBox="1"/>
          <p:nvPr/>
        </p:nvSpPr>
        <p:spPr>
          <a:xfrm>
            <a:off x="603345" y="4126988"/>
            <a:ext cx="2222982" cy="307777"/>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wrap="square" rtlCol="0">
            <a:spAutoFit/>
          </a:bodyPr>
          <a:lstStyle/>
          <a:p>
            <a:r>
              <a:rPr lang="sr-Latn-RS" dirty="0">
                <a:latin typeface="Source Sans Pro" panose="020B0503030403020204" pitchFamily="34" charset="0"/>
                <a:ea typeface="Source Sans Pro" panose="020B0503030403020204" pitchFamily="34" charset="0"/>
              </a:rPr>
              <a:t>prijemnik</a:t>
            </a:r>
            <a:endParaRPr lang="en-US" dirty="0">
              <a:latin typeface="Source Sans Pro" panose="020B0503030403020204" pitchFamily="34" charset="0"/>
              <a:ea typeface="Source Sans Pro" panose="020B0503030403020204" pitchFamily="34" charset="0"/>
            </a:endParaRPr>
          </a:p>
        </p:txBody>
      </p:sp>
      <p:sp>
        <p:nvSpPr>
          <p:cNvPr id="33" name="TextBox 32">
            <a:extLst>
              <a:ext uri="{FF2B5EF4-FFF2-40B4-BE49-F238E27FC236}">
                <a16:creationId xmlns:a16="http://schemas.microsoft.com/office/drawing/2014/main" id="{5885C401-B8F3-BC1D-F555-D558BD57E5D1}"/>
              </a:ext>
            </a:extLst>
          </p:cNvPr>
          <p:cNvSpPr txBox="1"/>
          <p:nvPr/>
        </p:nvSpPr>
        <p:spPr>
          <a:xfrm>
            <a:off x="603044" y="4796026"/>
            <a:ext cx="2223283" cy="307777"/>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wrap="square" rtlCol="0">
            <a:spAutoFit/>
          </a:bodyPr>
          <a:lstStyle/>
          <a:p>
            <a:r>
              <a:rPr lang="sr-Latn-RS" dirty="0">
                <a:latin typeface="Source Sans Pro" panose="020B0503030403020204" pitchFamily="34" charset="0"/>
                <a:ea typeface="Source Sans Pro" panose="020B0503030403020204" pitchFamily="34" charset="0"/>
              </a:rPr>
              <a:t>sistem satelitskih releja</a:t>
            </a:r>
            <a:endParaRPr lang="en-US" dirty="0">
              <a:latin typeface="Source Sans Pro" panose="020B0503030403020204" pitchFamily="34" charset="0"/>
              <a:ea typeface="Source Sans Pro" panose="020B0503030403020204" pitchFamily="34" charset="0"/>
            </a:endParaRPr>
          </a:p>
        </p:txBody>
      </p:sp>
      <p:sp>
        <p:nvSpPr>
          <p:cNvPr id="34" name="TextBox 33">
            <a:extLst>
              <a:ext uri="{FF2B5EF4-FFF2-40B4-BE49-F238E27FC236}">
                <a16:creationId xmlns:a16="http://schemas.microsoft.com/office/drawing/2014/main" id="{35C8E139-077F-DD73-2C4F-C4B6B9AA8386}"/>
              </a:ext>
            </a:extLst>
          </p:cNvPr>
          <p:cNvSpPr txBox="1"/>
          <p:nvPr/>
        </p:nvSpPr>
        <p:spPr>
          <a:xfrm>
            <a:off x="3286155" y="1040841"/>
            <a:ext cx="2297226" cy="523220"/>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wrap="square" rtlCol="0">
            <a:spAutoFit/>
          </a:bodyPr>
          <a:lstStyle/>
          <a:p>
            <a:r>
              <a:rPr lang="sr-Latn-RS" dirty="0">
                <a:latin typeface="Source Sans Pro" panose="020B0503030403020204" pitchFamily="34" charset="0"/>
                <a:ea typeface="Source Sans Pro" panose="020B0503030403020204" pitchFamily="34" charset="0"/>
              </a:rPr>
              <a:t>isporuka, dostavljanje informacija</a:t>
            </a:r>
            <a:endParaRPr lang="en-US" dirty="0">
              <a:latin typeface="Source Sans Pro" panose="020B0503030403020204" pitchFamily="34" charset="0"/>
              <a:ea typeface="Source Sans Pro" panose="020B0503030403020204" pitchFamily="34" charset="0"/>
            </a:endParaRPr>
          </a:p>
        </p:txBody>
      </p:sp>
      <p:sp>
        <p:nvSpPr>
          <p:cNvPr id="35" name="TextBox 34">
            <a:extLst>
              <a:ext uri="{FF2B5EF4-FFF2-40B4-BE49-F238E27FC236}">
                <a16:creationId xmlns:a16="http://schemas.microsoft.com/office/drawing/2014/main" id="{B129305E-FBE1-B2B5-3B63-5258F9618919}"/>
              </a:ext>
            </a:extLst>
          </p:cNvPr>
          <p:cNvSpPr txBox="1"/>
          <p:nvPr/>
        </p:nvSpPr>
        <p:spPr>
          <a:xfrm>
            <a:off x="3281988" y="1873917"/>
            <a:ext cx="2301393" cy="307777"/>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wrap="square" rtlCol="0">
            <a:spAutoFit/>
          </a:bodyPr>
          <a:lstStyle/>
          <a:p>
            <a:r>
              <a:rPr lang="sr-Latn-RS" dirty="0">
                <a:latin typeface="Source Sans Pro" panose="020B0503030403020204" pitchFamily="34" charset="0"/>
                <a:ea typeface="Source Sans Pro" panose="020B0503030403020204" pitchFamily="34" charset="0"/>
              </a:rPr>
              <a:t>elektromagnetno zračenje</a:t>
            </a:r>
            <a:endParaRPr lang="en-US" dirty="0">
              <a:latin typeface="Source Sans Pro" panose="020B0503030403020204" pitchFamily="34" charset="0"/>
              <a:ea typeface="Source Sans Pro" panose="020B0503030403020204" pitchFamily="34" charset="0"/>
            </a:endParaRPr>
          </a:p>
        </p:txBody>
      </p:sp>
      <p:sp>
        <p:nvSpPr>
          <p:cNvPr id="36" name="TextBox 35">
            <a:extLst>
              <a:ext uri="{FF2B5EF4-FFF2-40B4-BE49-F238E27FC236}">
                <a16:creationId xmlns:a16="http://schemas.microsoft.com/office/drawing/2014/main" id="{3A5D5944-C79C-0ADB-154C-3285FFD0D681}"/>
              </a:ext>
            </a:extLst>
          </p:cNvPr>
          <p:cNvSpPr txBox="1"/>
          <p:nvPr/>
        </p:nvSpPr>
        <p:spPr>
          <a:xfrm>
            <a:off x="3293446" y="2601490"/>
            <a:ext cx="2297226" cy="307777"/>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wrap="square" rtlCol="0">
            <a:spAutoFit/>
          </a:bodyPr>
          <a:lstStyle/>
          <a:p>
            <a:r>
              <a:rPr lang="sr-Latn-RS" dirty="0">
                <a:latin typeface="Source Sans Pro" panose="020B0503030403020204" pitchFamily="34" charset="0"/>
                <a:ea typeface="Source Sans Pro" panose="020B0503030403020204" pitchFamily="34" charset="0"/>
              </a:rPr>
              <a:t>prenosna veza</a:t>
            </a:r>
            <a:endParaRPr lang="en-US" dirty="0">
              <a:latin typeface="Source Sans Pro" panose="020B0503030403020204" pitchFamily="34" charset="0"/>
              <a:ea typeface="Source Sans Pro" panose="020B0503030403020204" pitchFamily="34" charset="0"/>
            </a:endParaRPr>
          </a:p>
        </p:txBody>
      </p:sp>
      <p:sp>
        <p:nvSpPr>
          <p:cNvPr id="37" name="TextBox 36">
            <a:extLst>
              <a:ext uri="{FF2B5EF4-FFF2-40B4-BE49-F238E27FC236}">
                <a16:creationId xmlns:a16="http://schemas.microsoft.com/office/drawing/2014/main" id="{1548D2D1-0998-3F61-ABF9-FFF6E90159BE}"/>
              </a:ext>
            </a:extLst>
          </p:cNvPr>
          <p:cNvSpPr txBox="1"/>
          <p:nvPr/>
        </p:nvSpPr>
        <p:spPr>
          <a:xfrm>
            <a:off x="3330947" y="3357161"/>
            <a:ext cx="2297226" cy="307777"/>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wrap="square" rtlCol="0">
            <a:spAutoFit/>
          </a:bodyPr>
          <a:lstStyle/>
          <a:p>
            <a:r>
              <a:rPr lang="sr-Latn-RS" dirty="0">
                <a:latin typeface="Source Sans Pro" panose="020B0503030403020204" pitchFamily="34" charset="0"/>
                <a:ea typeface="Source Sans Pro" panose="020B0503030403020204" pitchFamily="34" charset="0"/>
              </a:rPr>
              <a:t>izvor</a:t>
            </a:r>
            <a:endParaRPr lang="en-US" dirty="0">
              <a:latin typeface="Source Sans Pro" panose="020B0503030403020204" pitchFamily="34" charset="0"/>
              <a:ea typeface="Source Sans Pro" panose="020B0503030403020204" pitchFamily="34" charset="0"/>
            </a:endParaRPr>
          </a:p>
        </p:txBody>
      </p:sp>
      <p:sp>
        <p:nvSpPr>
          <p:cNvPr id="38" name="TextBox 37">
            <a:extLst>
              <a:ext uri="{FF2B5EF4-FFF2-40B4-BE49-F238E27FC236}">
                <a16:creationId xmlns:a16="http://schemas.microsoft.com/office/drawing/2014/main" id="{6439CDC5-85A2-463E-3392-CC5A6E6C4BE1}"/>
              </a:ext>
            </a:extLst>
          </p:cNvPr>
          <p:cNvSpPr txBox="1"/>
          <p:nvPr/>
        </p:nvSpPr>
        <p:spPr>
          <a:xfrm>
            <a:off x="3330947" y="4119470"/>
            <a:ext cx="2297226" cy="307777"/>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wrap="square" rtlCol="0">
            <a:spAutoFit/>
          </a:bodyPr>
          <a:lstStyle/>
          <a:p>
            <a:r>
              <a:rPr lang="sr-Latn-RS" dirty="0">
                <a:latin typeface="Source Sans Pro" panose="020B0503030403020204" pitchFamily="34" charset="0"/>
                <a:ea typeface="Source Sans Pro" panose="020B0503030403020204" pitchFamily="34" charset="0"/>
              </a:rPr>
              <a:t>odredište</a:t>
            </a:r>
            <a:endParaRPr lang="en-US" dirty="0">
              <a:latin typeface="Source Sans Pro" panose="020B0503030403020204" pitchFamily="34" charset="0"/>
              <a:ea typeface="Source Sans Pro" panose="020B0503030403020204" pitchFamily="34" charset="0"/>
            </a:endParaRPr>
          </a:p>
        </p:txBody>
      </p:sp>
      <p:sp>
        <p:nvSpPr>
          <p:cNvPr id="39" name="TextBox 38">
            <a:extLst>
              <a:ext uri="{FF2B5EF4-FFF2-40B4-BE49-F238E27FC236}">
                <a16:creationId xmlns:a16="http://schemas.microsoft.com/office/drawing/2014/main" id="{E3ABAC47-906C-F14C-8984-DD19D961ABB1}"/>
              </a:ext>
            </a:extLst>
          </p:cNvPr>
          <p:cNvSpPr txBox="1"/>
          <p:nvPr/>
        </p:nvSpPr>
        <p:spPr>
          <a:xfrm>
            <a:off x="3326138" y="4796026"/>
            <a:ext cx="2297226" cy="307777"/>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wrap="square" rtlCol="0">
            <a:spAutoFit/>
          </a:bodyPr>
          <a:lstStyle/>
          <a:p>
            <a:r>
              <a:rPr lang="sr-Latn-RS" dirty="0">
                <a:latin typeface="Source Sans Pro" panose="020B0503030403020204" pitchFamily="34" charset="0"/>
                <a:ea typeface="Source Sans Pro" panose="020B0503030403020204" pitchFamily="34" charset="0"/>
              </a:rPr>
              <a:t>enkoder</a:t>
            </a:r>
            <a:endParaRPr lang="en-US" dirty="0">
              <a:latin typeface="Source Sans Pro" panose="020B0503030403020204" pitchFamily="34" charset="0"/>
              <a:ea typeface="Source Sans Pro" panose="020B0503030403020204" pitchFamily="34" charset="0"/>
            </a:endParaRPr>
          </a:p>
        </p:txBody>
      </p:sp>
      <p:sp>
        <p:nvSpPr>
          <p:cNvPr id="40" name="TextBox 39">
            <a:extLst>
              <a:ext uri="{FF2B5EF4-FFF2-40B4-BE49-F238E27FC236}">
                <a16:creationId xmlns:a16="http://schemas.microsoft.com/office/drawing/2014/main" id="{1A212260-BB5F-8F14-0245-27DBBB823138}"/>
              </a:ext>
            </a:extLst>
          </p:cNvPr>
          <p:cNvSpPr txBox="1"/>
          <p:nvPr/>
        </p:nvSpPr>
        <p:spPr>
          <a:xfrm>
            <a:off x="6043215" y="1098338"/>
            <a:ext cx="2297226" cy="307777"/>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wrap="square" rtlCol="0">
            <a:spAutoFit/>
          </a:bodyPr>
          <a:lstStyle/>
          <a:p>
            <a:r>
              <a:rPr lang="sr-Latn-RS" dirty="0">
                <a:latin typeface="Source Sans Pro" panose="020B0503030403020204" pitchFamily="34" charset="0"/>
                <a:ea typeface="Source Sans Pro" panose="020B0503030403020204" pitchFamily="34" charset="0"/>
              </a:rPr>
              <a:t>dekoder</a:t>
            </a:r>
            <a:endParaRPr lang="en-US" dirty="0">
              <a:latin typeface="Source Sans Pro" panose="020B0503030403020204" pitchFamily="34" charset="0"/>
              <a:ea typeface="Source Sans Pro" panose="020B0503030403020204" pitchFamily="34" charset="0"/>
            </a:endParaRPr>
          </a:p>
        </p:txBody>
      </p:sp>
      <p:sp>
        <p:nvSpPr>
          <p:cNvPr id="41" name="TextBox 40">
            <a:extLst>
              <a:ext uri="{FF2B5EF4-FFF2-40B4-BE49-F238E27FC236}">
                <a16:creationId xmlns:a16="http://schemas.microsoft.com/office/drawing/2014/main" id="{1C482A78-41CC-E592-6D13-A451C19EB89F}"/>
              </a:ext>
            </a:extLst>
          </p:cNvPr>
          <p:cNvSpPr txBox="1"/>
          <p:nvPr/>
        </p:nvSpPr>
        <p:spPr>
          <a:xfrm>
            <a:off x="6043215" y="1833963"/>
            <a:ext cx="2297226" cy="307777"/>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wrap="square" rtlCol="0">
            <a:spAutoFit/>
          </a:bodyPr>
          <a:lstStyle/>
          <a:p>
            <a:r>
              <a:rPr lang="sr-Latn-RS" dirty="0">
                <a:latin typeface="Source Sans Pro" panose="020B0503030403020204" pitchFamily="34" charset="0"/>
                <a:ea typeface="Source Sans Pro" panose="020B0503030403020204" pitchFamily="34" charset="0"/>
              </a:rPr>
              <a:t>protok informacija</a:t>
            </a:r>
            <a:endParaRPr lang="en-US" dirty="0">
              <a:latin typeface="Source Sans Pro" panose="020B0503030403020204" pitchFamily="34" charset="0"/>
              <a:ea typeface="Source Sans Pro" panose="020B0503030403020204" pitchFamily="34" charset="0"/>
            </a:endParaRPr>
          </a:p>
        </p:txBody>
      </p:sp>
      <p:sp>
        <p:nvSpPr>
          <p:cNvPr id="42" name="TextBox 41">
            <a:extLst>
              <a:ext uri="{FF2B5EF4-FFF2-40B4-BE49-F238E27FC236}">
                <a16:creationId xmlns:a16="http://schemas.microsoft.com/office/drawing/2014/main" id="{C4A28196-AB03-C65B-BB9B-15A41D14DC2F}"/>
              </a:ext>
            </a:extLst>
          </p:cNvPr>
          <p:cNvSpPr txBox="1"/>
          <p:nvPr/>
        </p:nvSpPr>
        <p:spPr>
          <a:xfrm>
            <a:off x="6043215" y="2606807"/>
            <a:ext cx="2297226" cy="307777"/>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wrap="square" rtlCol="0">
            <a:spAutoFit/>
          </a:bodyPr>
          <a:lstStyle/>
          <a:p>
            <a:r>
              <a:rPr lang="sr-Latn-RS" dirty="0">
                <a:latin typeface="Source Sans Pro" panose="020B0503030403020204" pitchFamily="34" charset="0"/>
                <a:ea typeface="Source Sans Pro" panose="020B0503030403020204" pitchFamily="34" charset="0"/>
              </a:rPr>
              <a:t>raketna tehnika</a:t>
            </a:r>
            <a:endParaRPr lang="en-US" dirty="0">
              <a:latin typeface="Source Sans Pro" panose="020B0503030403020204" pitchFamily="34" charset="0"/>
              <a:ea typeface="Source Sans Pro" panose="020B0503030403020204" pitchFamily="34" charset="0"/>
            </a:endParaRPr>
          </a:p>
        </p:txBody>
      </p:sp>
      <p:sp>
        <p:nvSpPr>
          <p:cNvPr id="43" name="TextBox 42">
            <a:extLst>
              <a:ext uri="{FF2B5EF4-FFF2-40B4-BE49-F238E27FC236}">
                <a16:creationId xmlns:a16="http://schemas.microsoft.com/office/drawing/2014/main" id="{BC1423C0-3DAA-8CF3-6691-FB6A381C443C}"/>
              </a:ext>
            </a:extLst>
          </p:cNvPr>
          <p:cNvSpPr txBox="1"/>
          <p:nvPr/>
        </p:nvSpPr>
        <p:spPr>
          <a:xfrm>
            <a:off x="6043215" y="3277487"/>
            <a:ext cx="2297226" cy="523220"/>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wrap="square" rtlCol="0">
            <a:spAutoFit/>
          </a:bodyPr>
          <a:lstStyle/>
          <a:p>
            <a:r>
              <a:rPr lang="sr-Latn-RS" dirty="0">
                <a:latin typeface="Source Sans Pro" panose="020B0503030403020204" pitchFamily="34" charset="0"/>
                <a:ea typeface="Source Sans Pro" panose="020B0503030403020204" pitchFamily="34" charset="0"/>
              </a:rPr>
              <a:t>orbitalna mehanika/astrodinamika*</a:t>
            </a:r>
            <a:endParaRPr lang="en-US" dirty="0">
              <a:latin typeface="Source Sans Pro" panose="020B0503030403020204" pitchFamily="34" charset="0"/>
              <a:ea typeface="Source Sans Pro" panose="020B0503030403020204" pitchFamily="34" charset="0"/>
            </a:endParaRPr>
          </a:p>
        </p:txBody>
      </p:sp>
      <p:sp>
        <p:nvSpPr>
          <p:cNvPr id="44" name="TextBox 43">
            <a:extLst>
              <a:ext uri="{FF2B5EF4-FFF2-40B4-BE49-F238E27FC236}">
                <a16:creationId xmlns:a16="http://schemas.microsoft.com/office/drawing/2014/main" id="{F0A3914B-A93B-959C-2E80-4F639C3C4A18}"/>
              </a:ext>
            </a:extLst>
          </p:cNvPr>
          <p:cNvSpPr txBox="1"/>
          <p:nvPr/>
        </p:nvSpPr>
        <p:spPr>
          <a:xfrm>
            <a:off x="6041361" y="4028694"/>
            <a:ext cx="2297226" cy="523220"/>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wrap="square" rtlCol="0">
            <a:spAutoFit/>
          </a:bodyPr>
          <a:lstStyle/>
          <a:p>
            <a:r>
              <a:rPr lang="sr-Latn-RS" dirty="0">
                <a:latin typeface="Source Sans Pro" panose="020B0503030403020204" pitchFamily="34" charset="0"/>
                <a:ea typeface="Source Sans Pro" panose="020B0503030403020204" pitchFamily="34" charset="0"/>
              </a:rPr>
              <a:t>polu-provodnička elektronika</a:t>
            </a:r>
            <a:endParaRPr lang="en-US" dirty="0">
              <a:latin typeface="Source Sans Pro" panose="020B0503030403020204" pitchFamily="34" charset="0"/>
              <a:ea typeface="Source Sans Pro" panose="020B0503030403020204" pitchFamily="34" charset="0"/>
            </a:endParaRPr>
          </a:p>
        </p:txBody>
      </p:sp>
      <p:sp>
        <p:nvSpPr>
          <p:cNvPr id="45" name="TextBox 44">
            <a:extLst>
              <a:ext uri="{FF2B5EF4-FFF2-40B4-BE49-F238E27FC236}">
                <a16:creationId xmlns:a16="http://schemas.microsoft.com/office/drawing/2014/main" id="{4B1B7F01-D299-69EA-573B-9777075C7F73}"/>
              </a:ext>
            </a:extLst>
          </p:cNvPr>
          <p:cNvSpPr txBox="1"/>
          <p:nvPr/>
        </p:nvSpPr>
        <p:spPr>
          <a:xfrm>
            <a:off x="6041361" y="4782151"/>
            <a:ext cx="2297226" cy="307777"/>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wrap="square" rtlCol="0">
            <a:spAutoFit/>
          </a:bodyPr>
          <a:lstStyle/>
          <a:p>
            <a:r>
              <a:rPr lang="sr-Latn-RS" dirty="0">
                <a:latin typeface="Source Sans Pro" panose="020B0503030403020204" pitchFamily="34" charset="0"/>
                <a:ea typeface="Source Sans Pro" panose="020B0503030403020204" pitchFamily="34" charset="0"/>
              </a:rPr>
              <a:t>visokofrekv/mikrotalasna</a:t>
            </a:r>
            <a:endParaRPr lang="en-US" dirty="0">
              <a:latin typeface="Source Sans Pro" panose="020B0503030403020204" pitchFamily="34" charset="0"/>
              <a:ea typeface="Source Sans Pro" panose="020B0503030403020204" pitchFamily="34" charset="0"/>
            </a:endParaRPr>
          </a:p>
        </p:txBody>
      </p:sp>
      <p:grpSp>
        <p:nvGrpSpPr>
          <p:cNvPr id="46" name="Google Shape;13467;p136">
            <a:extLst>
              <a:ext uri="{FF2B5EF4-FFF2-40B4-BE49-F238E27FC236}">
                <a16:creationId xmlns:a16="http://schemas.microsoft.com/office/drawing/2014/main" id="{7D12604B-3652-2AAE-B35E-599CC44F73F2}"/>
              </a:ext>
            </a:extLst>
          </p:cNvPr>
          <p:cNvGrpSpPr/>
          <p:nvPr/>
        </p:nvGrpSpPr>
        <p:grpSpPr>
          <a:xfrm>
            <a:off x="506243" y="61542"/>
            <a:ext cx="2664831" cy="843440"/>
            <a:chOff x="5916567" y="1099697"/>
            <a:chExt cx="2556683" cy="809211"/>
          </a:xfrm>
          <a:solidFill>
            <a:schemeClr val="tx2"/>
          </a:solidFill>
        </p:grpSpPr>
        <p:sp>
          <p:nvSpPr>
            <p:cNvPr id="47" name="Google Shape;13468;p136">
              <a:extLst>
                <a:ext uri="{FF2B5EF4-FFF2-40B4-BE49-F238E27FC236}">
                  <a16:creationId xmlns:a16="http://schemas.microsoft.com/office/drawing/2014/main" id="{7ECA0BE3-EA83-44B1-46CF-E75CAAABB016}"/>
                </a:ext>
              </a:extLst>
            </p:cNvPr>
            <p:cNvSpPr/>
            <p:nvPr/>
          </p:nvSpPr>
          <p:spPr>
            <a:xfrm>
              <a:off x="5916567" y="1105515"/>
              <a:ext cx="2329202" cy="797642"/>
            </a:xfrm>
            <a:custGeom>
              <a:avLst/>
              <a:gdLst/>
              <a:ahLst/>
              <a:cxnLst/>
              <a:rect l="l" t="t" r="r" b="b"/>
              <a:pathLst>
                <a:path w="260246" h="89122" extrusionOk="0">
                  <a:moveTo>
                    <a:pt x="260246" y="1"/>
                  </a:moveTo>
                  <a:lnTo>
                    <a:pt x="0" y="44559"/>
                  </a:lnTo>
                  <a:lnTo>
                    <a:pt x="260241" y="89121"/>
                  </a:lnTo>
                  <a:cubicBezTo>
                    <a:pt x="250030" y="85482"/>
                    <a:pt x="242259" y="66921"/>
                    <a:pt x="242259" y="44559"/>
                  </a:cubicBezTo>
                  <a:cubicBezTo>
                    <a:pt x="242259" y="22201"/>
                    <a:pt x="250039" y="3626"/>
                    <a:pt x="260246" y="1"/>
                  </a:cubicBezTo>
                  <a:close/>
                </a:path>
              </a:pathLst>
            </a:custGeom>
            <a:grp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3469;p136">
              <a:extLst>
                <a:ext uri="{FF2B5EF4-FFF2-40B4-BE49-F238E27FC236}">
                  <a16:creationId xmlns:a16="http://schemas.microsoft.com/office/drawing/2014/main" id="{7CBEF59D-52B7-E8A9-14DC-1428281FFF93}"/>
                </a:ext>
              </a:extLst>
            </p:cNvPr>
            <p:cNvSpPr/>
            <p:nvPr/>
          </p:nvSpPr>
          <p:spPr>
            <a:xfrm>
              <a:off x="6719328" y="1353967"/>
              <a:ext cx="156983" cy="301221"/>
            </a:xfrm>
            <a:custGeom>
              <a:avLst/>
              <a:gdLst/>
              <a:ahLst/>
              <a:cxnLst/>
              <a:rect l="l" t="t" r="r" b="b"/>
              <a:pathLst>
                <a:path w="17540" h="33656" extrusionOk="0">
                  <a:moveTo>
                    <a:pt x="8770" y="1"/>
                  </a:moveTo>
                  <a:cubicBezTo>
                    <a:pt x="3929" y="1"/>
                    <a:pt x="0" y="7536"/>
                    <a:pt x="0" y="16826"/>
                  </a:cubicBezTo>
                  <a:cubicBezTo>
                    <a:pt x="0" y="26120"/>
                    <a:pt x="3929" y="33655"/>
                    <a:pt x="8770" y="33655"/>
                  </a:cubicBezTo>
                  <a:cubicBezTo>
                    <a:pt x="13616" y="33655"/>
                    <a:pt x="17540" y="26120"/>
                    <a:pt x="17540" y="16826"/>
                  </a:cubicBezTo>
                  <a:cubicBezTo>
                    <a:pt x="17540" y="7536"/>
                    <a:pt x="13616" y="1"/>
                    <a:pt x="8770" y="1"/>
                  </a:cubicBezTo>
                  <a:close/>
                </a:path>
              </a:pathLst>
            </a:custGeom>
            <a:grp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3470;p136">
              <a:extLst>
                <a:ext uri="{FF2B5EF4-FFF2-40B4-BE49-F238E27FC236}">
                  <a16:creationId xmlns:a16="http://schemas.microsoft.com/office/drawing/2014/main" id="{94277759-F6FA-6285-216E-FFDA1D0ADEC6}"/>
                </a:ext>
              </a:extLst>
            </p:cNvPr>
            <p:cNvSpPr/>
            <p:nvPr/>
          </p:nvSpPr>
          <p:spPr>
            <a:xfrm>
              <a:off x="7142762" y="1276612"/>
              <a:ext cx="217467" cy="455564"/>
            </a:xfrm>
            <a:custGeom>
              <a:avLst/>
              <a:gdLst/>
              <a:ahLst/>
              <a:cxnLst/>
              <a:rect l="l" t="t" r="r" b="b"/>
              <a:pathLst>
                <a:path w="24298" h="50901" extrusionOk="0">
                  <a:moveTo>
                    <a:pt x="12147" y="1"/>
                  </a:moveTo>
                  <a:cubicBezTo>
                    <a:pt x="8924" y="1"/>
                    <a:pt x="5836" y="2681"/>
                    <a:pt x="3558" y="7450"/>
                  </a:cubicBezTo>
                  <a:cubicBezTo>
                    <a:pt x="1280" y="12224"/>
                    <a:pt x="0" y="18697"/>
                    <a:pt x="0" y="25451"/>
                  </a:cubicBezTo>
                  <a:cubicBezTo>
                    <a:pt x="0" y="32200"/>
                    <a:pt x="1280" y="38673"/>
                    <a:pt x="3558" y="43447"/>
                  </a:cubicBezTo>
                  <a:cubicBezTo>
                    <a:pt x="5836" y="48216"/>
                    <a:pt x="8924" y="50901"/>
                    <a:pt x="12147" y="50901"/>
                  </a:cubicBezTo>
                  <a:cubicBezTo>
                    <a:pt x="15370" y="50901"/>
                    <a:pt x="18457" y="48216"/>
                    <a:pt x="20735" y="43447"/>
                  </a:cubicBezTo>
                  <a:cubicBezTo>
                    <a:pt x="23014" y="38673"/>
                    <a:pt x="24298" y="32200"/>
                    <a:pt x="24298" y="25451"/>
                  </a:cubicBezTo>
                  <a:cubicBezTo>
                    <a:pt x="24298" y="18697"/>
                    <a:pt x="23014" y="12224"/>
                    <a:pt x="20735" y="7450"/>
                  </a:cubicBezTo>
                  <a:cubicBezTo>
                    <a:pt x="18457" y="2681"/>
                    <a:pt x="15370" y="1"/>
                    <a:pt x="12147" y="1"/>
                  </a:cubicBezTo>
                  <a:close/>
                </a:path>
              </a:pathLst>
            </a:custGeom>
            <a:grp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3471;p136">
              <a:extLst>
                <a:ext uri="{FF2B5EF4-FFF2-40B4-BE49-F238E27FC236}">
                  <a16:creationId xmlns:a16="http://schemas.microsoft.com/office/drawing/2014/main" id="{FFB26D18-E78C-8957-5AC5-DBFC1ED8A38A}"/>
                </a:ext>
              </a:extLst>
            </p:cNvPr>
            <p:cNvSpPr/>
            <p:nvPr/>
          </p:nvSpPr>
          <p:spPr>
            <a:xfrm>
              <a:off x="7621211" y="1188419"/>
              <a:ext cx="293739" cy="631637"/>
            </a:xfrm>
            <a:custGeom>
              <a:avLst/>
              <a:gdLst/>
              <a:ahLst/>
              <a:cxnLst/>
              <a:rect l="l" t="t" r="r" b="b"/>
              <a:pathLst>
                <a:path w="32820" h="70574" extrusionOk="0">
                  <a:moveTo>
                    <a:pt x="16410" y="0"/>
                  </a:moveTo>
                  <a:cubicBezTo>
                    <a:pt x="12057" y="0"/>
                    <a:pt x="7884" y="3716"/>
                    <a:pt x="4806" y="10334"/>
                  </a:cubicBezTo>
                  <a:cubicBezTo>
                    <a:pt x="1728" y="16952"/>
                    <a:pt x="1" y="25925"/>
                    <a:pt x="1" y="35287"/>
                  </a:cubicBezTo>
                  <a:cubicBezTo>
                    <a:pt x="1" y="44644"/>
                    <a:pt x="1728" y="53622"/>
                    <a:pt x="4806" y="60239"/>
                  </a:cubicBezTo>
                  <a:cubicBezTo>
                    <a:pt x="7884" y="66857"/>
                    <a:pt x="12057" y="70573"/>
                    <a:pt x="16410" y="70573"/>
                  </a:cubicBezTo>
                  <a:cubicBezTo>
                    <a:pt x="20759" y="70573"/>
                    <a:pt x="24936" y="66857"/>
                    <a:pt x="28014" y="60239"/>
                  </a:cubicBezTo>
                  <a:cubicBezTo>
                    <a:pt x="31088" y="53622"/>
                    <a:pt x="32819" y="44644"/>
                    <a:pt x="32819" y="35287"/>
                  </a:cubicBezTo>
                  <a:cubicBezTo>
                    <a:pt x="32819" y="25925"/>
                    <a:pt x="31088" y="16952"/>
                    <a:pt x="28014" y="10334"/>
                  </a:cubicBezTo>
                  <a:cubicBezTo>
                    <a:pt x="24936" y="3716"/>
                    <a:pt x="20759" y="0"/>
                    <a:pt x="16410" y="0"/>
                  </a:cubicBezTo>
                  <a:close/>
                </a:path>
              </a:pathLst>
            </a:custGeom>
            <a:grp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3472;p136">
              <a:extLst>
                <a:ext uri="{FF2B5EF4-FFF2-40B4-BE49-F238E27FC236}">
                  <a16:creationId xmlns:a16="http://schemas.microsoft.com/office/drawing/2014/main" id="{79A2EA9D-1EB3-6E10-6C62-ABFE99F5103F}"/>
                </a:ext>
              </a:extLst>
            </p:cNvPr>
            <p:cNvSpPr/>
            <p:nvPr/>
          </p:nvSpPr>
          <p:spPr>
            <a:xfrm>
              <a:off x="8279421" y="1099697"/>
              <a:ext cx="54" cy="0"/>
            </a:xfrm>
            <a:custGeom>
              <a:avLst/>
              <a:gdLst/>
              <a:ahLst/>
              <a:cxnLst/>
              <a:rect l="l" t="t" r="r" b="b"/>
              <a:pathLst>
                <a:path w="6" extrusionOk="0">
                  <a:moveTo>
                    <a:pt x="5" y="0"/>
                  </a:moveTo>
                  <a:lnTo>
                    <a:pt x="1" y="0"/>
                  </a:lnTo>
                  <a:close/>
                </a:path>
              </a:pathLst>
            </a:custGeom>
            <a:grp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3473;p136">
              <a:extLst>
                <a:ext uri="{FF2B5EF4-FFF2-40B4-BE49-F238E27FC236}">
                  <a16:creationId xmlns:a16="http://schemas.microsoft.com/office/drawing/2014/main" id="{1C66B25A-8690-6C51-E6A6-17A172CC92B9}"/>
                </a:ext>
              </a:extLst>
            </p:cNvPr>
            <p:cNvSpPr/>
            <p:nvPr/>
          </p:nvSpPr>
          <p:spPr>
            <a:xfrm>
              <a:off x="8245760" y="1099697"/>
              <a:ext cx="33670" cy="5791"/>
            </a:xfrm>
            <a:custGeom>
              <a:avLst/>
              <a:gdLst/>
              <a:ahLst/>
              <a:cxnLst/>
              <a:rect l="l" t="t" r="r" b="b"/>
              <a:pathLst>
                <a:path w="3762" h="647" extrusionOk="0">
                  <a:moveTo>
                    <a:pt x="3662" y="0"/>
                  </a:moveTo>
                  <a:cubicBezTo>
                    <a:pt x="2415" y="0"/>
                    <a:pt x="1194" y="222"/>
                    <a:pt x="1" y="646"/>
                  </a:cubicBezTo>
                  <a:lnTo>
                    <a:pt x="3762" y="0"/>
                  </a:lnTo>
                  <a:close/>
                </a:path>
              </a:pathLst>
            </a:custGeom>
            <a:grp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3474;p136">
              <a:extLst>
                <a:ext uri="{FF2B5EF4-FFF2-40B4-BE49-F238E27FC236}">
                  <a16:creationId xmlns:a16="http://schemas.microsoft.com/office/drawing/2014/main" id="{A7BBE653-8A3F-DAC9-ECDA-CD45E416605A}"/>
                </a:ext>
              </a:extLst>
            </p:cNvPr>
            <p:cNvSpPr/>
            <p:nvPr/>
          </p:nvSpPr>
          <p:spPr>
            <a:xfrm>
              <a:off x="8085689" y="1099747"/>
              <a:ext cx="387562" cy="809161"/>
            </a:xfrm>
            <a:custGeom>
              <a:avLst/>
              <a:gdLst/>
              <a:ahLst/>
              <a:cxnLst/>
              <a:rect l="l" t="t" r="r" b="b"/>
              <a:pathLst>
                <a:path w="43303" h="90409" extrusionOk="0">
                  <a:moveTo>
                    <a:pt x="21749" y="0"/>
                  </a:moveTo>
                  <a:lnTo>
                    <a:pt x="17988" y="646"/>
                  </a:lnTo>
                  <a:cubicBezTo>
                    <a:pt x="7781" y="4276"/>
                    <a:pt x="1" y="22846"/>
                    <a:pt x="1" y="45204"/>
                  </a:cubicBezTo>
                  <a:cubicBezTo>
                    <a:pt x="1" y="67562"/>
                    <a:pt x="7781" y="86132"/>
                    <a:pt x="17988" y="89766"/>
                  </a:cubicBezTo>
                  <a:lnTo>
                    <a:pt x="21753" y="90408"/>
                  </a:lnTo>
                  <a:lnTo>
                    <a:pt x="21758" y="90408"/>
                  </a:lnTo>
                  <a:cubicBezTo>
                    <a:pt x="33665" y="90291"/>
                    <a:pt x="43302" y="70094"/>
                    <a:pt x="43302" y="45204"/>
                  </a:cubicBezTo>
                  <a:cubicBezTo>
                    <a:pt x="43302" y="20315"/>
                    <a:pt x="33665" y="118"/>
                    <a:pt x="21753" y="0"/>
                  </a:cubicBezTo>
                  <a:close/>
                </a:path>
              </a:pathLst>
            </a:custGeom>
            <a:grp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3475;p136">
              <a:extLst>
                <a:ext uri="{FF2B5EF4-FFF2-40B4-BE49-F238E27FC236}">
                  <a16:creationId xmlns:a16="http://schemas.microsoft.com/office/drawing/2014/main" id="{4970134A-7040-7915-8F36-EF9D614553BC}"/>
                </a:ext>
              </a:extLst>
            </p:cNvPr>
            <p:cNvSpPr/>
            <p:nvPr/>
          </p:nvSpPr>
          <p:spPr>
            <a:xfrm>
              <a:off x="6372480" y="1417485"/>
              <a:ext cx="104679" cy="173370"/>
            </a:xfrm>
            <a:custGeom>
              <a:avLst/>
              <a:gdLst/>
              <a:ahLst/>
              <a:cxnLst/>
              <a:rect l="l" t="t" r="r" b="b"/>
              <a:pathLst>
                <a:path w="11696" h="19371" extrusionOk="0">
                  <a:moveTo>
                    <a:pt x="5850" y="1"/>
                  </a:moveTo>
                  <a:cubicBezTo>
                    <a:pt x="2618" y="1"/>
                    <a:pt x="1" y="4336"/>
                    <a:pt x="1" y="9684"/>
                  </a:cubicBezTo>
                  <a:cubicBezTo>
                    <a:pt x="1" y="15036"/>
                    <a:pt x="2618" y="19371"/>
                    <a:pt x="5850" y="19371"/>
                  </a:cubicBezTo>
                  <a:cubicBezTo>
                    <a:pt x="9078" y="19371"/>
                    <a:pt x="11695" y="15036"/>
                    <a:pt x="11695" y="9684"/>
                  </a:cubicBezTo>
                  <a:cubicBezTo>
                    <a:pt x="11695" y="4336"/>
                    <a:pt x="9078" y="1"/>
                    <a:pt x="5850" y="1"/>
                  </a:cubicBezTo>
                  <a:close/>
                </a:path>
              </a:pathLst>
            </a:custGeom>
            <a:grp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2" name="TextBox 81">
            <a:extLst>
              <a:ext uri="{FF2B5EF4-FFF2-40B4-BE49-F238E27FC236}">
                <a16:creationId xmlns:a16="http://schemas.microsoft.com/office/drawing/2014/main" id="{81BE2734-9E98-13E1-0DB1-0B47DE00433B}"/>
              </a:ext>
            </a:extLst>
          </p:cNvPr>
          <p:cNvSpPr txBox="1"/>
          <p:nvPr/>
        </p:nvSpPr>
        <p:spPr>
          <a:xfrm>
            <a:off x="4904509" y="84207"/>
            <a:ext cx="4180861" cy="523220"/>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wrap="square" rtlCol="0">
            <a:spAutoFit/>
          </a:bodyPr>
          <a:lstStyle/>
          <a:p>
            <a:r>
              <a:rPr lang="sr-Latn-RS" dirty="0">
                <a:latin typeface="Source Sans Pro" panose="020B0503030403020204" pitchFamily="34" charset="0"/>
                <a:ea typeface="Source Sans Pro" panose="020B0503030403020204" pitchFamily="34" charset="0"/>
              </a:rPr>
              <a:t>*applied celestial mechanics (spacecraft engineering)</a:t>
            </a:r>
          </a:p>
          <a:p>
            <a:r>
              <a:rPr lang="sr-Latn-RS" dirty="0">
                <a:latin typeface="Source Sans Pro" panose="020B0503030403020204" pitchFamily="34" charset="0"/>
                <a:ea typeface="Source Sans Pro" panose="020B0503030403020204" pitchFamily="34" charset="0"/>
              </a:rPr>
              <a:t>aeronautics vs. astronautics vs. cosmonautics</a:t>
            </a:r>
            <a:endParaRPr lang="en-US" dirty="0">
              <a:latin typeface="Source Sans Pro" panose="020B0503030403020204" pitchFamily="34" charset="0"/>
              <a:ea typeface="Source Sans Pro" panose="020B0503030403020204" pitchFamily="34" charset="0"/>
            </a:endParaRPr>
          </a:p>
        </p:txBody>
      </p:sp>
      <p:grpSp>
        <p:nvGrpSpPr>
          <p:cNvPr id="83" name="Google Shape;6300;p132">
            <a:extLst>
              <a:ext uri="{FF2B5EF4-FFF2-40B4-BE49-F238E27FC236}">
                <a16:creationId xmlns:a16="http://schemas.microsoft.com/office/drawing/2014/main" id="{F1BE7DD2-9949-4751-DE81-41D1460875E1}"/>
              </a:ext>
            </a:extLst>
          </p:cNvPr>
          <p:cNvGrpSpPr/>
          <p:nvPr/>
        </p:nvGrpSpPr>
        <p:grpSpPr>
          <a:xfrm>
            <a:off x="3205993" y="131874"/>
            <a:ext cx="756578" cy="646778"/>
            <a:chOff x="6000718" y="3070557"/>
            <a:chExt cx="587865" cy="517731"/>
          </a:xfrm>
          <a:solidFill>
            <a:schemeClr val="tx2"/>
          </a:solidFill>
        </p:grpSpPr>
        <p:sp>
          <p:nvSpPr>
            <p:cNvPr id="84" name="Google Shape;6301;p132">
              <a:extLst>
                <a:ext uri="{FF2B5EF4-FFF2-40B4-BE49-F238E27FC236}">
                  <a16:creationId xmlns:a16="http://schemas.microsoft.com/office/drawing/2014/main" id="{2DFA34A6-8705-9BB4-2098-E46FCF38D082}"/>
                </a:ext>
              </a:extLst>
            </p:cNvPr>
            <p:cNvSpPr/>
            <p:nvPr/>
          </p:nvSpPr>
          <p:spPr>
            <a:xfrm>
              <a:off x="6161116" y="3104229"/>
              <a:ext cx="410235" cy="449911"/>
            </a:xfrm>
            <a:custGeom>
              <a:avLst/>
              <a:gdLst/>
              <a:ahLst/>
              <a:cxnLst/>
              <a:rect l="l" t="t" r="r" b="b"/>
              <a:pathLst>
                <a:path w="71098" h="78008" extrusionOk="0">
                  <a:moveTo>
                    <a:pt x="36108" y="3531"/>
                  </a:moveTo>
                  <a:lnTo>
                    <a:pt x="36835" y="4631"/>
                  </a:lnTo>
                  <a:cubicBezTo>
                    <a:pt x="36551" y="4826"/>
                    <a:pt x="36268" y="5039"/>
                    <a:pt x="35948" y="5217"/>
                  </a:cubicBezTo>
                  <a:cubicBezTo>
                    <a:pt x="35043" y="5749"/>
                    <a:pt x="34635" y="6459"/>
                    <a:pt x="35132" y="7488"/>
                  </a:cubicBezTo>
                  <a:cubicBezTo>
                    <a:pt x="35486" y="8208"/>
                    <a:pt x="35984" y="8561"/>
                    <a:pt x="36635" y="8561"/>
                  </a:cubicBezTo>
                  <a:cubicBezTo>
                    <a:pt x="36866" y="8561"/>
                    <a:pt x="37116" y="8517"/>
                    <a:pt x="37385" y="8428"/>
                  </a:cubicBezTo>
                  <a:cubicBezTo>
                    <a:pt x="37776" y="8304"/>
                    <a:pt x="38184" y="8198"/>
                    <a:pt x="38752" y="8056"/>
                  </a:cubicBezTo>
                  <a:lnTo>
                    <a:pt x="38752" y="8056"/>
                  </a:lnTo>
                  <a:cubicBezTo>
                    <a:pt x="38412" y="9075"/>
                    <a:pt x="37909" y="9331"/>
                    <a:pt x="37373" y="9331"/>
                  </a:cubicBezTo>
                  <a:cubicBezTo>
                    <a:pt x="36833" y="9331"/>
                    <a:pt x="36258" y="9072"/>
                    <a:pt x="35779" y="9072"/>
                  </a:cubicBezTo>
                  <a:cubicBezTo>
                    <a:pt x="35690" y="9072"/>
                    <a:pt x="35604" y="9081"/>
                    <a:pt x="35522" y="9102"/>
                  </a:cubicBezTo>
                  <a:lnTo>
                    <a:pt x="33162" y="11977"/>
                  </a:lnTo>
                  <a:lnTo>
                    <a:pt x="28585" y="11037"/>
                  </a:lnTo>
                  <a:lnTo>
                    <a:pt x="31832" y="10238"/>
                  </a:lnTo>
                  <a:cubicBezTo>
                    <a:pt x="32825" y="8162"/>
                    <a:pt x="33127" y="7062"/>
                    <a:pt x="32914" y="6228"/>
                  </a:cubicBezTo>
                  <a:lnTo>
                    <a:pt x="36108" y="3531"/>
                  </a:lnTo>
                  <a:close/>
                  <a:moveTo>
                    <a:pt x="38947" y="36232"/>
                  </a:moveTo>
                  <a:lnTo>
                    <a:pt x="38947" y="36232"/>
                  </a:lnTo>
                  <a:cubicBezTo>
                    <a:pt x="40402" y="36374"/>
                    <a:pt x="40561" y="37705"/>
                    <a:pt x="41253" y="38486"/>
                  </a:cubicBezTo>
                  <a:cubicBezTo>
                    <a:pt x="40278" y="40029"/>
                    <a:pt x="42194" y="41076"/>
                    <a:pt x="41963" y="42673"/>
                  </a:cubicBezTo>
                  <a:cubicBezTo>
                    <a:pt x="41786" y="43862"/>
                    <a:pt x="42833" y="45264"/>
                    <a:pt x="43241" y="46648"/>
                  </a:cubicBezTo>
                  <a:cubicBezTo>
                    <a:pt x="43560" y="47641"/>
                    <a:pt x="43507" y="48741"/>
                    <a:pt x="43046" y="49699"/>
                  </a:cubicBezTo>
                  <a:lnTo>
                    <a:pt x="40473" y="45760"/>
                  </a:lnTo>
                  <a:cubicBezTo>
                    <a:pt x="41449" y="42726"/>
                    <a:pt x="39160" y="39728"/>
                    <a:pt x="38947" y="36232"/>
                  </a:cubicBezTo>
                  <a:close/>
                  <a:moveTo>
                    <a:pt x="36430" y="1"/>
                  </a:moveTo>
                  <a:cubicBezTo>
                    <a:pt x="35873" y="1"/>
                    <a:pt x="35316" y="87"/>
                    <a:pt x="34759" y="284"/>
                  </a:cubicBezTo>
                  <a:cubicBezTo>
                    <a:pt x="33659" y="657"/>
                    <a:pt x="32346" y="870"/>
                    <a:pt x="31885" y="2005"/>
                  </a:cubicBezTo>
                  <a:cubicBezTo>
                    <a:pt x="31264" y="3567"/>
                    <a:pt x="29809" y="3549"/>
                    <a:pt x="28656" y="3992"/>
                  </a:cubicBezTo>
                  <a:cubicBezTo>
                    <a:pt x="26331" y="4826"/>
                    <a:pt x="26012" y="5465"/>
                    <a:pt x="27006" y="7683"/>
                  </a:cubicBezTo>
                  <a:lnTo>
                    <a:pt x="29791" y="7736"/>
                  </a:lnTo>
                  <a:lnTo>
                    <a:pt x="29046" y="10327"/>
                  </a:lnTo>
                  <a:lnTo>
                    <a:pt x="28425" y="7736"/>
                  </a:lnTo>
                  <a:lnTo>
                    <a:pt x="26633" y="11143"/>
                  </a:lnTo>
                  <a:cubicBezTo>
                    <a:pt x="25746" y="11374"/>
                    <a:pt x="24734" y="11391"/>
                    <a:pt x="24113" y="11870"/>
                  </a:cubicBezTo>
                  <a:cubicBezTo>
                    <a:pt x="22960" y="12775"/>
                    <a:pt x="21328" y="12509"/>
                    <a:pt x="20352" y="13680"/>
                  </a:cubicBezTo>
                  <a:lnTo>
                    <a:pt x="19695" y="12900"/>
                  </a:lnTo>
                  <a:lnTo>
                    <a:pt x="18808" y="14106"/>
                  </a:lnTo>
                  <a:cubicBezTo>
                    <a:pt x="18523" y="13971"/>
                    <a:pt x="18518" y="13452"/>
                    <a:pt x="18160" y="13452"/>
                  </a:cubicBezTo>
                  <a:cubicBezTo>
                    <a:pt x="18049" y="13452"/>
                    <a:pt x="17905" y="13501"/>
                    <a:pt x="17708" y="13627"/>
                  </a:cubicBezTo>
                  <a:lnTo>
                    <a:pt x="18560" y="17193"/>
                  </a:lnTo>
                  <a:cubicBezTo>
                    <a:pt x="17972" y="17718"/>
                    <a:pt x="17385" y="18062"/>
                    <a:pt x="16823" y="18062"/>
                  </a:cubicBezTo>
                  <a:cubicBezTo>
                    <a:pt x="16435" y="18062"/>
                    <a:pt x="16059" y="17897"/>
                    <a:pt x="15703" y="17513"/>
                  </a:cubicBezTo>
                  <a:cubicBezTo>
                    <a:pt x="14869" y="16626"/>
                    <a:pt x="13929" y="16750"/>
                    <a:pt x="13112" y="16643"/>
                  </a:cubicBezTo>
                  <a:lnTo>
                    <a:pt x="11196" y="21381"/>
                  </a:lnTo>
                  <a:cubicBezTo>
                    <a:pt x="11922" y="22616"/>
                    <a:pt x="12753" y="22986"/>
                    <a:pt x="13632" y="22986"/>
                  </a:cubicBezTo>
                  <a:cubicBezTo>
                    <a:pt x="14835" y="22986"/>
                    <a:pt x="16130" y="22292"/>
                    <a:pt x="17371" y="22179"/>
                  </a:cubicBezTo>
                  <a:lnTo>
                    <a:pt x="17868" y="20618"/>
                  </a:lnTo>
                  <a:cubicBezTo>
                    <a:pt x="19961" y="20600"/>
                    <a:pt x="19961" y="20600"/>
                    <a:pt x="21594" y="18879"/>
                  </a:cubicBezTo>
                  <a:lnTo>
                    <a:pt x="22587" y="19784"/>
                  </a:lnTo>
                  <a:lnTo>
                    <a:pt x="24646" y="19181"/>
                  </a:lnTo>
                  <a:lnTo>
                    <a:pt x="28762" y="24788"/>
                  </a:lnTo>
                  <a:lnTo>
                    <a:pt x="24930" y="23971"/>
                  </a:lnTo>
                  <a:lnTo>
                    <a:pt x="24930" y="23971"/>
                  </a:lnTo>
                  <a:lnTo>
                    <a:pt x="26544" y="25746"/>
                  </a:lnTo>
                  <a:cubicBezTo>
                    <a:pt x="28177" y="25604"/>
                    <a:pt x="29507" y="24930"/>
                    <a:pt x="30182" y="23209"/>
                  </a:cubicBezTo>
                  <a:cubicBezTo>
                    <a:pt x="29738" y="22747"/>
                    <a:pt x="29365" y="22321"/>
                    <a:pt x="28957" y="21949"/>
                  </a:cubicBezTo>
                  <a:cubicBezTo>
                    <a:pt x="28017" y="21150"/>
                    <a:pt x="27165" y="20352"/>
                    <a:pt x="27502" y="18400"/>
                  </a:cubicBezTo>
                  <a:lnTo>
                    <a:pt x="27502" y="18400"/>
                  </a:lnTo>
                  <a:cubicBezTo>
                    <a:pt x="28336" y="19678"/>
                    <a:pt x="28709" y="20902"/>
                    <a:pt x="29472" y="21239"/>
                  </a:cubicBezTo>
                  <a:cubicBezTo>
                    <a:pt x="30678" y="21771"/>
                    <a:pt x="30785" y="22641"/>
                    <a:pt x="30927" y="23617"/>
                  </a:cubicBezTo>
                  <a:cubicBezTo>
                    <a:pt x="31016" y="24255"/>
                    <a:pt x="30874" y="24965"/>
                    <a:pt x="31087" y="25551"/>
                  </a:cubicBezTo>
                  <a:cubicBezTo>
                    <a:pt x="31282" y="26083"/>
                    <a:pt x="31832" y="26473"/>
                    <a:pt x="32187" y="26952"/>
                  </a:cubicBezTo>
                  <a:cubicBezTo>
                    <a:pt x="32275" y="27077"/>
                    <a:pt x="32329" y="27236"/>
                    <a:pt x="32329" y="27396"/>
                  </a:cubicBezTo>
                  <a:lnTo>
                    <a:pt x="34369" y="26225"/>
                  </a:lnTo>
                  <a:cubicBezTo>
                    <a:pt x="33860" y="25322"/>
                    <a:pt x="33670" y="24632"/>
                    <a:pt x="34867" y="24632"/>
                  </a:cubicBezTo>
                  <a:cubicBezTo>
                    <a:pt x="34964" y="24632"/>
                    <a:pt x="35070" y="24636"/>
                    <a:pt x="35185" y="24646"/>
                  </a:cubicBezTo>
                  <a:cubicBezTo>
                    <a:pt x="35416" y="25462"/>
                    <a:pt x="35718" y="26189"/>
                    <a:pt x="35753" y="26917"/>
                  </a:cubicBezTo>
                  <a:cubicBezTo>
                    <a:pt x="35859" y="28390"/>
                    <a:pt x="37013" y="29011"/>
                    <a:pt x="38024" y="29224"/>
                  </a:cubicBezTo>
                  <a:cubicBezTo>
                    <a:pt x="38126" y="29247"/>
                    <a:pt x="38227" y="29254"/>
                    <a:pt x="38330" y="29254"/>
                  </a:cubicBezTo>
                  <a:cubicBezTo>
                    <a:pt x="38476" y="29254"/>
                    <a:pt x="38623" y="29240"/>
                    <a:pt x="38773" y="29240"/>
                  </a:cubicBezTo>
                  <a:cubicBezTo>
                    <a:pt x="39073" y="29240"/>
                    <a:pt x="39384" y="29296"/>
                    <a:pt x="39710" y="29632"/>
                  </a:cubicBezTo>
                  <a:cubicBezTo>
                    <a:pt x="39812" y="29734"/>
                    <a:pt x="39986" y="29769"/>
                    <a:pt x="40202" y="29769"/>
                  </a:cubicBezTo>
                  <a:cubicBezTo>
                    <a:pt x="40620" y="29769"/>
                    <a:pt x="41193" y="29637"/>
                    <a:pt x="41697" y="29614"/>
                  </a:cubicBezTo>
                  <a:lnTo>
                    <a:pt x="41697" y="29614"/>
                  </a:lnTo>
                  <a:cubicBezTo>
                    <a:pt x="41182" y="31175"/>
                    <a:pt x="41608" y="32825"/>
                    <a:pt x="39657" y="33517"/>
                  </a:cubicBezTo>
                  <a:cubicBezTo>
                    <a:pt x="37368" y="32683"/>
                    <a:pt x="34369" y="33198"/>
                    <a:pt x="32488" y="30608"/>
                  </a:cubicBezTo>
                  <a:cubicBezTo>
                    <a:pt x="32240" y="30253"/>
                    <a:pt x="31388" y="30306"/>
                    <a:pt x="30820" y="30217"/>
                  </a:cubicBezTo>
                  <a:cubicBezTo>
                    <a:pt x="30607" y="30217"/>
                    <a:pt x="30395" y="30270"/>
                    <a:pt x="30182" y="30324"/>
                  </a:cubicBezTo>
                  <a:lnTo>
                    <a:pt x="29507" y="32151"/>
                  </a:lnTo>
                  <a:cubicBezTo>
                    <a:pt x="27875" y="31246"/>
                    <a:pt x="26686" y="29969"/>
                    <a:pt x="25373" y="29259"/>
                  </a:cubicBezTo>
                  <a:cubicBezTo>
                    <a:pt x="23918" y="28496"/>
                    <a:pt x="23794" y="27431"/>
                    <a:pt x="23794" y="26456"/>
                  </a:cubicBezTo>
                  <a:cubicBezTo>
                    <a:pt x="23808" y="24745"/>
                    <a:pt x="23906" y="24354"/>
                    <a:pt x="23055" y="24354"/>
                  </a:cubicBezTo>
                  <a:cubicBezTo>
                    <a:pt x="22802" y="24354"/>
                    <a:pt x="22466" y="24388"/>
                    <a:pt x="22020" y="24433"/>
                  </a:cubicBezTo>
                  <a:cubicBezTo>
                    <a:pt x="21712" y="24458"/>
                    <a:pt x="21377" y="24558"/>
                    <a:pt x="21074" y="24558"/>
                  </a:cubicBezTo>
                  <a:cubicBezTo>
                    <a:pt x="20958" y="24558"/>
                    <a:pt x="20846" y="24543"/>
                    <a:pt x="20742" y="24504"/>
                  </a:cubicBezTo>
                  <a:cubicBezTo>
                    <a:pt x="20157" y="24291"/>
                    <a:pt x="19678" y="23670"/>
                    <a:pt x="19092" y="23546"/>
                  </a:cubicBezTo>
                  <a:cubicBezTo>
                    <a:pt x="19019" y="23530"/>
                    <a:pt x="18944" y="23524"/>
                    <a:pt x="18868" y="23524"/>
                  </a:cubicBezTo>
                  <a:cubicBezTo>
                    <a:pt x="18388" y="23524"/>
                    <a:pt x="17849" y="23788"/>
                    <a:pt x="17363" y="23788"/>
                  </a:cubicBezTo>
                  <a:cubicBezTo>
                    <a:pt x="17305" y="23788"/>
                    <a:pt x="17249" y="23784"/>
                    <a:pt x="17193" y="23776"/>
                  </a:cubicBezTo>
                  <a:cubicBezTo>
                    <a:pt x="17025" y="23751"/>
                    <a:pt x="16855" y="23741"/>
                    <a:pt x="16686" y="23741"/>
                  </a:cubicBezTo>
                  <a:cubicBezTo>
                    <a:pt x="15885" y="23741"/>
                    <a:pt x="15077" y="23971"/>
                    <a:pt x="14280" y="23971"/>
                  </a:cubicBezTo>
                  <a:cubicBezTo>
                    <a:pt x="13809" y="23971"/>
                    <a:pt x="13342" y="23890"/>
                    <a:pt x="12882" y="23634"/>
                  </a:cubicBezTo>
                  <a:cubicBezTo>
                    <a:pt x="12688" y="23891"/>
                    <a:pt x="12389" y="23939"/>
                    <a:pt x="12067" y="23939"/>
                  </a:cubicBezTo>
                  <a:cubicBezTo>
                    <a:pt x="11878" y="23939"/>
                    <a:pt x="11682" y="23923"/>
                    <a:pt x="11494" y="23923"/>
                  </a:cubicBezTo>
                  <a:cubicBezTo>
                    <a:pt x="11005" y="23923"/>
                    <a:pt x="10573" y="24032"/>
                    <a:pt x="10486" y="24823"/>
                  </a:cubicBezTo>
                  <a:cubicBezTo>
                    <a:pt x="8943" y="25125"/>
                    <a:pt x="8925" y="26935"/>
                    <a:pt x="7594" y="27644"/>
                  </a:cubicBezTo>
                  <a:cubicBezTo>
                    <a:pt x="6636" y="28159"/>
                    <a:pt x="5270" y="28461"/>
                    <a:pt x="4720" y="29365"/>
                  </a:cubicBezTo>
                  <a:cubicBezTo>
                    <a:pt x="3992" y="30554"/>
                    <a:pt x="2733" y="30874"/>
                    <a:pt x="1899" y="31779"/>
                  </a:cubicBezTo>
                  <a:cubicBezTo>
                    <a:pt x="1420" y="32311"/>
                    <a:pt x="1100" y="33021"/>
                    <a:pt x="692" y="33695"/>
                  </a:cubicBezTo>
                  <a:lnTo>
                    <a:pt x="2058" y="34529"/>
                  </a:lnTo>
                  <a:lnTo>
                    <a:pt x="0" y="40331"/>
                  </a:lnTo>
                  <a:cubicBezTo>
                    <a:pt x="568" y="41839"/>
                    <a:pt x="1828" y="42460"/>
                    <a:pt x="1579" y="43844"/>
                  </a:cubicBezTo>
                  <a:cubicBezTo>
                    <a:pt x="1526" y="44093"/>
                    <a:pt x="4542" y="47659"/>
                    <a:pt x="4720" y="47677"/>
                  </a:cubicBezTo>
                  <a:cubicBezTo>
                    <a:pt x="6407" y="47823"/>
                    <a:pt x="7973" y="48589"/>
                    <a:pt x="9698" y="48589"/>
                  </a:cubicBezTo>
                  <a:cubicBezTo>
                    <a:pt x="10059" y="48589"/>
                    <a:pt x="10428" y="48555"/>
                    <a:pt x="10806" y="48475"/>
                  </a:cubicBezTo>
                  <a:cubicBezTo>
                    <a:pt x="10987" y="48438"/>
                    <a:pt x="11194" y="48420"/>
                    <a:pt x="11413" y="48420"/>
                  </a:cubicBezTo>
                  <a:cubicBezTo>
                    <a:pt x="12352" y="48420"/>
                    <a:pt x="13516" y="48748"/>
                    <a:pt x="13875" y="49309"/>
                  </a:cubicBezTo>
                  <a:cubicBezTo>
                    <a:pt x="14692" y="50587"/>
                    <a:pt x="15916" y="50622"/>
                    <a:pt x="17140" y="51048"/>
                  </a:cubicBezTo>
                  <a:lnTo>
                    <a:pt x="16076" y="56140"/>
                  </a:lnTo>
                  <a:cubicBezTo>
                    <a:pt x="17477" y="57542"/>
                    <a:pt x="16874" y="59405"/>
                    <a:pt x="17513" y="60896"/>
                  </a:cubicBezTo>
                  <a:cubicBezTo>
                    <a:pt x="17939" y="61907"/>
                    <a:pt x="17566" y="62439"/>
                    <a:pt x="17105" y="63291"/>
                  </a:cubicBezTo>
                  <a:cubicBezTo>
                    <a:pt x="16484" y="64409"/>
                    <a:pt x="14922" y="65544"/>
                    <a:pt x="15526" y="66751"/>
                  </a:cubicBezTo>
                  <a:cubicBezTo>
                    <a:pt x="16359" y="68454"/>
                    <a:pt x="16218" y="70264"/>
                    <a:pt x="16218" y="71879"/>
                  </a:cubicBezTo>
                  <a:cubicBezTo>
                    <a:pt x="16218" y="73795"/>
                    <a:pt x="17726" y="75427"/>
                    <a:pt x="16697" y="77361"/>
                  </a:cubicBezTo>
                  <a:cubicBezTo>
                    <a:pt x="17566" y="77539"/>
                    <a:pt x="18134" y="77610"/>
                    <a:pt x="18684" y="77787"/>
                  </a:cubicBezTo>
                  <a:cubicBezTo>
                    <a:pt x="19160" y="77941"/>
                    <a:pt x="19615" y="78007"/>
                    <a:pt x="20054" y="78007"/>
                  </a:cubicBezTo>
                  <a:cubicBezTo>
                    <a:pt x="21942" y="78007"/>
                    <a:pt x="23543" y="76798"/>
                    <a:pt x="25284" y="76208"/>
                  </a:cubicBezTo>
                  <a:cubicBezTo>
                    <a:pt x="25497" y="74416"/>
                    <a:pt x="27183" y="74310"/>
                    <a:pt x="28336" y="73671"/>
                  </a:cubicBezTo>
                  <a:cubicBezTo>
                    <a:pt x="29472" y="73032"/>
                    <a:pt x="29064" y="71826"/>
                    <a:pt x="29436" y="71240"/>
                  </a:cubicBezTo>
                  <a:cubicBezTo>
                    <a:pt x="30359" y="70814"/>
                    <a:pt x="31051" y="70495"/>
                    <a:pt x="31761" y="70175"/>
                  </a:cubicBezTo>
                  <a:cubicBezTo>
                    <a:pt x="32701" y="69750"/>
                    <a:pt x="34032" y="69998"/>
                    <a:pt x="34351" y="68472"/>
                  </a:cubicBezTo>
                  <a:cubicBezTo>
                    <a:pt x="34564" y="67407"/>
                    <a:pt x="35593" y="66680"/>
                    <a:pt x="35682" y="65456"/>
                  </a:cubicBezTo>
                  <a:cubicBezTo>
                    <a:pt x="35789" y="64196"/>
                    <a:pt x="36179" y="62972"/>
                    <a:pt x="36427" y="61783"/>
                  </a:cubicBezTo>
                  <a:cubicBezTo>
                    <a:pt x="38255" y="60576"/>
                    <a:pt x="39869" y="58979"/>
                    <a:pt x="41786" y="58376"/>
                  </a:cubicBezTo>
                  <a:cubicBezTo>
                    <a:pt x="44997" y="57365"/>
                    <a:pt x="46843" y="55306"/>
                    <a:pt x="48156" y="52432"/>
                  </a:cubicBezTo>
                  <a:cubicBezTo>
                    <a:pt x="47847" y="52304"/>
                    <a:pt x="47534" y="52259"/>
                    <a:pt x="47221" y="52259"/>
                  </a:cubicBezTo>
                  <a:cubicBezTo>
                    <a:pt x="46487" y="52259"/>
                    <a:pt x="45750" y="52505"/>
                    <a:pt x="45050" y="52505"/>
                  </a:cubicBezTo>
                  <a:cubicBezTo>
                    <a:pt x="44519" y="52505"/>
                    <a:pt x="44011" y="52363"/>
                    <a:pt x="43542" y="51864"/>
                  </a:cubicBezTo>
                  <a:cubicBezTo>
                    <a:pt x="44838" y="50108"/>
                    <a:pt x="44909" y="50037"/>
                    <a:pt x="46293" y="49859"/>
                  </a:cubicBezTo>
                  <a:cubicBezTo>
                    <a:pt x="49646" y="49451"/>
                    <a:pt x="52822" y="48599"/>
                    <a:pt x="55395" y="46222"/>
                  </a:cubicBezTo>
                  <a:cubicBezTo>
                    <a:pt x="55484" y="45760"/>
                    <a:pt x="55697" y="45281"/>
                    <a:pt x="55643" y="44838"/>
                  </a:cubicBezTo>
                  <a:cubicBezTo>
                    <a:pt x="55519" y="44022"/>
                    <a:pt x="55359" y="43205"/>
                    <a:pt x="55164" y="42389"/>
                  </a:cubicBezTo>
                  <a:lnTo>
                    <a:pt x="54224" y="42886"/>
                  </a:lnTo>
                  <a:lnTo>
                    <a:pt x="53887" y="41254"/>
                  </a:lnTo>
                  <a:lnTo>
                    <a:pt x="53017" y="42655"/>
                  </a:lnTo>
                  <a:cubicBezTo>
                    <a:pt x="51775" y="40810"/>
                    <a:pt x="49327" y="39763"/>
                    <a:pt x="49735" y="36906"/>
                  </a:cubicBezTo>
                  <a:lnTo>
                    <a:pt x="49735" y="36906"/>
                  </a:lnTo>
                  <a:cubicBezTo>
                    <a:pt x="51738" y="37643"/>
                    <a:pt x="51709" y="40841"/>
                    <a:pt x="54224" y="40841"/>
                  </a:cubicBezTo>
                  <a:cubicBezTo>
                    <a:pt x="54315" y="40841"/>
                    <a:pt x="54410" y="40836"/>
                    <a:pt x="54508" y="40828"/>
                  </a:cubicBezTo>
                  <a:cubicBezTo>
                    <a:pt x="55927" y="42620"/>
                    <a:pt x="57968" y="43134"/>
                    <a:pt x="59831" y="43365"/>
                  </a:cubicBezTo>
                  <a:lnTo>
                    <a:pt x="61091" y="47286"/>
                  </a:lnTo>
                  <a:lnTo>
                    <a:pt x="62244" y="46683"/>
                  </a:lnTo>
                  <a:lnTo>
                    <a:pt x="61215" y="57010"/>
                  </a:lnTo>
                  <a:cubicBezTo>
                    <a:pt x="61641" y="57382"/>
                    <a:pt x="62102" y="57613"/>
                    <a:pt x="62208" y="57950"/>
                  </a:cubicBezTo>
                  <a:cubicBezTo>
                    <a:pt x="62350" y="58411"/>
                    <a:pt x="62226" y="58944"/>
                    <a:pt x="62226" y="59547"/>
                  </a:cubicBezTo>
                  <a:cubicBezTo>
                    <a:pt x="64054" y="58323"/>
                    <a:pt x="61783" y="56531"/>
                    <a:pt x="63397" y="55164"/>
                  </a:cubicBezTo>
                  <a:cubicBezTo>
                    <a:pt x="64338" y="54348"/>
                    <a:pt x="63894" y="52503"/>
                    <a:pt x="65420" y="51421"/>
                  </a:cubicBezTo>
                  <a:cubicBezTo>
                    <a:pt x="66236" y="50835"/>
                    <a:pt x="66627" y="49575"/>
                    <a:pt x="67407" y="48670"/>
                  </a:cubicBezTo>
                  <a:cubicBezTo>
                    <a:pt x="71098" y="31370"/>
                    <a:pt x="63805" y="13556"/>
                    <a:pt x="49451" y="3265"/>
                  </a:cubicBezTo>
                  <a:lnTo>
                    <a:pt x="47836" y="4223"/>
                  </a:lnTo>
                  <a:lnTo>
                    <a:pt x="47286" y="3425"/>
                  </a:lnTo>
                  <a:lnTo>
                    <a:pt x="45068" y="5465"/>
                  </a:lnTo>
                  <a:lnTo>
                    <a:pt x="44802" y="2963"/>
                  </a:lnTo>
                  <a:cubicBezTo>
                    <a:pt x="44483" y="4383"/>
                    <a:pt x="44412" y="5554"/>
                    <a:pt x="43383" y="6193"/>
                  </a:cubicBezTo>
                  <a:lnTo>
                    <a:pt x="41094" y="4844"/>
                  </a:lnTo>
                  <a:lnTo>
                    <a:pt x="41253" y="4702"/>
                  </a:lnTo>
                  <a:lnTo>
                    <a:pt x="43436" y="4525"/>
                  </a:lnTo>
                  <a:cubicBezTo>
                    <a:pt x="43312" y="3975"/>
                    <a:pt x="43329" y="3673"/>
                    <a:pt x="43205" y="3567"/>
                  </a:cubicBezTo>
                  <a:cubicBezTo>
                    <a:pt x="41857" y="2502"/>
                    <a:pt x="40153" y="1934"/>
                    <a:pt x="38929" y="657"/>
                  </a:cubicBezTo>
                  <a:cubicBezTo>
                    <a:pt x="38787" y="497"/>
                    <a:pt x="38592" y="390"/>
                    <a:pt x="38379" y="319"/>
                  </a:cubicBezTo>
                  <a:cubicBezTo>
                    <a:pt x="37729" y="119"/>
                    <a:pt x="37080" y="1"/>
                    <a:pt x="36430" y="1"/>
                  </a:cubicBezTo>
                  <a:close/>
                </a:path>
              </a:pathLst>
            </a:custGeom>
            <a:grp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6302;p132">
              <a:extLst>
                <a:ext uri="{FF2B5EF4-FFF2-40B4-BE49-F238E27FC236}">
                  <a16:creationId xmlns:a16="http://schemas.microsoft.com/office/drawing/2014/main" id="{6DF9CA7B-08EF-B66D-7DC7-9924B67953CE}"/>
                </a:ext>
              </a:extLst>
            </p:cNvPr>
            <p:cNvSpPr/>
            <p:nvPr/>
          </p:nvSpPr>
          <p:spPr>
            <a:xfrm>
              <a:off x="6032245" y="3317811"/>
              <a:ext cx="62149" cy="151155"/>
            </a:xfrm>
            <a:custGeom>
              <a:avLst/>
              <a:gdLst/>
              <a:ahLst/>
              <a:cxnLst/>
              <a:rect l="l" t="t" r="r" b="b"/>
              <a:pathLst>
                <a:path w="10771" h="26208" extrusionOk="0">
                  <a:moveTo>
                    <a:pt x="266" y="1"/>
                  </a:moveTo>
                  <a:lnTo>
                    <a:pt x="266" y="1"/>
                  </a:lnTo>
                  <a:cubicBezTo>
                    <a:pt x="0" y="9316"/>
                    <a:pt x="2679" y="18489"/>
                    <a:pt x="7914" y="26208"/>
                  </a:cubicBezTo>
                  <a:lnTo>
                    <a:pt x="9014" y="25995"/>
                  </a:lnTo>
                  <a:cubicBezTo>
                    <a:pt x="9954" y="24078"/>
                    <a:pt x="9617" y="22073"/>
                    <a:pt x="9475" y="20068"/>
                  </a:cubicBezTo>
                  <a:cubicBezTo>
                    <a:pt x="9422" y="19412"/>
                    <a:pt x="9120" y="18347"/>
                    <a:pt x="9386" y="18188"/>
                  </a:cubicBezTo>
                  <a:cubicBezTo>
                    <a:pt x="10753" y="17336"/>
                    <a:pt x="10274" y="15881"/>
                    <a:pt x="10770" y="14834"/>
                  </a:cubicBezTo>
                  <a:cubicBezTo>
                    <a:pt x="9777" y="13415"/>
                    <a:pt x="8890" y="12137"/>
                    <a:pt x="7328" y="11161"/>
                  </a:cubicBezTo>
                  <a:cubicBezTo>
                    <a:pt x="5270" y="9901"/>
                    <a:pt x="3194" y="8216"/>
                    <a:pt x="3247" y="5235"/>
                  </a:cubicBezTo>
                  <a:cubicBezTo>
                    <a:pt x="3265" y="4649"/>
                    <a:pt x="2999" y="3709"/>
                    <a:pt x="2591" y="3514"/>
                  </a:cubicBezTo>
                  <a:cubicBezTo>
                    <a:pt x="1295" y="2893"/>
                    <a:pt x="479" y="1562"/>
                    <a:pt x="408" y="604"/>
                  </a:cubicBezTo>
                  <a:cubicBezTo>
                    <a:pt x="373" y="391"/>
                    <a:pt x="337" y="196"/>
                    <a:pt x="266" y="1"/>
                  </a:cubicBezTo>
                  <a:close/>
                </a:path>
              </a:pathLst>
            </a:custGeom>
            <a:grp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6303;p132">
              <a:extLst>
                <a:ext uri="{FF2B5EF4-FFF2-40B4-BE49-F238E27FC236}">
                  <a16:creationId xmlns:a16="http://schemas.microsoft.com/office/drawing/2014/main" id="{7160B3B3-8DA0-E36F-BFD5-88811290CD2C}"/>
                </a:ext>
              </a:extLst>
            </p:cNvPr>
            <p:cNvSpPr/>
            <p:nvPr/>
          </p:nvSpPr>
          <p:spPr>
            <a:xfrm>
              <a:off x="6189159" y="3073176"/>
              <a:ext cx="117131" cy="35868"/>
            </a:xfrm>
            <a:custGeom>
              <a:avLst/>
              <a:gdLst/>
              <a:ahLst/>
              <a:cxnLst/>
              <a:rect l="l" t="t" r="r" b="b"/>
              <a:pathLst>
                <a:path w="20300" h="6219" extrusionOk="0">
                  <a:moveTo>
                    <a:pt x="17629" y="0"/>
                  </a:moveTo>
                  <a:cubicBezTo>
                    <a:pt x="12187" y="0"/>
                    <a:pt x="6775" y="976"/>
                    <a:pt x="1651" y="2882"/>
                  </a:cubicBezTo>
                  <a:cubicBezTo>
                    <a:pt x="1207" y="3344"/>
                    <a:pt x="764" y="3823"/>
                    <a:pt x="302" y="4266"/>
                  </a:cubicBezTo>
                  <a:cubicBezTo>
                    <a:pt x="1" y="4568"/>
                    <a:pt x="231" y="5402"/>
                    <a:pt x="214" y="6218"/>
                  </a:cubicBezTo>
                  <a:cubicBezTo>
                    <a:pt x="1402" y="5473"/>
                    <a:pt x="2201" y="4834"/>
                    <a:pt x="3141" y="4408"/>
                  </a:cubicBezTo>
                  <a:cubicBezTo>
                    <a:pt x="5525" y="3347"/>
                    <a:pt x="8003" y="2632"/>
                    <a:pt x="10607" y="2632"/>
                  </a:cubicBezTo>
                  <a:cubicBezTo>
                    <a:pt x="11182" y="2632"/>
                    <a:pt x="11763" y="2666"/>
                    <a:pt x="12350" y="2740"/>
                  </a:cubicBezTo>
                  <a:cubicBezTo>
                    <a:pt x="12586" y="2362"/>
                    <a:pt x="12876" y="2257"/>
                    <a:pt x="13186" y="2257"/>
                  </a:cubicBezTo>
                  <a:cubicBezTo>
                    <a:pt x="13571" y="2257"/>
                    <a:pt x="13986" y="2419"/>
                    <a:pt x="14364" y="2419"/>
                  </a:cubicBezTo>
                  <a:cubicBezTo>
                    <a:pt x="14550" y="2419"/>
                    <a:pt x="14727" y="2379"/>
                    <a:pt x="14887" y="2261"/>
                  </a:cubicBezTo>
                  <a:cubicBezTo>
                    <a:pt x="16502" y="1072"/>
                    <a:pt x="18472" y="718"/>
                    <a:pt x="20299" y="79"/>
                  </a:cubicBezTo>
                  <a:cubicBezTo>
                    <a:pt x="19409" y="26"/>
                    <a:pt x="18519" y="0"/>
                    <a:pt x="17629" y="0"/>
                  </a:cubicBezTo>
                  <a:close/>
                </a:path>
              </a:pathLst>
            </a:custGeom>
            <a:grp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6304;p132">
              <a:extLst>
                <a:ext uri="{FF2B5EF4-FFF2-40B4-BE49-F238E27FC236}">
                  <a16:creationId xmlns:a16="http://schemas.microsoft.com/office/drawing/2014/main" id="{4442E404-23BC-A208-2B79-14EE7705FAC8}"/>
                </a:ext>
              </a:extLst>
            </p:cNvPr>
            <p:cNvSpPr/>
            <p:nvPr/>
          </p:nvSpPr>
          <p:spPr>
            <a:xfrm>
              <a:off x="6123036" y="3116815"/>
              <a:ext cx="22734" cy="17095"/>
            </a:xfrm>
            <a:custGeom>
              <a:avLst/>
              <a:gdLst/>
              <a:ahLst/>
              <a:cxnLst/>
              <a:rect l="l" t="t" r="r" b="b"/>
              <a:pathLst>
                <a:path w="3940" h="2964" extrusionOk="0">
                  <a:moveTo>
                    <a:pt x="3940" y="1"/>
                  </a:moveTo>
                  <a:lnTo>
                    <a:pt x="3940" y="1"/>
                  </a:lnTo>
                  <a:cubicBezTo>
                    <a:pt x="2573" y="923"/>
                    <a:pt x="1260" y="1899"/>
                    <a:pt x="1" y="2964"/>
                  </a:cubicBezTo>
                  <a:cubicBezTo>
                    <a:pt x="1651" y="2839"/>
                    <a:pt x="2964" y="2094"/>
                    <a:pt x="3656" y="568"/>
                  </a:cubicBezTo>
                  <a:cubicBezTo>
                    <a:pt x="3744" y="373"/>
                    <a:pt x="3833" y="196"/>
                    <a:pt x="3940" y="1"/>
                  </a:cubicBezTo>
                  <a:close/>
                </a:path>
              </a:pathLst>
            </a:custGeom>
            <a:grp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6305;p132">
              <a:extLst>
                <a:ext uri="{FF2B5EF4-FFF2-40B4-BE49-F238E27FC236}">
                  <a16:creationId xmlns:a16="http://schemas.microsoft.com/office/drawing/2014/main" id="{A4B52B07-0F20-E9E3-1574-9606D714A0F7}"/>
                </a:ext>
              </a:extLst>
            </p:cNvPr>
            <p:cNvSpPr/>
            <p:nvPr/>
          </p:nvSpPr>
          <p:spPr>
            <a:xfrm>
              <a:off x="6099493" y="3152223"/>
              <a:ext cx="3999" cy="4205"/>
            </a:xfrm>
            <a:custGeom>
              <a:avLst/>
              <a:gdLst/>
              <a:ahLst/>
              <a:cxnLst/>
              <a:rect l="l" t="t" r="r" b="b"/>
              <a:pathLst>
                <a:path w="693" h="729" extrusionOk="0">
                  <a:moveTo>
                    <a:pt x="693" y="1"/>
                  </a:moveTo>
                  <a:cubicBezTo>
                    <a:pt x="462" y="231"/>
                    <a:pt x="231" y="480"/>
                    <a:pt x="1" y="728"/>
                  </a:cubicBezTo>
                  <a:cubicBezTo>
                    <a:pt x="284" y="533"/>
                    <a:pt x="533" y="285"/>
                    <a:pt x="693" y="1"/>
                  </a:cubicBezTo>
                  <a:close/>
                </a:path>
              </a:pathLst>
            </a:custGeom>
            <a:grp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6306;p132">
              <a:extLst>
                <a:ext uri="{FF2B5EF4-FFF2-40B4-BE49-F238E27FC236}">
                  <a16:creationId xmlns:a16="http://schemas.microsoft.com/office/drawing/2014/main" id="{397402C0-256F-FD7E-3347-1416C2DDE5D4}"/>
                </a:ext>
              </a:extLst>
            </p:cNvPr>
            <p:cNvSpPr/>
            <p:nvPr/>
          </p:nvSpPr>
          <p:spPr>
            <a:xfrm>
              <a:off x="6350890" y="3500386"/>
              <a:ext cx="45156" cy="42581"/>
            </a:xfrm>
            <a:custGeom>
              <a:avLst/>
              <a:gdLst/>
              <a:ahLst/>
              <a:cxnLst/>
              <a:rect l="l" t="t" r="r" b="b"/>
              <a:pathLst>
                <a:path w="7826" h="7383" extrusionOk="0">
                  <a:moveTo>
                    <a:pt x="7648" y="1"/>
                  </a:moveTo>
                  <a:lnTo>
                    <a:pt x="7648" y="1"/>
                  </a:lnTo>
                  <a:cubicBezTo>
                    <a:pt x="6488" y="417"/>
                    <a:pt x="5728" y="1543"/>
                    <a:pt x="4541" y="1543"/>
                  </a:cubicBezTo>
                  <a:cubicBezTo>
                    <a:pt x="4311" y="1543"/>
                    <a:pt x="4065" y="1501"/>
                    <a:pt x="3797" y="1403"/>
                  </a:cubicBezTo>
                  <a:cubicBezTo>
                    <a:pt x="3766" y="1397"/>
                    <a:pt x="3735" y="1395"/>
                    <a:pt x="3704" y="1395"/>
                  </a:cubicBezTo>
                  <a:cubicBezTo>
                    <a:pt x="3523" y="1395"/>
                    <a:pt x="3348" y="1482"/>
                    <a:pt x="3212" y="1633"/>
                  </a:cubicBezTo>
                  <a:cubicBezTo>
                    <a:pt x="2520" y="3567"/>
                    <a:pt x="142" y="4490"/>
                    <a:pt x="0" y="7045"/>
                  </a:cubicBezTo>
                  <a:lnTo>
                    <a:pt x="1633" y="7382"/>
                  </a:lnTo>
                  <a:cubicBezTo>
                    <a:pt x="2662" y="6353"/>
                    <a:pt x="3655" y="5306"/>
                    <a:pt x="4844" y="4419"/>
                  </a:cubicBezTo>
                  <a:cubicBezTo>
                    <a:pt x="6211" y="3390"/>
                    <a:pt x="7825" y="2219"/>
                    <a:pt x="7648" y="1"/>
                  </a:cubicBezTo>
                  <a:close/>
                </a:path>
              </a:pathLst>
            </a:custGeom>
            <a:grp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6307;p132">
              <a:extLst>
                <a:ext uri="{FF2B5EF4-FFF2-40B4-BE49-F238E27FC236}">
                  <a16:creationId xmlns:a16="http://schemas.microsoft.com/office/drawing/2014/main" id="{5F487219-2CAD-5986-619A-C141F6FECFAA}"/>
                </a:ext>
              </a:extLst>
            </p:cNvPr>
            <p:cNvSpPr/>
            <p:nvPr/>
          </p:nvSpPr>
          <p:spPr>
            <a:xfrm>
              <a:off x="6263064" y="3138409"/>
              <a:ext cx="28469" cy="38688"/>
            </a:xfrm>
            <a:custGeom>
              <a:avLst/>
              <a:gdLst/>
              <a:ahLst/>
              <a:cxnLst/>
              <a:rect l="l" t="t" r="r" b="b"/>
              <a:pathLst>
                <a:path w="4934" h="6708" extrusionOk="0">
                  <a:moveTo>
                    <a:pt x="2094" y="0"/>
                  </a:moveTo>
                  <a:lnTo>
                    <a:pt x="2094" y="0"/>
                  </a:lnTo>
                  <a:cubicBezTo>
                    <a:pt x="0" y="1420"/>
                    <a:pt x="3052" y="2467"/>
                    <a:pt x="1988" y="4454"/>
                  </a:cubicBezTo>
                  <a:lnTo>
                    <a:pt x="817" y="4756"/>
                  </a:lnTo>
                  <a:cubicBezTo>
                    <a:pt x="1243" y="6707"/>
                    <a:pt x="2822" y="6228"/>
                    <a:pt x="3851" y="6619"/>
                  </a:cubicBezTo>
                  <a:lnTo>
                    <a:pt x="4933" y="5430"/>
                  </a:lnTo>
                  <a:cubicBezTo>
                    <a:pt x="4685" y="3993"/>
                    <a:pt x="2768" y="2875"/>
                    <a:pt x="4206" y="1207"/>
                  </a:cubicBezTo>
                  <a:cubicBezTo>
                    <a:pt x="3883" y="979"/>
                    <a:pt x="3846" y="221"/>
                    <a:pt x="3400" y="221"/>
                  </a:cubicBezTo>
                  <a:cubicBezTo>
                    <a:pt x="3257" y="221"/>
                    <a:pt x="3072" y="299"/>
                    <a:pt x="2822" y="497"/>
                  </a:cubicBezTo>
                  <a:cubicBezTo>
                    <a:pt x="2815" y="502"/>
                    <a:pt x="2807" y="505"/>
                    <a:pt x="2796" y="505"/>
                  </a:cubicBezTo>
                  <a:cubicBezTo>
                    <a:pt x="2667" y="505"/>
                    <a:pt x="2259" y="115"/>
                    <a:pt x="2094" y="0"/>
                  </a:cubicBezTo>
                  <a:close/>
                </a:path>
              </a:pathLst>
            </a:custGeom>
            <a:grp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6308;p132">
              <a:extLst>
                <a:ext uri="{FF2B5EF4-FFF2-40B4-BE49-F238E27FC236}">
                  <a16:creationId xmlns:a16="http://schemas.microsoft.com/office/drawing/2014/main" id="{2C92581D-D3F8-714B-55C0-A4EC27B9C0E4}"/>
                </a:ext>
              </a:extLst>
            </p:cNvPr>
            <p:cNvSpPr/>
            <p:nvPr/>
          </p:nvSpPr>
          <p:spPr>
            <a:xfrm>
              <a:off x="6251907" y="3097504"/>
              <a:ext cx="26011" cy="13686"/>
            </a:xfrm>
            <a:custGeom>
              <a:avLst/>
              <a:gdLst/>
              <a:ahLst/>
              <a:cxnLst/>
              <a:rect l="l" t="t" r="r" b="b"/>
              <a:pathLst>
                <a:path w="4508" h="2373" extrusionOk="0">
                  <a:moveTo>
                    <a:pt x="1606" y="0"/>
                  </a:moveTo>
                  <a:cubicBezTo>
                    <a:pt x="1091" y="0"/>
                    <a:pt x="558" y="171"/>
                    <a:pt x="0" y="723"/>
                  </a:cubicBezTo>
                  <a:cubicBezTo>
                    <a:pt x="430" y="1555"/>
                    <a:pt x="972" y="2195"/>
                    <a:pt x="1679" y="2195"/>
                  </a:cubicBezTo>
                  <a:cubicBezTo>
                    <a:pt x="1906" y="2195"/>
                    <a:pt x="2151" y="2129"/>
                    <a:pt x="2414" y="1982"/>
                  </a:cubicBezTo>
                  <a:cubicBezTo>
                    <a:pt x="2981" y="1663"/>
                    <a:pt x="4507" y="2373"/>
                    <a:pt x="4064" y="456"/>
                  </a:cubicBezTo>
                  <a:lnTo>
                    <a:pt x="4064" y="456"/>
                  </a:lnTo>
                  <a:cubicBezTo>
                    <a:pt x="4046" y="457"/>
                    <a:pt x="4028" y="457"/>
                    <a:pt x="4010" y="457"/>
                  </a:cubicBezTo>
                  <a:cubicBezTo>
                    <a:pt x="3239" y="457"/>
                    <a:pt x="2447" y="0"/>
                    <a:pt x="1606" y="0"/>
                  </a:cubicBezTo>
                  <a:close/>
                </a:path>
              </a:pathLst>
            </a:custGeom>
            <a:grp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6309;p132">
              <a:extLst>
                <a:ext uri="{FF2B5EF4-FFF2-40B4-BE49-F238E27FC236}">
                  <a16:creationId xmlns:a16="http://schemas.microsoft.com/office/drawing/2014/main" id="{F6D0E86D-C36B-3D0B-4FB7-2D0663287635}"/>
                </a:ext>
              </a:extLst>
            </p:cNvPr>
            <p:cNvSpPr/>
            <p:nvPr/>
          </p:nvSpPr>
          <p:spPr>
            <a:xfrm>
              <a:off x="6251498" y="3152108"/>
              <a:ext cx="21609" cy="17008"/>
            </a:xfrm>
            <a:custGeom>
              <a:avLst/>
              <a:gdLst/>
              <a:ahLst/>
              <a:cxnLst/>
              <a:rect l="l" t="t" r="r" b="b"/>
              <a:pathLst>
                <a:path w="3745" h="2949" extrusionOk="0">
                  <a:moveTo>
                    <a:pt x="1345" y="1"/>
                  </a:moveTo>
                  <a:cubicBezTo>
                    <a:pt x="985" y="1"/>
                    <a:pt x="770" y="142"/>
                    <a:pt x="568" y="429"/>
                  </a:cubicBezTo>
                  <a:cubicBezTo>
                    <a:pt x="213" y="943"/>
                    <a:pt x="249" y="1706"/>
                    <a:pt x="0" y="2948"/>
                  </a:cubicBezTo>
                  <a:lnTo>
                    <a:pt x="3744" y="695"/>
                  </a:lnTo>
                  <a:cubicBezTo>
                    <a:pt x="2515" y="235"/>
                    <a:pt x="1810" y="1"/>
                    <a:pt x="1345" y="1"/>
                  </a:cubicBezTo>
                  <a:close/>
                </a:path>
              </a:pathLst>
            </a:custGeom>
            <a:grp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6310;p132">
              <a:extLst>
                <a:ext uri="{FF2B5EF4-FFF2-40B4-BE49-F238E27FC236}">
                  <a16:creationId xmlns:a16="http://schemas.microsoft.com/office/drawing/2014/main" id="{C9C6FD1E-BB76-E794-C489-547CA8C6BB33}"/>
                </a:ext>
              </a:extLst>
            </p:cNvPr>
            <p:cNvSpPr/>
            <p:nvPr/>
          </p:nvSpPr>
          <p:spPr>
            <a:xfrm>
              <a:off x="6000718" y="3070557"/>
              <a:ext cx="587865" cy="517731"/>
            </a:xfrm>
            <a:custGeom>
              <a:avLst/>
              <a:gdLst/>
              <a:ahLst/>
              <a:cxnLst/>
              <a:rect l="l" t="t" r="r" b="b"/>
              <a:pathLst>
                <a:path w="101883" h="89767" extrusionOk="0">
                  <a:moveTo>
                    <a:pt x="50267" y="444"/>
                  </a:moveTo>
                  <a:cubicBezTo>
                    <a:pt x="55590" y="462"/>
                    <a:pt x="60878" y="1384"/>
                    <a:pt x="65881" y="3177"/>
                  </a:cubicBezTo>
                  <a:cubicBezTo>
                    <a:pt x="89445" y="11622"/>
                    <a:pt x="101883" y="37138"/>
                    <a:pt x="93614" y="60186"/>
                  </a:cubicBezTo>
                  <a:cubicBezTo>
                    <a:pt x="87173" y="78160"/>
                    <a:pt x="70033" y="89321"/>
                    <a:pt x="51598" y="89321"/>
                  </a:cubicBezTo>
                  <a:cubicBezTo>
                    <a:pt x="46275" y="89321"/>
                    <a:pt x="41005" y="88381"/>
                    <a:pt x="36002" y="86588"/>
                  </a:cubicBezTo>
                  <a:cubicBezTo>
                    <a:pt x="12421" y="78143"/>
                    <a:pt x="0" y="52628"/>
                    <a:pt x="8251" y="29597"/>
                  </a:cubicBezTo>
                  <a:cubicBezTo>
                    <a:pt x="14692" y="11605"/>
                    <a:pt x="31850" y="444"/>
                    <a:pt x="50267" y="444"/>
                  </a:cubicBezTo>
                  <a:close/>
                  <a:moveTo>
                    <a:pt x="50267" y="0"/>
                  </a:moveTo>
                  <a:cubicBezTo>
                    <a:pt x="45672" y="0"/>
                    <a:pt x="41094" y="692"/>
                    <a:pt x="36711" y="2041"/>
                  </a:cubicBezTo>
                  <a:cubicBezTo>
                    <a:pt x="32364" y="3372"/>
                    <a:pt x="28265" y="5359"/>
                    <a:pt x="24504" y="7896"/>
                  </a:cubicBezTo>
                  <a:cubicBezTo>
                    <a:pt x="11640" y="16644"/>
                    <a:pt x="4347" y="31531"/>
                    <a:pt x="5341" y="47056"/>
                  </a:cubicBezTo>
                  <a:cubicBezTo>
                    <a:pt x="5714" y="52858"/>
                    <a:pt x="7222" y="58536"/>
                    <a:pt x="9777" y="63753"/>
                  </a:cubicBezTo>
                  <a:cubicBezTo>
                    <a:pt x="12350" y="69022"/>
                    <a:pt x="15898" y="73760"/>
                    <a:pt x="20245" y="77681"/>
                  </a:cubicBezTo>
                  <a:cubicBezTo>
                    <a:pt x="28930" y="85568"/>
                    <a:pt x="40125" y="89766"/>
                    <a:pt x="51538" y="89766"/>
                  </a:cubicBezTo>
                  <a:cubicBezTo>
                    <a:pt x="56096" y="89766"/>
                    <a:pt x="60690" y="89097"/>
                    <a:pt x="65172" y="87724"/>
                  </a:cubicBezTo>
                  <a:cubicBezTo>
                    <a:pt x="69501" y="86376"/>
                    <a:pt x="73618" y="84406"/>
                    <a:pt x="77361" y="81851"/>
                  </a:cubicBezTo>
                  <a:cubicBezTo>
                    <a:pt x="90225" y="73121"/>
                    <a:pt x="97518" y="58234"/>
                    <a:pt x="96524" y="42709"/>
                  </a:cubicBezTo>
                  <a:cubicBezTo>
                    <a:pt x="96152" y="36907"/>
                    <a:pt x="94643" y="31229"/>
                    <a:pt x="92088" y="26012"/>
                  </a:cubicBezTo>
                  <a:cubicBezTo>
                    <a:pt x="89533" y="20743"/>
                    <a:pt x="85985" y="16005"/>
                    <a:pt x="81620" y="12084"/>
                  </a:cubicBezTo>
                  <a:cubicBezTo>
                    <a:pt x="73032" y="4330"/>
                    <a:pt x="61854" y="36"/>
                    <a:pt x="50285" y="0"/>
                  </a:cubicBezTo>
                  <a:close/>
                </a:path>
              </a:pathLst>
            </a:custGeom>
            <a:grp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756"/>
                                        </p:tgtEl>
                                        <p:attrNameLst>
                                          <p:attrName>style.visibility</p:attrName>
                                        </p:attrNameLst>
                                      </p:cBhvr>
                                      <p:to>
                                        <p:strVal val="visible"/>
                                      </p:to>
                                    </p:set>
                                    <p:anim calcmode="lin" valueType="num">
                                      <p:cBhvr additive="base">
                                        <p:cTn id="7" dur="1000"/>
                                        <p:tgtEl>
                                          <p:spTgt spid="2756"/>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 calcmode="lin" valueType="num">
                                      <p:cBhvr additive="base">
                                        <p:cTn id="12" dur="500" fill="hold"/>
                                        <p:tgtEl>
                                          <p:spTgt spid="28"/>
                                        </p:tgtEl>
                                        <p:attrNameLst>
                                          <p:attrName>ppt_x</p:attrName>
                                        </p:attrNameLst>
                                      </p:cBhvr>
                                      <p:tavLst>
                                        <p:tav tm="0">
                                          <p:val>
                                            <p:strVal val="#ppt_x"/>
                                          </p:val>
                                        </p:tav>
                                        <p:tav tm="100000">
                                          <p:val>
                                            <p:strVal val="#ppt_x"/>
                                          </p:val>
                                        </p:tav>
                                      </p:tavLst>
                                    </p:anim>
                                    <p:anim calcmode="lin" valueType="num">
                                      <p:cBhvr additive="base">
                                        <p:cTn id="13"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additive="base">
                                        <p:cTn id="18" dur="500" fill="hold"/>
                                        <p:tgtEl>
                                          <p:spTgt spid="29"/>
                                        </p:tgtEl>
                                        <p:attrNameLst>
                                          <p:attrName>ppt_x</p:attrName>
                                        </p:attrNameLst>
                                      </p:cBhvr>
                                      <p:tavLst>
                                        <p:tav tm="0">
                                          <p:val>
                                            <p:strVal val="#ppt_x"/>
                                          </p:val>
                                        </p:tav>
                                        <p:tav tm="100000">
                                          <p:val>
                                            <p:strVal val="#ppt_x"/>
                                          </p:val>
                                        </p:tav>
                                      </p:tavLst>
                                    </p:anim>
                                    <p:anim calcmode="lin" valueType="num">
                                      <p:cBhvr additive="base">
                                        <p:cTn id="19"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1"/>
                                        </p:tgtEl>
                                        <p:attrNameLst>
                                          <p:attrName>style.visibility</p:attrName>
                                        </p:attrNameLst>
                                      </p:cBhvr>
                                      <p:to>
                                        <p:strVal val="visible"/>
                                      </p:to>
                                    </p:set>
                                    <p:anim calcmode="lin" valueType="num">
                                      <p:cBhvr additive="base">
                                        <p:cTn id="30" dur="500" fill="hold"/>
                                        <p:tgtEl>
                                          <p:spTgt spid="31"/>
                                        </p:tgtEl>
                                        <p:attrNameLst>
                                          <p:attrName>ppt_x</p:attrName>
                                        </p:attrNameLst>
                                      </p:cBhvr>
                                      <p:tavLst>
                                        <p:tav tm="0">
                                          <p:val>
                                            <p:strVal val="#ppt_x"/>
                                          </p:val>
                                        </p:tav>
                                        <p:tav tm="100000">
                                          <p:val>
                                            <p:strVal val="#ppt_x"/>
                                          </p:val>
                                        </p:tav>
                                      </p:tavLst>
                                    </p:anim>
                                    <p:anim calcmode="lin" valueType="num">
                                      <p:cBhvr additive="base">
                                        <p:cTn id="31"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additive="base">
                                        <p:cTn id="36" dur="500" fill="hold"/>
                                        <p:tgtEl>
                                          <p:spTgt spid="32"/>
                                        </p:tgtEl>
                                        <p:attrNameLst>
                                          <p:attrName>ppt_x</p:attrName>
                                        </p:attrNameLst>
                                      </p:cBhvr>
                                      <p:tavLst>
                                        <p:tav tm="0">
                                          <p:val>
                                            <p:strVal val="#ppt_x"/>
                                          </p:val>
                                        </p:tav>
                                        <p:tav tm="100000">
                                          <p:val>
                                            <p:strVal val="#ppt_x"/>
                                          </p:val>
                                        </p:tav>
                                      </p:tavLst>
                                    </p:anim>
                                    <p:anim calcmode="lin" valueType="num">
                                      <p:cBhvr additive="base">
                                        <p:cTn id="37"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33"/>
                                        </p:tgtEl>
                                        <p:attrNameLst>
                                          <p:attrName>style.visibility</p:attrName>
                                        </p:attrNameLst>
                                      </p:cBhvr>
                                      <p:to>
                                        <p:strVal val="visible"/>
                                      </p:to>
                                    </p:set>
                                    <p:anim calcmode="lin" valueType="num">
                                      <p:cBhvr additive="base">
                                        <p:cTn id="42" dur="500" fill="hold"/>
                                        <p:tgtEl>
                                          <p:spTgt spid="33"/>
                                        </p:tgtEl>
                                        <p:attrNameLst>
                                          <p:attrName>ppt_x</p:attrName>
                                        </p:attrNameLst>
                                      </p:cBhvr>
                                      <p:tavLst>
                                        <p:tav tm="0">
                                          <p:val>
                                            <p:strVal val="#ppt_x"/>
                                          </p:val>
                                        </p:tav>
                                        <p:tav tm="100000">
                                          <p:val>
                                            <p:strVal val="#ppt_x"/>
                                          </p:val>
                                        </p:tav>
                                      </p:tavLst>
                                    </p:anim>
                                    <p:anim calcmode="lin" valueType="num">
                                      <p:cBhvr additive="base">
                                        <p:cTn id="43"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additive="base">
                                        <p:cTn id="48" dur="500" fill="hold"/>
                                        <p:tgtEl>
                                          <p:spTgt spid="34"/>
                                        </p:tgtEl>
                                        <p:attrNameLst>
                                          <p:attrName>ppt_x</p:attrName>
                                        </p:attrNameLst>
                                      </p:cBhvr>
                                      <p:tavLst>
                                        <p:tav tm="0">
                                          <p:val>
                                            <p:strVal val="#ppt_x"/>
                                          </p:val>
                                        </p:tav>
                                        <p:tav tm="100000">
                                          <p:val>
                                            <p:strVal val="#ppt_x"/>
                                          </p:val>
                                        </p:tav>
                                      </p:tavLst>
                                    </p:anim>
                                    <p:anim calcmode="lin" valueType="num">
                                      <p:cBhvr additive="base">
                                        <p:cTn id="49"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35"/>
                                        </p:tgtEl>
                                        <p:attrNameLst>
                                          <p:attrName>style.visibility</p:attrName>
                                        </p:attrNameLst>
                                      </p:cBhvr>
                                      <p:to>
                                        <p:strVal val="visible"/>
                                      </p:to>
                                    </p:set>
                                    <p:anim calcmode="lin" valueType="num">
                                      <p:cBhvr additive="base">
                                        <p:cTn id="54" dur="500" fill="hold"/>
                                        <p:tgtEl>
                                          <p:spTgt spid="35"/>
                                        </p:tgtEl>
                                        <p:attrNameLst>
                                          <p:attrName>ppt_x</p:attrName>
                                        </p:attrNameLst>
                                      </p:cBhvr>
                                      <p:tavLst>
                                        <p:tav tm="0">
                                          <p:val>
                                            <p:strVal val="#ppt_x"/>
                                          </p:val>
                                        </p:tav>
                                        <p:tav tm="100000">
                                          <p:val>
                                            <p:strVal val="#ppt_x"/>
                                          </p:val>
                                        </p:tav>
                                      </p:tavLst>
                                    </p:anim>
                                    <p:anim calcmode="lin" valueType="num">
                                      <p:cBhvr additive="base">
                                        <p:cTn id="55"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additive="base">
                                        <p:cTn id="60" dur="500" fill="hold"/>
                                        <p:tgtEl>
                                          <p:spTgt spid="36"/>
                                        </p:tgtEl>
                                        <p:attrNameLst>
                                          <p:attrName>ppt_x</p:attrName>
                                        </p:attrNameLst>
                                      </p:cBhvr>
                                      <p:tavLst>
                                        <p:tav tm="0">
                                          <p:val>
                                            <p:strVal val="#ppt_x"/>
                                          </p:val>
                                        </p:tav>
                                        <p:tav tm="100000">
                                          <p:val>
                                            <p:strVal val="#ppt_x"/>
                                          </p:val>
                                        </p:tav>
                                      </p:tavLst>
                                    </p:anim>
                                    <p:anim calcmode="lin" valueType="num">
                                      <p:cBhvr additive="base">
                                        <p:cTn id="61"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37"/>
                                        </p:tgtEl>
                                        <p:attrNameLst>
                                          <p:attrName>style.visibility</p:attrName>
                                        </p:attrNameLst>
                                      </p:cBhvr>
                                      <p:to>
                                        <p:strVal val="visible"/>
                                      </p:to>
                                    </p:set>
                                    <p:anim calcmode="lin" valueType="num">
                                      <p:cBhvr additive="base">
                                        <p:cTn id="66" dur="500" fill="hold"/>
                                        <p:tgtEl>
                                          <p:spTgt spid="37"/>
                                        </p:tgtEl>
                                        <p:attrNameLst>
                                          <p:attrName>ppt_x</p:attrName>
                                        </p:attrNameLst>
                                      </p:cBhvr>
                                      <p:tavLst>
                                        <p:tav tm="0">
                                          <p:val>
                                            <p:strVal val="#ppt_x"/>
                                          </p:val>
                                        </p:tav>
                                        <p:tav tm="100000">
                                          <p:val>
                                            <p:strVal val="#ppt_x"/>
                                          </p:val>
                                        </p:tav>
                                      </p:tavLst>
                                    </p:anim>
                                    <p:anim calcmode="lin" valueType="num">
                                      <p:cBhvr additive="base">
                                        <p:cTn id="67"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grpId="0" nodeType="clickEffect">
                                  <p:stCondLst>
                                    <p:cond delay="0"/>
                                  </p:stCondLst>
                                  <p:childTnLst>
                                    <p:set>
                                      <p:cBhvr>
                                        <p:cTn id="71" dur="1" fill="hold">
                                          <p:stCondLst>
                                            <p:cond delay="0"/>
                                          </p:stCondLst>
                                        </p:cTn>
                                        <p:tgtEl>
                                          <p:spTgt spid="38"/>
                                        </p:tgtEl>
                                        <p:attrNameLst>
                                          <p:attrName>style.visibility</p:attrName>
                                        </p:attrNameLst>
                                      </p:cBhvr>
                                      <p:to>
                                        <p:strVal val="visible"/>
                                      </p:to>
                                    </p:set>
                                    <p:anim calcmode="lin" valueType="num">
                                      <p:cBhvr additive="base">
                                        <p:cTn id="72" dur="500" fill="hold"/>
                                        <p:tgtEl>
                                          <p:spTgt spid="38"/>
                                        </p:tgtEl>
                                        <p:attrNameLst>
                                          <p:attrName>ppt_x</p:attrName>
                                        </p:attrNameLst>
                                      </p:cBhvr>
                                      <p:tavLst>
                                        <p:tav tm="0">
                                          <p:val>
                                            <p:strVal val="#ppt_x"/>
                                          </p:val>
                                        </p:tav>
                                        <p:tav tm="100000">
                                          <p:val>
                                            <p:strVal val="#ppt_x"/>
                                          </p:val>
                                        </p:tav>
                                      </p:tavLst>
                                    </p:anim>
                                    <p:anim calcmode="lin" valueType="num">
                                      <p:cBhvr additive="base">
                                        <p:cTn id="73"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 presetClass="entr" presetSubtype="4" fill="hold" grpId="0" nodeType="clickEffect">
                                  <p:stCondLst>
                                    <p:cond delay="0"/>
                                  </p:stCondLst>
                                  <p:childTnLst>
                                    <p:set>
                                      <p:cBhvr>
                                        <p:cTn id="77" dur="1" fill="hold">
                                          <p:stCondLst>
                                            <p:cond delay="0"/>
                                          </p:stCondLst>
                                        </p:cTn>
                                        <p:tgtEl>
                                          <p:spTgt spid="39"/>
                                        </p:tgtEl>
                                        <p:attrNameLst>
                                          <p:attrName>style.visibility</p:attrName>
                                        </p:attrNameLst>
                                      </p:cBhvr>
                                      <p:to>
                                        <p:strVal val="visible"/>
                                      </p:to>
                                    </p:set>
                                    <p:anim calcmode="lin" valueType="num">
                                      <p:cBhvr additive="base">
                                        <p:cTn id="78" dur="500" fill="hold"/>
                                        <p:tgtEl>
                                          <p:spTgt spid="39"/>
                                        </p:tgtEl>
                                        <p:attrNameLst>
                                          <p:attrName>ppt_x</p:attrName>
                                        </p:attrNameLst>
                                      </p:cBhvr>
                                      <p:tavLst>
                                        <p:tav tm="0">
                                          <p:val>
                                            <p:strVal val="#ppt_x"/>
                                          </p:val>
                                        </p:tav>
                                        <p:tav tm="100000">
                                          <p:val>
                                            <p:strVal val="#ppt_x"/>
                                          </p:val>
                                        </p:tav>
                                      </p:tavLst>
                                    </p:anim>
                                    <p:anim calcmode="lin" valueType="num">
                                      <p:cBhvr additive="base">
                                        <p:cTn id="79"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2" presetClass="entr" presetSubtype="4" fill="hold" grpId="0" nodeType="click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additive="base">
                                        <p:cTn id="84" dur="500" fill="hold"/>
                                        <p:tgtEl>
                                          <p:spTgt spid="40"/>
                                        </p:tgtEl>
                                        <p:attrNameLst>
                                          <p:attrName>ppt_x</p:attrName>
                                        </p:attrNameLst>
                                      </p:cBhvr>
                                      <p:tavLst>
                                        <p:tav tm="0">
                                          <p:val>
                                            <p:strVal val="#ppt_x"/>
                                          </p:val>
                                        </p:tav>
                                        <p:tav tm="100000">
                                          <p:val>
                                            <p:strVal val="#ppt_x"/>
                                          </p:val>
                                        </p:tav>
                                      </p:tavLst>
                                    </p:anim>
                                    <p:anim calcmode="lin" valueType="num">
                                      <p:cBhvr additive="base">
                                        <p:cTn id="85"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2" presetClass="entr" presetSubtype="4" fill="hold" grpId="0" nodeType="clickEffect">
                                  <p:stCondLst>
                                    <p:cond delay="0"/>
                                  </p:stCondLst>
                                  <p:childTnLst>
                                    <p:set>
                                      <p:cBhvr>
                                        <p:cTn id="89" dur="1" fill="hold">
                                          <p:stCondLst>
                                            <p:cond delay="0"/>
                                          </p:stCondLst>
                                        </p:cTn>
                                        <p:tgtEl>
                                          <p:spTgt spid="41"/>
                                        </p:tgtEl>
                                        <p:attrNameLst>
                                          <p:attrName>style.visibility</p:attrName>
                                        </p:attrNameLst>
                                      </p:cBhvr>
                                      <p:to>
                                        <p:strVal val="visible"/>
                                      </p:to>
                                    </p:set>
                                    <p:anim calcmode="lin" valueType="num">
                                      <p:cBhvr additive="base">
                                        <p:cTn id="90" dur="500" fill="hold"/>
                                        <p:tgtEl>
                                          <p:spTgt spid="41"/>
                                        </p:tgtEl>
                                        <p:attrNameLst>
                                          <p:attrName>ppt_x</p:attrName>
                                        </p:attrNameLst>
                                      </p:cBhvr>
                                      <p:tavLst>
                                        <p:tav tm="0">
                                          <p:val>
                                            <p:strVal val="#ppt_x"/>
                                          </p:val>
                                        </p:tav>
                                        <p:tav tm="100000">
                                          <p:val>
                                            <p:strVal val="#ppt_x"/>
                                          </p:val>
                                        </p:tav>
                                      </p:tavLst>
                                    </p:anim>
                                    <p:anim calcmode="lin" valueType="num">
                                      <p:cBhvr additive="base">
                                        <p:cTn id="91"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2" presetClass="entr" presetSubtype="4" fill="hold" grpId="0" nodeType="clickEffect">
                                  <p:stCondLst>
                                    <p:cond delay="0"/>
                                  </p:stCondLst>
                                  <p:childTnLst>
                                    <p:set>
                                      <p:cBhvr>
                                        <p:cTn id="95" dur="1" fill="hold">
                                          <p:stCondLst>
                                            <p:cond delay="0"/>
                                          </p:stCondLst>
                                        </p:cTn>
                                        <p:tgtEl>
                                          <p:spTgt spid="42"/>
                                        </p:tgtEl>
                                        <p:attrNameLst>
                                          <p:attrName>style.visibility</p:attrName>
                                        </p:attrNameLst>
                                      </p:cBhvr>
                                      <p:to>
                                        <p:strVal val="visible"/>
                                      </p:to>
                                    </p:set>
                                    <p:anim calcmode="lin" valueType="num">
                                      <p:cBhvr additive="base">
                                        <p:cTn id="96" dur="500" fill="hold"/>
                                        <p:tgtEl>
                                          <p:spTgt spid="42"/>
                                        </p:tgtEl>
                                        <p:attrNameLst>
                                          <p:attrName>ppt_x</p:attrName>
                                        </p:attrNameLst>
                                      </p:cBhvr>
                                      <p:tavLst>
                                        <p:tav tm="0">
                                          <p:val>
                                            <p:strVal val="#ppt_x"/>
                                          </p:val>
                                        </p:tav>
                                        <p:tav tm="100000">
                                          <p:val>
                                            <p:strVal val="#ppt_x"/>
                                          </p:val>
                                        </p:tav>
                                      </p:tavLst>
                                    </p:anim>
                                    <p:anim calcmode="lin" valueType="num">
                                      <p:cBhvr additive="base">
                                        <p:cTn id="97"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2" presetClass="entr" presetSubtype="4" fill="hold" grpId="0" nodeType="clickEffect">
                                  <p:stCondLst>
                                    <p:cond delay="0"/>
                                  </p:stCondLst>
                                  <p:childTnLst>
                                    <p:set>
                                      <p:cBhvr>
                                        <p:cTn id="101" dur="1" fill="hold">
                                          <p:stCondLst>
                                            <p:cond delay="0"/>
                                          </p:stCondLst>
                                        </p:cTn>
                                        <p:tgtEl>
                                          <p:spTgt spid="43"/>
                                        </p:tgtEl>
                                        <p:attrNameLst>
                                          <p:attrName>style.visibility</p:attrName>
                                        </p:attrNameLst>
                                      </p:cBhvr>
                                      <p:to>
                                        <p:strVal val="visible"/>
                                      </p:to>
                                    </p:set>
                                    <p:anim calcmode="lin" valueType="num">
                                      <p:cBhvr additive="base">
                                        <p:cTn id="102" dur="500" fill="hold"/>
                                        <p:tgtEl>
                                          <p:spTgt spid="43"/>
                                        </p:tgtEl>
                                        <p:attrNameLst>
                                          <p:attrName>ppt_x</p:attrName>
                                        </p:attrNameLst>
                                      </p:cBhvr>
                                      <p:tavLst>
                                        <p:tav tm="0">
                                          <p:val>
                                            <p:strVal val="#ppt_x"/>
                                          </p:val>
                                        </p:tav>
                                        <p:tav tm="100000">
                                          <p:val>
                                            <p:strVal val="#ppt_x"/>
                                          </p:val>
                                        </p:tav>
                                      </p:tavLst>
                                    </p:anim>
                                    <p:anim calcmode="lin" valueType="num">
                                      <p:cBhvr additive="base">
                                        <p:cTn id="103"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104" fill="hold">
                      <p:stCondLst>
                        <p:cond delay="indefinite"/>
                      </p:stCondLst>
                      <p:childTnLst>
                        <p:par>
                          <p:cTn id="105" fill="hold">
                            <p:stCondLst>
                              <p:cond delay="0"/>
                            </p:stCondLst>
                            <p:childTnLst>
                              <p:par>
                                <p:cTn id="106" presetID="2" presetClass="entr" presetSubtype="4" fill="hold" grpId="0" nodeType="clickEffect">
                                  <p:stCondLst>
                                    <p:cond delay="0"/>
                                  </p:stCondLst>
                                  <p:childTnLst>
                                    <p:set>
                                      <p:cBhvr>
                                        <p:cTn id="107" dur="1" fill="hold">
                                          <p:stCondLst>
                                            <p:cond delay="0"/>
                                          </p:stCondLst>
                                        </p:cTn>
                                        <p:tgtEl>
                                          <p:spTgt spid="82"/>
                                        </p:tgtEl>
                                        <p:attrNameLst>
                                          <p:attrName>style.visibility</p:attrName>
                                        </p:attrNameLst>
                                      </p:cBhvr>
                                      <p:to>
                                        <p:strVal val="visible"/>
                                      </p:to>
                                    </p:set>
                                    <p:anim calcmode="lin" valueType="num">
                                      <p:cBhvr additive="base">
                                        <p:cTn id="108" dur="500" fill="hold"/>
                                        <p:tgtEl>
                                          <p:spTgt spid="82"/>
                                        </p:tgtEl>
                                        <p:attrNameLst>
                                          <p:attrName>ppt_x</p:attrName>
                                        </p:attrNameLst>
                                      </p:cBhvr>
                                      <p:tavLst>
                                        <p:tav tm="0">
                                          <p:val>
                                            <p:strVal val="#ppt_x"/>
                                          </p:val>
                                        </p:tav>
                                        <p:tav tm="100000">
                                          <p:val>
                                            <p:strVal val="#ppt_x"/>
                                          </p:val>
                                        </p:tav>
                                      </p:tavLst>
                                    </p:anim>
                                    <p:anim calcmode="lin" valueType="num">
                                      <p:cBhvr additive="base">
                                        <p:cTn id="109" dur="500" fill="hold"/>
                                        <p:tgtEl>
                                          <p:spTgt spid="82"/>
                                        </p:tgtEl>
                                        <p:attrNameLst>
                                          <p:attrName>ppt_y</p:attrName>
                                        </p:attrNameLst>
                                      </p:cBhvr>
                                      <p:tavLst>
                                        <p:tav tm="0">
                                          <p:val>
                                            <p:strVal val="1+#ppt_h/2"/>
                                          </p:val>
                                        </p:tav>
                                        <p:tav tm="100000">
                                          <p:val>
                                            <p:strVal val="#ppt_y"/>
                                          </p:val>
                                        </p:tav>
                                      </p:tavLst>
                                    </p:anim>
                                  </p:childTnLst>
                                </p:cTn>
                              </p:par>
                            </p:childTnLst>
                          </p:cTn>
                        </p:par>
                      </p:childTnLst>
                    </p:cTn>
                  </p:par>
                  <p:par>
                    <p:cTn id="110" fill="hold">
                      <p:stCondLst>
                        <p:cond delay="indefinite"/>
                      </p:stCondLst>
                      <p:childTnLst>
                        <p:par>
                          <p:cTn id="111" fill="hold">
                            <p:stCondLst>
                              <p:cond delay="0"/>
                            </p:stCondLst>
                            <p:childTnLst>
                              <p:par>
                                <p:cTn id="112" presetID="2" presetClass="entr" presetSubtype="4" fill="hold" grpId="0" nodeType="clickEffect">
                                  <p:stCondLst>
                                    <p:cond delay="0"/>
                                  </p:stCondLst>
                                  <p:childTnLst>
                                    <p:set>
                                      <p:cBhvr>
                                        <p:cTn id="113" dur="1" fill="hold">
                                          <p:stCondLst>
                                            <p:cond delay="0"/>
                                          </p:stCondLst>
                                        </p:cTn>
                                        <p:tgtEl>
                                          <p:spTgt spid="44"/>
                                        </p:tgtEl>
                                        <p:attrNameLst>
                                          <p:attrName>style.visibility</p:attrName>
                                        </p:attrNameLst>
                                      </p:cBhvr>
                                      <p:to>
                                        <p:strVal val="visible"/>
                                      </p:to>
                                    </p:set>
                                    <p:anim calcmode="lin" valueType="num">
                                      <p:cBhvr additive="base">
                                        <p:cTn id="114" dur="500" fill="hold"/>
                                        <p:tgtEl>
                                          <p:spTgt spid="44"/>
                                        </p:tgtEl>
                                        <p:attrNameLst>
                                          <p:attrName>ppt_x</p:attrName>
                                        </p:attrNameLst>
                                      </p:cBhvr>
                                      <p:tavLst>
                                        <p:tav tm="0">
                                          <p:val>
                                            <p:strVal val="#ppt_x"/>
                                          </p:val>
                                        </p:tav>
                                        <p:tav tm="100000">
                                          <p:val>
                                            <p:strVal val="#ppt_x"/>
                                          </p:val>
                                        </p:tav>
                                      </p:tavLst>
                                    </p:anim>
                                    <p:anim calcmode="lin" valueType="num">
                                      <p:cBhvr additive="base">
                                        <p:cTn id="115"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116" fill="hold">
                      <p:stCondLst>
                        <p:cond delay="indefinite"/>
                      </p:stCondLst>
                      <p:childTnLst>
                        <p:par>
                          <p:cTn id="117" fill="hold">
                            <p:stCondLst>
                              <p:cond delay="0"/>
                            </p:stCondLst>
                            <p:childTnLst>
                              <p:par>
                                <p:cTn id="118" presetID="2" presetClass="entr" presetSubtype="4" fill="hold" grpId="0" nodeType="clickEffect">
                                  <p:stCondLst>
                                    <p:cond delay="0"/>
                                  </p:stCondLst>
                                  <p:childTnLst>
                                    <p:set>
                                      <p:cBhvr>
                                        <p:cTn id="119" dur="1" fill="hold">
                                          <p:stCondLst>
                                            <p:cond delay="0"/>
                                          </p:stCondLst>
                                        </p:cTn>
                                        <p:tgtEl>
                                          <p:spTgt spid="45"/>
                                        </p:tgtEl>
                                        <p:attrNameLst>
                                          <p:attrName>style.visibility</p:attrName>
                                        </p:attrNameLst>
                                      </p:cBhvr>
                                      <p:to>
                                        <p:strVal val="visible"/>
                                      </p:to>
                                    </p:set>
                                    <p:anim calcmode="lin" valueType="num">
                                      <p:cBhvr additive="base">
                                        <p:cTn id="120" dur="500" fill="hold"/>
                                        <p:tgtEl>
                                          <p:spTgt spid="45"/>
                                        </p:tgtEl>
                                        <p:attrNameLst>
                                          <p:attrName>ppt_x</p:attrName>
                                        </p:attrNameLst>
                                      </p:cBhvr>
                                      <p:tavLst>
                                        <p:tav tm="0">
                                          <p:val>
                                            <p:strVal val="#ppt_x"/>
                                          </p:val>
                                        </p:tav>
                                        <p:tav tm="100000">
                                          <p:val>
                                            <p:strVal val="#ppt_x"/>
                                          </p:val>
                                        </p:tav>
                                      </p:tavLst>
                                    </p:anim>
                                    <p:anim calcmode="lin" valueType="num">
                                      <p:cBhvr additive="base">
                                        <p:cTn id="121"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8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701"/>
        <p:cNvGrpSpPr/>
        <p:nvPr/>
      </p:nvGrpSpPr>
      <p:grpSpPr>
        <a:xfrm>
          <a:off x="0" y="0"/>
          <a:ext cx="0" cy="0"/>
          <a:chOff x="0" y="0"/>
          <a:chExt cx="0" cy="0"/>
        </a:xfrm>
      </p:grpSpPr>
      <p:grpSp>
        <p:nvGrpSpPr>
          <p:cNvPr id="2756" name="Google Shape;2756;p96"/>
          <p:cNvGrpSpPr/>
          <p:nvPr/>
        </p:nvGrpSpPr>
        <p:grpSpPr>
          <a:xfrm rot="8602410">
            <a:off x="-152318" y="-233288"/>
            <a:ext cx="1223991" cy="1286047"/>
            <a:chOff x="6708656" y="3243922"/>
            <a:chExt cx="2286267" cy="1915586"/>
          </a:xfrm>
        </p:grpSpPr>
        <p:sp>
          <p:nvSpPr>
            <p:cNvPr id="2757" name="Google Shape;2757;p96"/>
            <p:cNvSpPr/>
            <p:nvPr/>
          </p:nvSpPr>
          <p:spPr>
            <a:xfrm rot="-5400000" flipH="1">
              <a:off x="6051683" y="4402023"/>
              <a:ext cx="1414458" cy="100511"/>
            </a:xfrm>
            <a:custGeom>
              <a:avLst/>
              <a:gdLst/>
              <a:ahLst/>
              <a:cxnLst/>
              <a:rect l="l" t="t" r="r" b="b"/>
              <a:pathLst>
                <a:path w="36521" h="2595" extrusionOk="0">
                  <a:moveTo>
                    <a:pt x="1684" y="639"/>
                  </a:moveTo>
                  <a:cubicBezTo>
                    <a:pt x="2020" y="639"/>
                    <a:pt x="2340" y="901"/>
                    <a:pt x="2340" y="1305"/>
                  </a:cubicBezTo>
                  <a:cubicBezTo>
                    <a:pt x="2340" y="1644"/>
                    <a:pt x="2053" y="1957"/>
                    <a:pt x="1688" y="1957"/>
                  </a:cubicBezTo>
                  <a:cubicBezTo>
                    <a:pt x="1089" y="1957"/>
                    <a:pt x="802" y="1253"/>
                    <a:pt x="1219" y="836"/>
                  </a:cubicBezTo>
                  <a:cubicBezTo>
                    <a:pt x="1355" y="700"/>
                    <a:pt x="1521" y="639"/>
                    <a:pt x="1684" y="639"/>
                  </a:cubicBezTo>
                  <a:close/>
                  <a:moveTo>
                    <a:pt x="1741" y="1"/>
                  </a:moveTo>
                  <a:cubicBezTo>
                    <a:pt x="1724" y="1"/>
                    <a:pt x="1706" y="1"/>
                    <a:pt x="1688" y="2"/>
                  </a:cubicBezTo>
                  <a:cubicBezTo>
                    <a:pt x="1677" y="2"/>
                    <a:pt x="1666" y="1"/>
                    <a:pt x="1655" y="1"/>
                  </a:cubicBezTo>
                  <a:cubicBezTo>
                    <a:pt x="581" y="1"/>
                    <a:pt x="0" y="1236"/>
                    <a:pt x="645" y="2088"/>
                  </a:cubicBezTo>
                  <a:cubicBezTo>
                    <a:pt x="908" y="2434"/>
                    <a:pt x="1289" y="2595"/>
                    <a:pt x="1667" y="2595"/>
                  </a:cubicBezTo>
                  <a:cubicBezTo>
                    <a:pt x="2228" y="2595"/>
                    <a:pt x="2784" y="2241"/>
                    <a:pt x="2940" y="1618"/>
                  </a:cubicBezTo>
                  <a:lnTo>
                    <a:pt x="36520" y="1618"/>
                  </a:lnTo>
                  <a:lnTo>
                    <a:pt x="36520" y="967"/>
                  </a:lnTo>
                  <a:lnTo>
                    <a:pt x="2966" y="967"/>
                  </a:lnTo>
                  <a:cubicBezTo>
                    <a:pt x="2814" y="410"/>
                    <a:pt x="2318" y="1"/>
                    <a:pt x="17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8" name="Google Shape;2758;p96"/>
            <p:cNvSpPr/>
            <p:nvPr/>
          </p:nvSpPr>
          <p:spPr>
            <a:xfrm rot="-5400000" flipH="1">
              <a:off x="8192543" y="4357128"/>
              <a:ext cx="1281498" cy="323261"/>
            </a:xfrm>
            <a:custGeom>
              <a:avLst/>
              <a:gdLst/>
              <a:ahLst/>
              <a:cxnLst/>
              <a:rect l="l" t="t" r="r" b="b"/>
              <a:pathLst>
                <a:path w="33088" h="8346" extrusionOk="0">
                  <a:moveTo>
                    <a:pt x="1844" y="659"/>
                  </a:moveTo>
                  <a:cubicBezTo>
                    <a:pt x="2003" y="659"/>
                    <a:pt x="2164" y="715"/>
                    <a:pt x="2296" y="839"/>
                  </a:cubicBezTo>
                  <a:cubicBezTo>
                    <a:pt x="2531" y="1099"/>
                    <a:pt x="2531" y="1517"/>
                    <a:pt x="2270" y="1777"/>
                  </a:cubicBezTo>
                  <a:lnTo>
                    <a:pt x="2296" y="1777"/>
                  </a:lnTo>
                  <a:cubicBezTo>
                    <a:pt x="2164" y="1902"/>
                    <a:pt x="2003" y="1957"/>
                    <a:pt x="1844" y="1957"/>
                  </a:cubicBezTo>
                  <a:cubicBezTo>
                    <a:pt x="1503" y="1957"/>
                    <a:pt x="1175" y="1699"/>
                    <a:pt x="1175" y="1308"/>
                  </a:cubicBezTo>
                  <a:cubicBezTo>
                    <a:pt x="1175" y="917"/>
                    <a:pt x="1503" y="659"/>
                    <a:pt x="1844" y="659"/>
                  </a:cubicBezTo>
                  <a:close/>
                  <a:moveTo>
                    <a:pt x="1844" y="6368"/>
                  </a:moveTo>
                  <a:cubicBezTo>
                    <a:pt x="2003" y="6368"/>
                    <a:pt x="2164" y="6424"/>
                    <a:pt x="2296" y="6549"/>
                  </a:cubicBezTo>
                  <a:cubicBezTo>
                    <a:pt x="2531" y="6809"/>
                    <a:pt x="2531" y="7226"/>
                    <a:pt x="2270" y="7487"/>
                  </a:cubicBezTo>
                  <a:lnTo>
                    <a:pt x="2296" y="7487"/>
                  </a:lnTo>
                  <a:cubicBezTo>
                    <a:pt x="2164" y="7611"/>
                    <a:pt x="2003" y="7667"/>
                    <a:pt x="1844" y="7667"/>
                  </a:cubicBezTo>
                  <a:cubicBezTo>
                    <a:pt x="1503" y="7667"/>
                    <a:pt x="1175" y="7409"/>
                    <a:pt x="1175" y="7018"/>
                  </a:cubicBezTo>
                  <a:cubicBezTo>
                    <a:pt x="1175" y="6626"/>
                    <a:pt x="1503" y="6368"/>
                    <a:pt x="1844" y="6368"/>
                  </a:cubicBezTo>
                  <a:close/>
                  <a:moveTo>
                    <a:pt x="1818" y="0"/>
                  </a:moveTo>
                  <a:cubicBezTo>
                    <a:pt x="1600" y="0"/>
                    <a:pt x="1373" y="58"/>
                    <a:pt x="1149" y="187"/>
                  </a:cubicBezTo>
                  <a:cubicBezTo>
                    <a:pt x="10" y="860"/>
                    <a:pt x="490" y="2612"/>
                    <a:pt x="1798" y="2612"/>
                  </a:cubicBezTo>
                  <a:cubicBezTo>
                    <a:pt x="1808" y="2612"/>
                    <a:pt x="1817" y="2612"/>
                    <a:pt x="1827" y="2612"/>
                  </a:cubicBezTo>
                  <a:cubicBezTo>
                    <a:pt x="2062" y="2612"/>
                    <a:pt x="2270" y="2559"/>
                    <a:pt x="2479" y="2429"/>
                  </a:cubicBezTo>
                  <a:lnTo>
                    <a:pt x="4200" y="4176"/>
                  </a:lnTo>
                  <a:lnTo>
                    <a:pt x="2479" y="5897"/>
                  </a:lnTo>
                  <a:cubicBezTo>
                    <a:pt x="2254" y="5769"/>
                    <a:pt x="2029" y="5712"/>
                    <a:pt x="1815" y="5712"/>
                  </a:cubicBezTo>
                  <a:cubicBezTo>
                    <a:pt x="768" y="5712"/>
                    <a:pt x="0" y="7068"/>
                    <a:pt x="888" y="7956"/>
                  </a:cubicBezTo>
                  <a:cubicBezTo>
                    <a:pt x="1168" y="8229"/>
                    <a:pt x="1490" y="8346"/>
                    <a:pt x="1802" y="8346"/>
                  </a:cubicBezTo>
                  <a:cubicBezTo>
                    <a:pt x="2711" y="8346"/>
                    <a:pt x="3531" y="7356"/>
                    <a:pt x="2948" y="6366"/>
                  </a:cubicBezTo>
                  <a:lnTo>
                    <a:pt x="4773" y="4515"/>
                  </a:lnTo>
                  <a:lnTo>
                    <a:pt x="33088" y="4515"/>
                  </a:lnTo>
                  <a:lnTo>
                    <a:pt x="33088" y="3863"/>
                  </a:lnTo>
                  <a:lnTo>
                    <a:pt x="24406" y="3863"/>
                  </a:lnTo>
                  <a:lnTo>
                    <a:pt x="24406" y="3811"/>
                  </a:lnTo>
                  <a:lnTo>
                    <a:pt x="4799" y="3811"/>
                  </a:lnTo>
                  <a:lnTo>
                    <a:pt x="2948" y="1960"/>
                  </a:lnTo>
                  <a:cubicBezTo>
                    <a:pt x="3476" y="1031"/>
                    <a:pt x="2739" y="0"/>
                    <a:pt x="18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9" name="Google Shape;2759;p96"/>
            <p:cNvSpPr/>
            <p:nvPr/>
          </p:nvSpPr>
          <p:spPr>
            <a:xfrm rot="-5400000" flipH="1">
              <a:off x="7309536" y="4011732"/>
              <a:ext cx="1915586" cy="379966"/>
            </a:xfrm>
            <a:custGeom>
              <a:avLst/>
              <a:gdLst/>
              <a:ahLst/>
              <a:cxnLst/>
              <a:rect l="l" t="t" r="r" b="b"/>
              <a:pathLst>
                <a:path w="49460" h="9810" extrusionOk="0">
                  <a:moveTo>
                    <a:pt x="1300" y="676"/>
                  </a:moveTo>
                  <a:cubicBezTo>
                    <a:pt x="1636" y="676"/>
                    <a:pt x="1956" y="938"/>
                    <a:pt x="1956" y="1343"/>
                  </a:cubicBezTo>
                  <a:cubicBezTo>
                    <a:pt x="1956" y="1682"/>
                    <a:pt x="1669" y="1994"/>
                    <a:pt x="1304" y="1994"/>
                  </a:cubicBezTo>
                  <a:cubicBezTo>
                    <a:pt x="731" y="1994"/>
                    <a:pt x="444" y="1291"/>
                    <a:pt x="835" y="873"/>
                  </a:cubicBezTo>
                  <a:cubicBezTo>
                    <a:pt x="971" y="737"/>
                    <a:pt x="1137" y="676"/>
                    <a:pt x="1300" y="676"/>
                  </a:cubicBezTo>
                  <a:close/>
                  <a:moveTo>
                    <a:pt x="1288" y="6195"/>
                  </a:moveTo>
                  <a:cubicBezTo>
                    <a:pt x="1628" y="6195"/>
                    <a:pt x="1956" y="6452"/>
                    <a:pt x="1956" y="6844"/>
                  </a:cubicBezTo>
                  <a:cubicBezTo>
                    <a:pt x="1956" y="7209"/>
                    <a:pt x="1669" y="7470"/>
                    <a:pt x="1304" y="7470"/>
                  </a:cubicBezTo>
                  <a:lnTo>
                    <a:pt x="1304" y="7496"/>
                  </a:lnTo>
                  <a:cubicBezTo>
                    <a:pt x="731" y="7496"/>
                    <a:pt x="444" y="6792"/>
                    <a:pt x="835" y="6375"/>
                  </a:cubicBezTo>
                  <a:cubicBezTo>
                    <a:pt x="968" y="6250"/>
                    <a:pt x="1129" y="6195"/>
                    <a:pt x="1288" y="6195"/>
                  </a:cubicBezTo>
                  <a:close/>
                  <a:moveTo>
                    <a:pt x="1325" y="1"/>
                  </a:moveTo>
                  <a:cubicBezTo>
                    <a:pt x="666" y="1"/>
                    <a:pt x="1" y="469"/>
                    <a:pt x="1" y="1317"/>
                  </a:cubicBezTo>
                  <a:cubicBezTo>
                    <a:pt x="1" y="2158"/>
                    <a:pt x="656" y="2617"/>
                    <a:pt x="1310" y="2617"/>
                  </a:cubicBezTo>
                  <a:cubicBezTo>
                    <a:pt x="1851" y="2617"/>
                    <a:pt x="2391" y="2303"/>
                    <a:pt x="2556" y="1629"/>
                  </a:cubicBezTo>
                  <a:lnTo>
                    <a:pt x="16348" y="1629"/>
                  </a:lnTo>
                  <a:lnTo>
                    <a:pt x="18199" y="3481"/>
                  </a:lnTo>
                  <a:lnTo>
                    <a:pt x="15175" y="6505"/>
                  </a:lnTo>
                  <a:lnTo>
                    <a:pt x="2556" y="6505"/>
                  </a:lnTo>
                  <a:cubicBezTo>
                    <a:pt x="2391" y="5836"/>
                    <a:pt x="1857" y="5526"/>
                    <a:pt x="1319" y="5526"/>
                  </a:cubicBezTo>
                  <a:cubicBezTo>
                    <a:pt x="662" y="5526"/>
                    <a:pt x="1" y="5987"/>
                    <a:pt x="1" y="6818"/>
                  </a:cubicBezTo>
                  <a:cubicBezTo>
                    <a:pt x="1" y="7666"/>
                    <a:pt x="666" y="8133"/>
                    <a:pt x="1325" y="8133"/>
                  </a:cubicBezTo>
                  <a:cubicBezTo>
                    <a:pt x="1861" y="8133"/>
                    <a:pt x="2392" y="7824"/>
                    <a:pt x="2556" y="7157"/>
                  </a:cubicBezTo>
                  <a:lnTo>
                    <a:pt x="15435" y="7157"/>
                  </a:lnTo>
                  <a:lnTo>
                    <a:pt x="18642" y="3950"/>
                  </a:lnTo>
                  <a:lnTo>
                    <a:pt x="24091" y="9373"/>
                  </a:lnTo>
                  <a:cubicBezTo>
                    <a:pt x="24144" y="9399"/>
                    <a:pt x="24170" y="9425"/>
                    <a:pt x="24196" y="9477"/>
                  </a:cubicBezTo>
                  <a:cubicBezTo>
                    <a:pt x="24326" y="9660"/>
                    <a:pt x="24561" y="9790"/>
                    <a:pt x="24769" y="9790"/>
                  </a:cubicBezTo>
                  <a:cubicBezTo>
                    <a:pt x="24795" y="9803"/>
                    <a:pt x="24821" y="9810"/>
                    <a:pt x="24844" y="9810"/>
                  </a:cubicBezTo>
                  <a:cubicBezTo>
                    <a:pt x="24867" y="9810"/>
                    <a:pt x="24887" y="9803"/>
                    <a:pt x="24900" y="9790"/>
                  </a:cubicBezTo>
                  <a:lnTo>
                    <a:pt x="49460" y="9790"/>
                  </a:lnTo>
                  <a:lnTo>
                    <a:pt x="49460" y="9138"/>
                  </a:lnTo>
                  <a:lnTo>
                    <a:pt x="24874" y="9138"/>
                  </a:lnTo>
                  <a:lnTo>
                    <a:pt x="24795" y="9164"/>
                  </a:lnTo>
                  <a:cubicBezTo>
                    <a:pt x="24743" y="9112"/>
                    <a:pt x="24717" y="9086"/>
                    <a:pt x="24665" y="9034"/>
                  </a:cubicBezTo>
                  <a:cubicBezTo>
                    <a:pt x="24639" y="8982"/>
                    <a:pt x="24587" y="8930"/>
                    <a:pt x="24535" y="8904"/>
                  </a:cubicBezTo>
                  <a:lnTo>
                    <a:pt x="16661" y="1030"/>
                  </a:lnTo>
                  <a:lnTo>
                    <a:pt x="16609" y="1004"/>
                  </a:lnTo>
                  <a:cubicBezTo>
                    <a:pt x="16557" y="1004"/>
                    <a:pt x="16478" y="978"/>
                    <a:pt x="16426" y="978"/>
                  </a:cubicBezTo>
                  <a:lnTo>
                    <a:pt x="2556" y="978"/>
                  </a:lnTo>
                  <a:cubicBezTo>
                    <a:pt x="2392" y="311"/>
                    <a:pt x="1861" y="1"/>
                    <a:pt x="13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0" name="Google Shape;2760;p96"/>
            <p:cNvSpPr/>
            <p:nvPr/>
          </p:nvSpPr>
          <p:spPr>
            <a:xfrm rot="-5400000" flipH="1">
              <a:off x="7105512" y="4402023"/>
              <a:ext cx="1414458" cy="100511"/>
            </a:xfrm>
            <a:custGeom>
              <a:avLst/>
              <a:gdLst/>
              <a:ahLst/>
              <a:cxnLst/>
              <a:rect l="l" t="t" r="r" b="b"/>
              <a:pathLst>
                <a:path w="36521" h="2595" extrusionOk="0">
                  <a:moveTo>
                    <a:pt x="1684" y="639"/>
                  </a:moveTo>
                  <a:cubicBezTo>
                    <a:pt x="2020" y="639"/>
                    <a:pt x="2340" y="901"/>
                    <a:pt x="2340" y="1305"/>
                  </a:cubicBezTo>
                  <a:cubicBezTo>
                    <a:pt x="2340" y="1644"/>
                    <a:pt x="2053" y="1957"/>
                    <a:pt x="1688" y="1957"/>
                  </a:cubicBezTo>
                  <a:cubicBezTo>
                    <a:pt x="1089" y="1957"/>
                    <a:pt x="802" y="1253"/>
                    <a:pt x="1219" y="836"/>
                  </a:cubicBezTo>
                  <a:cubicBezTo>
                    <a:pt x="1355" y="700"/>
                    <a:pt x="1521" y="639"/>
                    <a:pt x="1684" y="639"/>
                  </a:cubicBezTo>
                  <a:close/>
                  <a:moveTo>
                    <a:pt x="1741" y="1"/>
                  </a:moveTo>
                  <a:cubicBezTo>
                    <a:pt x="1724" y="1"/>
                    <a:pt x="1706" y="1"/>
                    <a:pt x="1688" y="2"/>
                  </a:cubicBezTo>
                  <a:cubicBezTo>
                    <a:pt x="1677" y="2"/>
                    <a:pt x="1666" y="1"/>
                    <a:pt x="1655" y="1"/>
                  </a:cubicBezTo>
                  <a:cubicBezTo>
                    <a:pt x="581" y="1"/>
                    <a:pt x="0" y="1236"/>
                    <a:pt x="645" y="2088"/>
                  </a:cubicBezTo>
                  <a:cubicBezTo>
                    <a:pt x="908" y="2434"/>
                    <a:pt x="1289" y="2595"/>
                    <a:pt x="1667" y="2595"/>
                  </a:cubicBezTo>
                  <a:cubicBezTo>
                    <a:pt x="2228" y="2595"/>
                    <a:pt x="2784" y="2241"/>
                    <a:pt x="2940" y="1618"/>
                  </a:cubicBezTo>
                  <a:lnTo>
                    <a:pt x="36520" y="1618"/>
                  </a:lnTo>
                  <a:lnTo>
                    <a:pt x="36520" y="967"/>
                  </a:lnTo>
                  <a:lnTo>
                    <a:pt x="2966" y="967"/>
                  </a:lnTo>
                  <a:cubicBezTo>
                    <a:pt x="2814" y="410"/>
                    <a:pt x="2318" y="1"/>
                    <a:pt x="17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61" name="Google Shape;2761;p96"/>
            <p:cNvGrpSpPr/>
            <p:nvPr/>
          </p:nvGrpSpPr>
          <p:grpSpPr>
            <a:xfrm>
              <a:off x="7023517" y="3529711"/>
              <a:ext cx="524619" cy="1629797"/>
              <a:chOff x="6553634" y="3318261"/>
              <a:chExt cx="524619" cy="1629797"/>
            </a:xfrm>
          </p:grpSpPr>
          <p:sp>
            <p:nvSpPr>
              <p:cNvPr id="2762" name="Google Shape;2762;p96"/>
              <p:cNvSpPr/>
              <p:nvPr/>
            </p:nvSpPr>
            <p:spPr>
              <a:xfrm rot="-5400000" flipH="1">
                <a:off x="5924845" y="3947049"/>
                <a:ext cx="1629797" cy="372219"/>
              </a:xfrm>
              <a:custGeom>
                <a:avLst/>
                <a:gdLst/>
                <a:ahLst/>
                <a:cxnLst/>
                <a:rect l="l" t="t" r="r" b="b"/>
                <a:pathLst>
                  <a:path w="42081" h="9610" extrusionOk="0">
                    <a:moveTo>
                      <a:pt x="1287" y="669"/>
                    </a:moveTo>
                    <a:cubicBezTo>
                      <a:pt x="1628" y="669"/>
                      <a:pt x="1956" y="927"/>
                      <a:pt x="1956" y="1319"/>
                    </a:cubicBezTo>
                    <a:cubicBezTo>
                      <a:pt x="1956" y="1684"/>
                      <a:pt x="1669" y="1970"/>
                      <a:pt x="1304" y="1970"/>
                    </a:cubicBezTo>
                    <a:cubicBezTo>
                      <a:pt x="730" y="1970"/>
                      <a:pt x="443" y="1266"/>
                      <a:pt x="834" y="849"/>
                    </a:cubicBezTo>
                    <a:cubicBezTo>
                      <a:pt x="967" y="725"/>
                      <a:pt x="1128" y="669"/>
                      <a:pt x="1287" y="669"/>
                    </a:cubicBezTo>
                    <a:close/>
                    <a:moveTo>
                      <a:pt x="1307" y="1"/>
                    </a:moveTo>
                    <a:cubicBezTo>
                      <a:pt x="654" y="1"/>
                      <a:pt x="0" y="461"/>
                      <a:pt x="0" y="1292"/>
                    </a:cubicBezTo>
                    <a:cubicBezTo>
                      <a:pt x="0" y="2140"/>
                      <a:pt x="658" y="2608"/>
                      <a:pt x="1313" y="2608"/>
                    </a:cubicBezTo>
                    <a:cubicBezTo>
                      <a:pt x="1847" y="2608"/>
                      <a:pt x="2380" y="2298"/>
                      <a:pt x="2555" y="1631"/>
                    </a:cubicBezTo>
                    <a:lnTo>
                      <a:pt x="10794" y="1631"/>
                    </a:lnTo>
                    <a:lnTo>
                      <a:pt x="18642" y="9479"/>
                    </a:lnTo>
                    <a:cubicBezTo>
                      <a:pt x="18720" y="9557"/>
                      <a:pt x="18824" y="9609"/>
                      <a:pt x="18954" y="9609"/>
                    </a:cubicBezTo>
                    <a:lnTo>
                      <a:pt x="42080" y="9609"/>
                    </a:lnTo>
                    <a:lnTo>
                      <a:pt x="42080" y="8958"/>
                    </a:lnTo>
                    <a:lnTo>
                      <a:pt x="19033" y="8958"/>
                    </a:lnTo>
                    <a:lnTo>
                      <a:pt x="11185" y="1084"/>
                    </a:lnTo>
                    <a:cubicBezTo>
                      <a:pt x="11159" y="1084"/>
                      <a:pt x="11133" y="1058"/>
                      <a:pt x="11133" y="1058"/>
                    </a:cubicBezTo>
                    <a:lnTo>
                      <a:pt x="11003" y="980"/>
                    </a:lnTo>
                    <a:lnTo>
                      <a:pt x="2555" y="980"/>
                    </a:lnTo>
                    <a:cubicBezTo>
                      <a:pt x="2379" y="310"/>
                      <a:pt x="1843" y="1"/>
                      <a:pt x="13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3" name="Google Shape;2763;p96"/>
              <p:cNvSpPr/>
              <p:nvPr/>
            </p:nvSpPr>
            <p:spPr>
              <a:xfrm rot="5400000">
                <a:off x="6077245" y="3947049"/>
                <a:ext cx="1629797" cy="372219"/>
              </a:xfrm>
              <a:custGeom>
                <a:avLst/>
                <a:gdLst/>
                <a:ahLst/>
                <a:cxnLst/>
                <a:rect l="l" t="t" r="r" b="b"/>
                <a:pathLst>
                  <a:path w="42081" h="9610" extrusionOk="0">
                    <a:moveTo>
                      <a:pt x="1287" y="669"/>
                    </a:moveTo>
                    <a:cubicBezTo>
                      <a:pt x="1628" y="669"/>
                      <a:pt x="1956" y="927"/>
                      <a:pt x="1956" y="1319"/>
                    </a:cubicBezTo>
                    <a:cubicBezTo>
                      <a:pt x="1956" y="1684"/>
                      <a:pt x="1669" y="1970"/>
                      <a:pt x="1304" y="1970"/>
                    </a:cubicBezTo>
                    <a:cubicBezTo>
                      <a:pt x="730" y="1970"/>
                      <a:pt x="443" y="1266"/>
                      <a:pt x="834" y="849"/>
                    </a:cubicBezTo>
                    <a:cubicBezTo>
                      <a:pt x="967" y="725"/>
                      <a:pt x="1128" y="669"/>
                      <a:pt x="1287" y="669"/>
                    </a:cubicBezTo>
                    <a:close/>
                    <a:moveTo>
                      <a:pt x="1307" y="1"/>
                    </a:moveTo>
                    <a:cubicBezTo>
                      <a:pt x="654" y="1"/>
                      <a:pt x="0" y="461"/>
                      <a:pt x="0" y="1292"/>
                    </a:cubicBezTo>
                    <a:cubicBezTo>
                      <a:pt x="0" y="2140"/>
                      <a:pt x="658" y="2608"/>
                      <a:pt x="1313" y="2608"/>
                    </a:cubicBezTo>
                    <a:cubicBezTo>
                      <a:pt x="1847" y="2608"/>
                      <a:pt x="2380" y="2298"/>
                      <a:pt x="2555" y="1631"/>
                    </a:cubicBezTo>
                    <a:lnTo>
                      <a:pt x="10794" y="1631"/>
                    </a:lnTo>
                    <a:lnTo>
                      <a:pt x="18642" y="9479"/>
                    </a:lnTo>
                    <a:cubicBezTo>
                      <a:pt x="18720" y="9557"/>
                      <a:pt x="18824" y="9609"/>
                      <a:pt x="18954" y="9609"/>
                    </a:cubicBezTo>
                    <a:lnTo>
                      <a:pt x="42080" y="9609"/>
                    </a:lnTo>
                    <a:lnTo>
                      <a:pt x="42080" y="8958"/>
                    </a:lnTo>
                    <a:lnTo>
                      <a:pt x="19033" y="8958"/>
                    </a:lnTo>
                    <a:lnTo>
                      <a:pt x="11185" y="1084"/>
                    </a:lnTo>
                    <a:cubicBezTo>
                      <a:pt x="11159" y="1084"/>
                      <a:pt x="11133" y="1058"/>
                      <a:pt x="11133" y="1058"/>
                    </a:cubicBezTo>
                    <a:lnTo>
                      <a:pt x="11003" y="980"/>
                    </a:lnTo>
                    <a:lnTo>
                      <a:pt x="2555" y="980"/>
                    </a:lnTo>
                    <a:cubicBezTo>
                      <a:pt x="2379" y="310"/>
                      <a:pt x="1843" y="1"/>
                      <a:pt x="13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768" name="Google Shape;2768;p96">
            <a:hlinkClick r:id="rId3" action="ppaction://hlinksldjump"/>
          </p:cNvPr>
          <p:cNvSpPr/>
          <p:nvPr/>
        </p:nvSpPr>
        <p:spPr>
          <a:xfrm>
            <a:off x="4457700" y="4913101"/>
            <a:ext cx="228600" cy="313800"/>
          </a:xfrm>
          <a:prstGeom prst="rect">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4" name="Google Shape;2764;p96">
            <a:hlinkClick r:id="" action="ppaction://hlinkshowjump?jump=nextslide"/>
          </p:cNvPr>
          <p:cNvSpPr/>
          <p:nvPr/>
        </p:nvSpPr>
        <p:spPr>
          <a:xfrm>
            <a:off x="4814125" y="4913101"/>
            <a:ext cx="228600" cy="313800"/>
          </a:xfrm>
          <a:prstGeom prst="rect">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6" name="Google Shape;2766;p96">
            <a:hlinkClick r:id="" action="ppaction://hlinkshowjump?jump=previousslide"/>
          </p:cNvPr>
          <p:cNvSpPr/>
          <p:nvPr/>
        </p:nvSpPr>
        <p:spPr>
          <a:xfrm>
            <a:off x="4101275" y="4913101"/>
            <a:ext cx="228600" cy="313800"/>
          </a:xfrm>
          <a:prstGeom prst="rect">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771" name="Google Shape;2771;p96">
            <a:hlinkClick r:id="rId3" action="ppaction://hlinksldjump"/>
          </p:cNvPr>
          <p:cNvCxnSpPr/>
          <p:nvPr/>
        </p:nvCxnSpPr>
        <p:spPr>
          <a:xfrm>
            <a:off x="4528050" y="5074024"/>
            <a:ext cx="87900" cy="0"/>
          </a:xfrm>
          <a:prstGeom prst="straightConnector1">
            <a:avLst/>
          </a:prstGeom>
          <a:noFill/>
          <a:ln w="19050" cap="rnd" cmpd="sng">
            <a:solidFill>
              <a:schemeClr val="dk2"/>
            </a:solidFill>
            <a:prstDash val="solid"/>
            <a:round/>
            <a:headEnd type="none" w="med" len="med"/>
            <a:tailEnd type="none" w="med" len="med"/>
          </a:ln>
        </p:spPr>
      </p:cxnSp>
      <p:sp>
        <p:nvSpPr>
          <p:cNvPr id="2707" name="Google Shape;2707;p96"/>
          <p:cNvSpPr txBox="1">
            <a:spLocks noGrp="1"/>
          </p:cNvSpPr>
          <p:nvPr>
            <p:ph type="subTitle" idx="5"/>
          </p:nvPr>
        </p:nvSpPr>
        <p:spPr>
          <a:xfrm>
            <a:off x="474829" y="1551064"/>
            <a:ext cx="8344272" cy="2215441"/>
          </a:xfrm>
          <a:prstGeom prst="rect">
            <a:avLst/>
          </a:prstGeom>
        </p:spPr>
        <p:txBody>
          <a:bodyPr spcFirstLastPara="1" wrap="square" lIns="91425" tIns="91425" rIns="91425" bIns="91425" numCol="3" anchor="ctr" anchorCtr="0">
            <a:noAutofit/>
          </a:bodyPr>
          <a:lstStyle/>
          <a:p>
            <a:pPr marL="0" lvl="0" indent="0" algn="l" rtl="0">
              <a:lnSpc>
                <a:spcPct val="350000"/>
              </a:lnSpc>
              <a:spcBef>
                <a:spcPts val="0"/>
              </a:spcBef>
              <a:spcAft>
                <a:spcPts val="0"/>
              </a:spcAft>
              <a:buNone/>
            </a:pPr>
            <a:r>
              <a:rPr lang="sr-Latn-RS" dirty="0"/>
              <a:t>orbiting</a:t>
            </a:r>
          </a:p>
          <a:p>
            <a:pPr marL="0" lvl="0" indent="0" algn="l" rtl="0">
              <a:lnSpc>
                <a:spcPct val="350000"/>
              </a:lnSpc>
              <a:spcBef>
                <a:spcPts val="0"/>
              </a:spcBef>
              <a:spcAft>
                <a:spcPts val="0"/>
              </a:spcAft>
              <a:buNone/>
            </a:pPr>
            <a:r>
              <a:rPr lang="sr-Latn-RS" dirty="0"/>
              <a:t>solar cells</a:t>
            </a:r>
          </a:p>
          <a:p>
            <a:pPr marL="0" lvl="0" indent="0" algn="l" rtl="0">
              <a:lnSpc>
                <a:spcPct val="350000"/>
              </a:lnSpc>
              <a:spcBef>
                <a:spcPts val="0"/>
              </a:spcBef>
              <a:spcAft>
                <a:spcPts val="0"/>
              </a:spcAft>
              <a:buNone/>
            </a:pPr>
            <a:r>
              <a:rPr lang="sr-Latn-RS" dirty="0"/>
              <a:t>radiation</a:t>
            </a:r>
          </a:p>
          <a:p>
            <a:pPr marL="0" lvl="0" indent="0" algn="l" rtl="0">
              <a:lnSpc>
                <a:spcPct val="350000"/>
              </a:lnSpc>
              <a:spcBef>
                <a:spcPts val="0"/>
              </a:spcBef>
              <a:spcAft>
                <a:spcPts val="0"/>
              </a:spcAft>
              <a:buNone/>
            </a:pPr>
            <a:r>
              <a:rPr lang="sr-Latn-RS" dirty="0"/>
              <a:t>earth station</a:t>
            </a:r>
          </a:p>
          <a:p>
            <a:pPr marL="0" lvl="0" indent="0" algn="l" rtl="0">
              <a:lnSpc>
                <a:spcPct val="350000"/>
              </a:lnSpc>
              <a:spcBef>
                <a:spcPts val="0"/>
              </a:spcBef>
              <a:spcAft>
                <a:spcPts val="0"/>
              </a:spcAft>
              <a:buNone/>
            </a:pPr>
            <a:r>
              <a:rPr lang="sr-Latn-RS" dirty="0"/>
              <a:t>carrier frequency</a:t>
            </a:r>
          </a:p>
          <a:p>
            <a:pPr marL="0" lvl="0" indent="0" algn="l" rtl="0">
              <a:lnSpc>
                <a:spcPct val="350000"/>
              </a:lnSpc>
              <a:spcBef>
                <a:spcPts val="0"/>
              </a:spcBef>
              <a:spcAft>
                <a:spcPts val="0"/>
              </a:spcAft>
              <a:buNone/>
            </a:pPr>
            <a:r>
              <a:rPr lang="sr-Latn-RS" dirty="0"/>
              <a:t>billion</a:t>
            </a:r>
          </a:p>
          <a:p>
            <a:pPr marL="0" lvl="0" indent="0" algn="l" rtl="0">
              <a:lnSpc>
                <a:spcPct val="350000"/>
              </a:lnSpc>
              <a:spcBef>
                <a:spcPts val="0"/>
              </a:spcBef>
              <a:spcAft>
                <a:spcPts val="0"/>
              </a:spcAft>
              <a:buNone/>
            </a:pPr>
            <a:r>
              <a:rPr lang="sr-Latn-RS" dirty="0"/>
              <a:t>(frequency) band</a:t>
            </a:r>
          </a:p>
          <a:p>
            <a:pPr marL="0" lvl="0" indent="0" algn="l" rtl="0">
              <a:lnSpc>
                <a:spcPct val="350000"/>
              </a:lnSpc>
              <a:spcBef>
                <a:spcPts val="0"/>
              </a:spcBef>
              <a:spcAft>
                <a:spcPts val="0"/>
              </a:spcAft>
              <a:buNone/>
            </a:pPr>
            <a:r>
              <a:rPr lang="sr-Latn-RS" dirty="0"/>
              <a:t>up-link/down link</a:t>
            </a:r>
          </a:p>
          <a:p>
            <a:pPr marL="0" lvl="0" indent="0" algn="l" rtl="0">
              <a:lnSpc>
                <a:spcPct val="350000"/>
              </a:lnSpc>
              <a:spcBef>
                <a:spcPts val="0"/>
              </a:spcBef>
              <a:spcAft>
                <a:spcPts val="0"/>
              </a:spcAft>
              <a:buNone/>
            </a:pPr>
            <a:r>
              <a:rPr lang="sr-Latn-RS" dirty="0"/>
              <a:t>reinforce</a:t>
            </a:r>
          </a:p>
          <a:p>
            <a:pPr marL="0" lvl="0" indent="0" algn="l" rtl="0">
              <a:lnSpc>
                <a:spcPct val="350000"/>
              </a:lnSpc>
              <a:spcBef>
                <a:spcPts val="0"/>
              </a:spcBef>
              <a:spcAft>
                <a:spcPts val="0"/>
              </a:spcAft>
              <a:buNone/>
            </a:pPr>
            <a:r>
              <a:rPr lang="sr-Latn-RS" dirty="0"/>
              <a:t>design</a:t>
            </a:r>
          </a:p>
          <a:p>
            <a:pPr marL="0" lvl="0" indent="0" algn="l" rtl="0">
              <a:lnSpc>
                <a:spcPct val="350000"/>
              </a:lnSpc>
              <a:spcBef>
                <a:spcPts val="0"/>
              </a:spcBef>
              <a:spcAft>
                <a:spcPts val="0"/>
              </a:spcAft>
              <a:buNone/>
            </a:pPr>
            <a:r>
              <a:rPr lang="sr-Latn-RS" dirty="0"/>
              <a:t>surface</a:t>
            </a:r>
          </a:p>
          <a:p>
            <a:pPr marL="0" lvl="0" indent="0" algn="l" rtl="0">
              <a:lnSpc>
                <a:spcPct val="350000"/>
              </a:lnSpc>
              <a:spcBef>
                <a:spcPts val="0"/>
              </a:spcBef>
              <a:spcAft>
                <a:spcPts val="0"/>
              </a:spcAft>
              <a:buNone/>
            </a:pPr>
            <a:r>
              <a:rPr lang="sr-Latn-RS" dirty="0"/>
              <a:t>exposed</a:t>
            </a:r>
          </a:p>
          <a:p>
            <a:pPr marL="0" lvl="0" indent="0" algn="l" rtl="0">
              <a:lnSpc>
                <a:spcPct val="350000"/>
              </a:lnSpc>
              <a:spcBef>
                <a:spcPts val="0"/>
              </a:spcBef>
              <a:spcAft>
                <a:spcPts val="0"/>
              </a:spcAft>
              <a:buNone/>
            </a:pPr>
            <a:r>
              <a:rPr lang="sr-Latn-RS" dirty="0"/>
              <a:t>geosynchronous orbit</a:t>
            </a:r>
          </a:p>
          <a:p>
            <a:pPr marL="0" lvl="0" indent="0" algn="l" rtl="0">
              <a:lnSpc>
                <a:spcPct val="350000"/>
              </a:lnSpc>
              <a:spcBef>
                <a:spcPts val="0"/>
              </a:spcBef>
              <a:spcAft>
                <a:spcPts val="0"/>
              </a:spcAft>
              <a:buNone/>
            </a:pPr>
            <a:r>
              <a:rPr lang="sr-Latn-RS" dirty="0"/>
              <a:t>to be done</a:t>
            </a:r>
          </a:p>
          <a:p>
            <a:pPr marL="0" lvl="0" indent="0" algn="l" rtl="0">
              <a:lnSpc>
                <a:spcPct val="350000"/>
              </a:lnSpc>
              <a:spcBef>
                <a:spcPts val="0"/>
              </a:spcBef>
              <a:spcAft>
                <a:spcPts val="0"/>
              </a:spcAft>
              <a:buNone/>
            </a:pPr>
            <a:r>
              <a:rPr lang="sr-Latn-RS" dirty="0"/>
              <a:t>application</a:t>
            </a:r>
          </a:p>
          <a:p>
            <a:pPr marL="0" lvl="0" indent="0" algn="l" rtl="0">
              <a:lnSpc>
                <a:spcPct val="350000"/>
              </a:lnSpc>
              <a:spcBef>
                <a:spcPts val="0"/>
              </a:spcBef>
              <a:spcAft>
                <a:spcPts val="0"/>
              </a:spcAft>
              <a:buNone/>
            </a:pPr>
            <a:r>
              <a:rPr lang="sr-Latn-RS" dirty="0"/>
              <a:t>distribution</a:t>
            </a:r>
          </a:p>
          <a:p>
            <a:pPr marL="0" lvl="0" indent="0" algn="l" rtl="0">
              <a:lnSpc>
                <a:spcPct val="350000"/>
              </a:lnSpc>
              <a:spcBef>
                <a:spcPts val="0"/>
              </a:spcBef>
              <a:spcAft>
                <a:spcPts val="0"/>
              </a:spcAft>
              <a:buNone/>
            </a:pPr>
            <a:r>
              <a:rPr lang="sr-Latn-RS" dirty="0"/>
              <a:t>broadcast system</a:t>
            </a:r>
          </a:p>
          <a:p>
            <a:pPr marL="0" lvl="0" indent="0" algn="l" rtl="0">
              <a:lnSpc>
                <a:spcPct val="350000"/>
              </a:lnSpc>
              <a:spcBef>
                <a:spcPts val="0"/>
              </a:spcBef>
              <a:spcAft>
                <a:spcPts val="0"/>
              </a:spcAft>
              <a:buNone/>
            </a:pPr>
            <a:r>
              <a:rPr lang="sr-Latn-RS" dirty="0"/>
              <a:t>broadcast satellite</a:t>
            </a:r>
            <a:endParaRPr dirty="0"/>
          </a:p>
        </p:txBody>
      </p:sp>
      <p:cxnSp>
        <p:nvCxnSpPr>
          <p:cNvPr id="2711" name="Google Shape;2711;p96"/>
          <p:cNvCxnSpPr/>
          <p:nvPr/>
        </p:nvCxnSpPr>
        <p:spPr>
          <a:xfrm rot="10800000">
            <a:off x="3171075" y="1376800"/>
            <a:ext cx="0" cy="3128100"/>
          </a:xfrm>
          <a:prstGeom prst="straightConnector1">
            <a:avLst/>
          </a:prstGeom>
          <a:noFill/>
          <a:ln w="28575" cap="flat" cmpd="sng">
            <a:solidFill>
              <a:schemeClr val="accent2"/>
            </a:solidFill>
            <a:prstDash val="solid"/>
            <a:round/>
            <a:headEnd type="oval" w="med" len="med"/>
            <a:tailEnd type="oval" w="med" len="med"/>
          </a:ln>
        </p:spPr>
      </p:cxnSp>
      <p:cxnSp>
        <p:nvCxnSpPr>
          <p:cNvPr id="2712" name="Google Shape;2712;p96"/>
          <p:cNvCxnSpPr/>
          <p:nvPr/>
        </p:nvCxnSpPr>
        <p:spPr>
          <a:xfrm rot="10800000">
            <a:off x="5972925" y="1376800"/>
            <a:ext cx="0" cy="3128100"/>
          </a:xfrm>
          <a:prstGeom prst="straightConnector1">
            <a:avLst/>
          </a:prstGeom>
          <a:noFill/>
          <a:ln w="28575" cap="flat" cmpd="sng">
            <a:solidFill>
              <a:schemeClr val="accent2"/>
            </a:solidFill>
            <a:prstDash val="solid"/>
            <a:round/>
            <a:headEnd type="oval" w="med" len="med"/>
            <a:tailEnd type="oval" w="med" len="med"/>
          </a:ln>
        </p:spPr>
      </p:cxnSp>
      <p:sp>
        <p:nvSpPr>
          <p:cNvPr id="2713" name="Google Shape;2713;p96"/>
          <p:cNvSpPr/>
          <p:nvPr/>
        </p:nvSpPr>
        <p:spPr>
          <a:xfrm>
            <a:off x="51678" y="960178"/>
            <a:ext cx="408000" cy="407400"/>
          </a:xfrm>
          <a:prstGeom prst="rect">
            <a:avLst/>
          </a:prstGeom>
          <a:noFill/>
          <a:ln w="28575" cap="flat"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3000" b="1">
              <a:solidFill>
                <a:schemeClr val="dk1"/>
              </a:solidFill>
              <a:latin typeface="Montserrat"/>
              <a:ea typeface="Montserrat"/>
              <a:cs typeface="Montserrat"/>
              <a:sym typeface="Montserrat"/>
            </a:endParaRPr>
          </a:p>
        </p:txBody>
      </p:sp>
      <p:sp>
        <p:nvSpPr>
          <p:cNvPr id="2714" name="Google Shape;2714;p96"/>
          <p:cNvSpPr/>
          <p:nvPr/>
        </p:nvSpPr>
        <p:spPr>
          <a:xfrm>
            <a:off x="52701" y="3103651"/>
            <a:ext cx="408000" cy="407400"/>
          </a:xfrm>
          <a:prstGeom prst="rect">
            <a:avLst/>
          </a:prstGeom>
          <a:noFill/>
          <a:ln w="28575" cap="flat"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3000" b="1">
              <a:solidFill>
                <a:schemeClr val="dk1"/>
              </a:solidFill>
              <a:latin typeface="Montserrat"/>
              <a:ea typeface="Montserrat"/>
              <a:cs typeface="Montserrat"/>
              <a:sym typeface="Montserrat"/>
            </a:endParaRPr>
          </a:p>
        </p:txBody>
      </p:sp>
      <p:sp>
        <p:nvSpPr>
          <p:cNvPr id="2715" name="Google Shape;2715;p96"/>
          <p:cNvSpPr/>
          <p:nvPr/>
        </p:nvSpPr>
        <p:spPr>
          <a:xfrm>
            <a:off x="8677370" y="955992"/>
            <a:ext cx="408000" cy="407400"/>
          </a:xfrm>
          <a:prstGeom prst="rect">
            <a:avLst/>
          </a:prstGeom>
          <a:noFill/>
          <a:ln w="28575" cap="flat"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3000" b="1">
              <a:solidFill>
                <a:schemeClr val="dk1"/>
              </a:solidFill>
              <a:latin typeface="Montserrat"/>
              <a:ea typeface="Montserrat"/>
              <a:cs typeface="Montserrat"/>
              <a:sym typeface="Montserrat"/>
            </a:endParaRPr>
          </a:p>
        </p:txBody>
      </p:sp>
      <p:sp>
        <p:nvSpPr>
          <p:cNvPr id="2716" name="Google Shape;2716;p96"/>
          <p:cNvSpPr/>
          <p:nvPr/>
        </p:nvSpPr>
        <p:spPr>
          <a:xfrm>
            <a:off x="51678" y="2031151"/>
            <a:ext cx="408000" cy="407400"/>
          </a:xfrm>
          <a:prstGeom prst="rect">
            <a:avLst/>
          </a:prstGeom>
          <a:noFill/>
          <a:ln w="28575" cap="flat"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3000" b="1">
              <a:solidFill>
                <a:schemeClr val="dk1"/>
              </a:solidFill>
              <a:latin typeface="Montserrat"/>
              <a:ea typeface="Montserrat"/>
              <a:cs typeface="Montserrat"/>
              <a:sym typeface="Montserrat"/>
            </a:endParaRPr>
          </a:p>
        </p:txBody>
      </p:sp>
      <p:sp>
        <p:nvSpPr>
          <p:cNvPr id="2717" name="Google Shape;2717;p96"/>
          <p:cNvSpPr/>
          <p:nvPr/>
        </p:nvSpPr>
        <p:spPr>
          <a:xfrm>
            <a:off x="8677370" y="1746247"/>
            <a:ext cx="408000" cy="407400"/>
          </a:xfrm>
          <a:prstGeom prst="rect">
            <a:avLst/>
          </a:prstGeom>
          <a:noFill/>
          <a:ln w="28575" cap="flat"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3000" b="1">
              <a:solidFill>
                <a:schemeClr val="dk1"/>
              </a:solidFill>
              <a:latin typeface="Montserrat"/>
              <a:ea typeface="Montserrat"/>
              <a:cs typeface="Montserrat"/>
              <a:sym typeface="Montserrat"/>
            </a:endParaRPr>
          </a:p>
        </p:txBody>
      </p:sp>
      <p:grpSp>
        <p:nvGrpSpPr>
          <p:cNvPr id="2725" name="Google Shape;2725;p96"/>
          <p:cNvGrpSpPr/>
          <p:nvPr/>
        </p:nvGrpSpPr>
        <p:grpSpPr>
          <a:xfrm>
            <a:off x="126227" y="3196845"/>
            <a:ext cx="260948" cy="221013"/>
            <a:chOff x="6671087" y="2009304"/>
            <a:chExt cx="332757" cy="281833"/>
          </a:xfrm>
        </p:grpSpPr>
        <p:sp>
          <p:nvSpPr>
            <p:cNvPr id="2726" name="Google Shape;2726;p96"/>
            <p:cNvSpPr/>
            <p:nvPr/>
          </p:nvSpPr>
          <p:spPr>
            <a:xfrm>
              <a:off x="6671087" y="2023658"/>
              <a:ext cx="331993" cy="267478"/>
            </a:xfrm>
            <a:custGeom>
              <a:avLst/>
              <a:gdLst/>
              <a:ahLst/>
              <a:cxnLst/>
              <a:rect l="l" t="t" r="r" b="b"/>
              <a:pathLst>
                <a:path w="10431" h="8404" extrusionOk="0">
                  <a:moveTo>
                    <a:pt x="6359" y="2272"/>
                  </a:moveTo>
                  <a:lnTo>
                    <a:pt x="7192" y="2546"/>
                  </a:lnTo>
                  <a:cubicBezTo>
                    <a:pt x="7203" y="2553"/>
                    <a:pt x="7215" y="2556"/>
                    <a:pt x="7228" y="2556"/>
                  </a:cubicBezTo>
                  <a:cubicBezTo>
                    <a:pt x="7261" y="2556"/>
                    <a:pt x="7298" y="2539"/>
                    <a:pt x="7323" y="2522"/>
                  </a:cubicBezTo>
                  <a:lnTo>
                    <a:pt x="7585" y="2332"/>
                  </a:lnTo>
                  <a:lnTo>
                    <a:pt x="9419" y="4725"/>
                  </a:lnTo>
                  <a:lnTo>
                    <a:pt x="9109" y="4951"/>
                  </a:lnTo>
                  <a:cubicBezTo>
                    <a:pt x="9097" y="4927"/>
                    <a:pt x="9061" y="4915"/>
                    <a:pt x="9050" y="4903"/>
                  </a:cubicBezTo>
                  <a:lnTo>
                    <a:pt x="5882" y="3177"/>
                  </a:lnTo>
                  <a:lnTo>
                    <a:pt x="6002" y="2987"/>
                  </a:lnTo>
                  <a:cubicBezTo>
                    <a:pt x="6049" y="2903"/>
                    <a:pt x="6025" y="2820"/>
                    <a:pt x="5954" y="2772"/>
                  </a:cubicBezTo>
                  <a:cubicBezTo>
                    <a:pt x="5929" y="2755"/>
                    <a:pt x="5900" y="2747"/>
                    <a:pt x="5873" y="2747"/>
                  </a:cubicBezTo>
                  <a:cubicBezTo>
                    <a:pt x="5822" y="2747"/>
                    <a:pt x="5775" y="2774"/>
                    <a:pt x="5752" y="2820"/>
                  </a:cubicBezTo>
                  <a:lnTo>
                    <a:pt x="5418" y="3356"/>
                  </a:lnTo>
                  <a:cubicBezTo>
                    <a:pt x="5406" y="3379"/>
                    <a:pt x="5382" y="3415"/>
                    <a:pt x="5382" y="3427"/>
                  </a:cubicBezTo>
                  <a:lnTo>
                    <a:pt x="5382" y="4725"/>
                  </a:lnTo>
                  <a:cubicBezTo>
                    <a:pt x="5382" y="4987"/>
                    <a:pt x="5168" y="5213"/>
                    <a:pt x="4894" y="5213"/>
                  </a:cubicBezTo>
                  <a:cubicBezTo>
                    <a:pt x="4632" y="5213"/>
                    <a:pt x="4406" y="4987"/>
                    <a:pt x="4406" y="4725"/>
                  </a:cubicBezTo>
                  <a:lnTo>
                    <a:pt x="4406" y="3439"/>
                  </a:lnTo>
                  <a:lnTo>
                    <a:pt x="4704" y="2272"/>
                  </a:lnTo>
                  <a:close/>
                  <a:moveTo>
                    <a:pt x="2692" y="1796"/>
                  </a:moveTo>
                  <a:lnTo>
                    <a:pt x="2930" y="1927"/>
                  </a:lnTo>
                  <a:lnTo>
                    <a:pt x="929" y="5392"/>
                  </a:lnTo>
                  <a:lnTo>
                    <a:pt x="691" y="5261"/>
                  </a:lnTo>
                  <a:lnTo>
                    <a:pt x="2692" y="1796"/>
                  </a:lnTo>
                  <a:close/>
                  <a:moveTo>
                    <a:pt x="3215" y="4844"/>
                  </a:moveTo>
                  <a:cubicBezTo>
                    <a:pt x="3323" y="4844"/>
                    <a:pt x="3406" y="4892"/>
                    <a:pt x="3489" y="4975"/>
                  </a:cubicBezTo>
                  <a:cubicBezTo>
                    <a:pt x="3608" y="5130"/>
                    <a:pt x="3561" y="5344"/>
                    <a:pt x="3406" y="5451"/>
                  </a:cubicBezTo>
                  <a:lnTo>
                    <a:pt x="2323" y="6213"/>
                  </a:lnTo>
                  <a:cubicBezTo>
                    <a:pt x="2266" y="6255"/>
                    <a:pt x="2199" y="6275"/>
                    <a:pt x="2131" y="6275"/>
                  </a:cubicBezTo>
                  <a:cubicBezTo>
                    <a:pt x="2027" y="6275"/>
                    <a:pt x="1923" y="6228"/>
                    <a:pt x="1858" y="6142"/>
                  </a:cubicBezTo>
                  <a:cubicBezTo>
                    <a:pt x="1763" y="5987"/>
                    <a:pt x="1787" y="5785"/>
                    <a:pt x="1942" y="5677"/>
                  </a:cubicBezTo>
                  <a:lnTo>
                    <a:pt x="3025" y="4903"/>
                  </a:lnTo>
                  <a:cubicBezTo>
                    <a:pt x="3085" y="4856"/>
                    <a:pt x="3156" y="4844"/>
                    <a:pt x="3215" y="4844"/>
                  </a:cubicBezTo>
                  <a:close/>
                  <a:moveTo>
                    <a:pt x="3811" y="5606"/>
                  </a:moveTo>
                  <a:cubicBezTo>
                    <a:pt x="3918" y="5606"/>
                    <a:pt x="4001" y="5665"/>
                    <a:pt x="4061" y="5737"/>
                  </a:cubicBezTo>
                  <a:cubicBezTo>
                    <a:pt x="4180" y="5880"/>
                    <a:pt x="4144" y="6106"/>
                    <a:pt x="3989" y="6213"/>
                  </a:cubicBezTo>
                  <a:lnTo>
                    <a:pt x="3156" y="6820"/>
                  </a:lnTo>
                  <a:cubicBezTo>
                    <a:pt x="3100" y="6863"/>
                    <a:pt x="3032" y="6883"/>
                    <a:pt x="2964" y="6883"/>
                  </a:cubicBezTo>
                  <a:cubicBezTo>
                    <a:pt x="2861" y="6883"/>
                    <a:pt x="2756" y="6835"/>
                    <a:pt x="2692" y="6749"/>
                  </a:cubicBezTo>
                  <a:cubicBezTo>
                    <a:pt x="2573" y="6594"/>
                    <a:pt x="2620" y="6380"/>
                    <a:pt x="2775" y="6273"/>
                  </a:cubicBezTo>
                  <a:lnTo>
                    <a:pt x="3573" y="5689"/>
                  </a:lnTo>
                  <a:cubicBezTo>
                    <a:pt x="3608" y="5677"/>
                    <a:pt x="3632" y="5642"/>
                    <a:pt x="3668" y="5630"/>
                  </a:cubicBezTo>
                  <a:cubicBezTo>
                    <a:pt x="3704" y="5618"/>
                    <a:pt x="3763" y="5606"/>
                    <a:pt x="3811" y="5606"/>
                  </a:cubicBezTo>
                  <a:close/>
                  <a:moveTo>
                    <a:pt x="4415" y="6386"/>
                  </a:moveTo>
                  <a:cubicBezTo>
                    <a:pt x="4516" y="6386"/>
                    <a:pt x="4617" y="6431"/>
                    <a:pt x="4680" y="6523"/>
                  </a:cubicBezTo>
                  <a:cubicBezTo>
                    <a:pt x="4799" y="6666"/>
                    <a:pt x="4751" y="6892"/>
                    <a:pt x="4597" y="6999"/>
                  </a:cubicBezTo>
                  <a:lnTo>
                    <a:pt x="4001" y="7416"/>
                  </a:lnTo>
                  <a:cubicBezTo>
                    <a:pt x="3946" y="7462"/>
                    <a:pt x="3883" y="7479"/>
                    <a:pt x="3814" y="7479"/>
                  </a:cubicBezTo>
                  <a:cubicBezTo>
                    <a:pt x="3793" y="7479"/>
                    <a:pt x="3773" y="7478"/>
                    <a:pt x="3751" y="7475"/>
                  </a:cubicBezTo>
                  <a:cubicBezTo>
                    <a:pt x="3668" y="7463"/>
                    <a:pt x="3585" y="7416"/>
                    <a:pt x="3525" y="7344"/>
                  </a:cubicBezTo>
                  <a:cubicBezTo>
                    <a:pt x="3430" y="7189"/>
                    <a:pt x="3454" y="6987"/>
                    <a:pt x="3608" y="6880"/>
                  </a:cubicBezTo>
                  <a:lnTo>
                    <a:pt x="4180" y="6463"/>
                  </a:lnTo>
                  <a:lnTo>
                    <a:pt x="4216" y="6451"/>
                  </a:lnTo>
                  <a:cubicBezTo>
                    <a:pt x="4274" y="6407"/>
                    <a:pt x="4344" y="6386"/>
                    <a:pt x="4415" y="6386"/>
                  </a:cubicBezTo>
                  <a:close/>
                  <a:moveTo>
                    <a:pt x="2894" y="2594"/>
                  </a:moveTo>
                  <a:lnTo>
                    <a:pt x="3168" y="2760"/>
                  </a:lnTo>
                  <a:cubicBezTo>
                    <a:pt x="3193" y="2769"/>
                    <a:pt x="3212" y="2777"/>
                    <a:pt x="3234" y="2777"/>
                  </a:cubicBezTo>
                  <a:cubicBezTo>
                    <a:pt x="3243" y="2777"/>
                    <a:pt x="3253" y="2776"/>
                    <a:pt x="3263" y="2772"/>
                  </a:cubicBezTo>
                  <a:lnTo>
                    <a:pt x="3977" y="2677"/>
                  </a:lnTo>
                  <a:lnTo>
                    <a:pt x="4239" y="2784"/>
                  </a:lnTo>
                  <a:lnTo>
                    <a:pt x="4097" y="3379"/>
                  </a:lnTo>
                  <a:lnTo>
                    <a:pt x="4097" y="3415"/>
                  </a:lnTo>
                  <a:lnTo>
                    <a:pt x="4097" y="4701"/>
                  </a:lnTo>
                  <a:cubicBezTo>
                    <a:pt x="4097" y="5154"/>
                    <a:pt x="4454" y="5511"/>
                    <a:pt x="4894" y="5511"/>
                  </a:cubicBezTo>
                  <a:cubicBezTo>
                    <a:pt x="5347" y="5511"/>
                    <a:pt x="5704" y="5154"/>
                    <a:pt x="5704" y="4701"/>
                  </a:cubicBezTo>
                  <a:lnTo>
                    <a:pt x="5704" y="3439"/>
                  </a:lnTo>
                  <a:lnTo>
                    <a:pt x="5728" y="3391"/>
                  </a:lnTo>
                  <a:lnTo>
                    <a:pt x="8919" y="5118"/>
                  </a:lnTo>
                  <a:cubicBezTo>
                    <a:pt x="9061" y="5261"/>
                    <a:pt x="9121" y="5463"/>
                    <a:pt x="9038" y="5630"/>
                  </a:cubicBezTo>
                  <a:cubicBezTo>
                    <a:pt x="8973" y="5742"/>
                    <a:pt x="8860" y="5806"/>
                    <a:pt x="8742" y="5806"/>
                  </a:cubicBezTo>
                  <a:cubicBezTo>
                    <a:pt x="8685" y="5806"/>
                    <a:pt x="8627" y="5792"/>
                    <a:pt x="8573" y="5761"/>
                  </a:cubicBezTo>
                  <a:lnTo>
                    <a:pt x="6799" y="4796"/>
                  </a:lnTo>
                  <a:cubicBezTo>
                    <a:pt x="6777" y="4781"/>
                    <a:pt x="6753" y="4775"/>
                    <a:pt x="6730" y="4775"/>
                  </a:cubicBezTo>
                  <a:cubicBezTo>
                    <a:pt x="6679" y="4775"/>
                    <a:pt x="6630" y="4807"/>
                    <a:pt x="6597" y="4856"/>
                  </a:cubicBezTo>
                  <a:cubicBezTo>
                    <a:pt x="6549" y="4927"/>
                    <a:pt x="6585" y="5023"/>
                    <a:pt x="6656" y="5058"/>
                  </a:cubicBezTo>
                  <a:lnTo>
                    <a:pt x="8133" y="5868"/>
                  </a:lnTo>
                  <a:cubicBezTo>
                    <a:pt x="8288" y="5951"/>
                    <a:pt x="8347" y="6166"/>
                    <a:pt x="8264" y="6332"/>
                  </a:cubicBezTo>
                  <a:cubicBezTo>
                    <a:pt x="8198" y="6439"/>
                    <a:pt x="8080" y="6501"/>
                    <a:pt x="7959" y="6501"/>
                  </a:cubicBezTo>
                  <a:cubicBezTo>
                    <a:pt x="7905" y="6501"/>
                    <a:pt x="7851" y="6489"/>
                    <a:pt x="7799" y="6463"/>
                  </a:cubicBezTo>
                  <a:lnTo>
                    <a:pt x="6299" y="5642"/>
                  </a:lnTo>
                  <a:cubicBezTo>
                    <a:pt x="6277" y="5627"/>
                    <a:pt x="6252" y="5620"/>
                    <a:pt x="6227" y="5620"/>
                  </a:cubicBezTo>
                  <a:cubicBezTo>
                    <a:pt x="6173" y="5620"/>
                    <a:pt x="6118" y="5652"/>
                    <a:pt x="6085" y="5701"/>
                  </a:cubicBezTo>
                  <a:cubicBezTo>
                    <a:pt x="6049" y="5773"/>
                    <a:pt x="6073" y="5868"/>
                    <a:pt x="6144" y="5916"/>
                  </a:cubicBezTo>
                  <a:lnTo>
                    <a:pt x="7371" y="6570"/>
                  </a:lnTo>
                  <a:cubicBezTo>
                    <a:pt x="7537" y="6654"/>
                    <a:pt x="7597" y="6868"/>
                    <a:pt x="7502" y="7023"/>
                  </a:cubicBezTo>
                  <a:cubicBezTo>
                    <a:pt x="7444" y="7139"/>
                    <a:pt x="7322" y="7203"/>
                    <a:pt x="7197" y="7203"/>
                  </a:cubicBezTo>
                  <a:cubicBezTo>
                    <a:pt x="7143" y="7203"/>
                    <a:pt x="7088" y="7191"/>
                    <a:pt x="7037" y="7166"/>
                  </a:cubicBezTo>
                  <a:lnTo>
                    <a:pt x="5775" y="6463"/>
                  </a:lnTo>
                  <a:cubicBezTo>
                    <a:pt x="5753" y="6448"/>
                    <a:pt x="5728" y="6442"/>
                    <a:pt x="5704" y="6442"/>
                  </a:cubicBezTo>
                  <a:cubicBezTo>
                    <a:pt x="5650" y="6442"/>
                    <a:pt x="5597" y="6474"/>
                    <a:pt x="5573" y="6523"/>
                  </a:cubicBezTo>
                  <a:cubicBezTo>
                    <a:pt x="5525" y="6594"/>
                    <a:pt x="5549" y="6689"/>
                    <a:pt x="5632" y="6725"/>
                  </a:cubicBezTo>
                  <a:lnTo>
                    <a:pt x="6609" y="7261"/>
                  </a:lnTo>
                  <a:cubicBezTo>
                    <a:pt x="6775" y="7356"/>
                    <a:pt x="6835" y="7559"/>
                    <a:pt x="6740" y="7725"/>
                  </a:cubicBezTo>
                  <a:cubicBezTo>
                    <a:pt x="6683" y="7838"/>
                    <a:pt x="6567" y="7902"/>
                    <a:pt x="6450" y="7902"/>
                  </a:cubicBezTo>
                  <a:cubicBezTo>
                    <a:pt x="6394" y="7902"/>
                    <a:pt x="6337" y="7887"/>
                    <a:pt x="6287" y="7856"/>
                  </a:cubicBezTo>
                  <a:lnTo>
                    <a:pt x="5597" y="7487"/>
                  </a:lnTo>
                  <a:cubicBezTo>
                    <a:pt x="5597" y="7344"/>
                    <a:pt x="5549" y="7201"/>
                    <a:pt x="5466" y="7082"/>
                  </a:cubicBezTo>
                  <a:cubicBezTo>
                    <a:pt x="5347" y="6939"/>
                    <a:pt x="5168" y="6844"/>
                    <a:pt x="4990" y="6832"/>
                  </a:cubicBezTo>
                  <a:cubicBezTo>
                    <a:pt x="4990" y="6820"/>
                    <a:pt x="4990" y="6808"/>
                    <a:pt x="5001" y="6785"/>
                  </a:cubicBezTo>
                  <a:cubicBezTo>
                    <a:pt x="5037" y="6606"/>
                    <a:pt x="4990" y="6451"/>
                    <a:pt x="4882" y="6308"/>
                  </a:cubicBezTo>
                  <a:cubicBezTo>
                    <a:pt x="4763" y="6166"/>
                    <a:pt x="4585" y="6070"/>
                    <a:pt x="4406" y="6058"/>
                  </a:cubicBezTo>
                  <a:cubicBezTo>
                    <a:pt x="4406" y="6046"/>
                    <a:pt x="4406" y="6035"/>
                    <a:pt x="4418" y="6011"/>
                  </a:cubicBezTo>
                  <a:cubicBezTo>
                    <a:pt x="4454" y="5832"/>
                    <a:pt x="4406" y="5677"/>
                    <a:pt x="4299" y="5535"/>
                  </a:cubicBezTo>
                  <a:cubicBezTo>
                    <a:pt x="4180" y="5392"/>
                    <a:pt x="4001" y="5296"/>
                    <a:pt x="3823" y="5284"/>
                  </a:cubicBezTo>
                  <a:cubicBezTo>
                    <a:pt x="3823" y="5273"/>
                    <a:pt x="3823" y="5261"/>
                    <a:pt x="3847" y="5237"/>
                  </a:cubicBezTo>
                  <a:cubicBezTo>
                    <a:pt x="3870" y="5058"/>
                    <a:pt x="3823" y="4903"/>
                    <a:pt x="3727" y="4761"/>
                  </a:cubicBezTo>
                  <a:cubicBezTo>
                    <a:pt x="3600" y="4597"/>
                    <a:pt x="3413" y="4515"/>
                    <a:pt x="3222" y="4515"/>
                  </a:cubicBezTo>
                  <a:cubicBezTo>
                    <a:pt x="3093" y="4515"/>
                    <a:pt x="2962" y="4553"/>
                    <a:pt x="2846" y="4630"/>
                  </a:cubicBezTo>
                  <a:lnTo>
                    <a:pt x="1775" y="5404"/>
                  </a:lnTo>
                  <a:lnTo>
                    <a:pt x="1382" y="5201"/>
                  </a:lnTo>
                  <a:lnTo>
                    <a:pt x="2894" y="2594"/>
                  </a:lnTo>
                  <a:close/>
                  <a:moveTo>
                    <a:pt x="5009" y="7159"/>
                  </a:moveTo>
                  <a:cubicBezTo>
                    <a:pt x="5109" y="7159"/>
                    <a:pt x="5207" y="7205"/>
                    <a:pt x="5263" y="7297"/>
                  </a:cubicBezTo>
                  <a:cubicBezTo>
                    <a:pt x="5311" y="7356"/>
                    <a:pt x="5347" y="7451"/>
                    <a:pt x="5335" y="7535"/>
                  </a:cubicBezTo>
                  <a:cubicBezTo>
                    <a:pt x="5311" y="7630"/>
                    <a:pt x="5263" y="7701"/>
                    <a:pt x="5192" y="7761"/>
                  </a:cubicBezTo>
                  <a:lnTo>
                    <a:pt x="4835" y="8011"/>
                  </a:lnTo>
                  <a:cubicBezTo>
                    <a:pt x="4778" y="8053"/>
                    <a:pt x="4711" y="8073"/>
                    <a:pt x="4643" y="8073"/>
                  </a:cubicBezTo>
                  <a:cubicBezTo>
                    <a:pt x="4539" y="8073"/>
                    <a:pt x="4435" y="8026"/>
                    <a:pt x="4370" y="7940"/>
                  </a:cubicBezTo>
                  <a:cubicBezTo>
                    <a:pt x="4275" y="7785"/>
                    <a:pt x="4299" y="7582"/>
                    <a:pt x="4454" y="7475"/>
                  </a:cubicBezTo>
                  <a:lnTo>
                    <a:pt x="4775" y="7237"/>
                  </a:lnTo>
                  <a:lnTo>
                    <a:pt x="4811" y="7225"/>
                  </a:lnTo>
                  <a:cubicBezTo>
                    <a:pt x="4869" y="7181"/>
                    <a:pt x="4940" y="7159"/>
                    <a:pt x="5009" y="7159"/>
                  </a:cubicBezTo>
                  <a:close/>
                  <a:moveTo>
                    <a:pt x="182" y="0"/>
                  </a:moveTo>
                  <a:cubicBezTo>
                    <a:pt x="131" y="0"/>
                    <a:pt x="81" y="32"/>
                    <a:pt x="48" y="81"/>
                  </a:cubicBezTo>
                  <a:cubicBezTo>
                    <a:pt x="1" y="153"/>
                    <a:pt x="25" y="248"/>
                    <a:pt x="108" y="284"/>
                  </a:cubicBezTo>
                  <a:lnTo>
                    <a:pt x="2430" y="1629"/>
                  </a:lnTo>
                  <a:lnTo>
                    <a:pt x="418" y="5094"/>
                  </a:lnTo>
                  <a:lnTo>
                    <a:pt x="251" y="5011"/>
                  </a:lnTo>
                  <a:cubicBezTo>
                    <a:pt x="226" y="4994"/>
                    <a:pt x="200" y="4986"/>
                    <a:pt x="175" y="4986"/>
                  </a:cubicBezTo>
                  <a:cubicBezTo>
                    <a:pt x="126" y="4986"/>
                    <a:pt x="80" y="5015"/>
                    <a:pt x="48" y="5070"/>
                  </a:cubicBezTo>
                  <a:cubicBezTo>
                    <a:pt x="1" y="5142"/>
                    <a:pt x="25" y="5225"/>
                    <a:pt x="108" y="5273"/>
                  </a:cubicBezTo>
                  <a:lnTo>
                    <a:pt x="906" y="5737"/>
                  </a:lnTo>
                  <a:cubicBezTo>
                    <a:pt x="932" y="5752"/>
                    <a:pt x="958" y="5759"/>
                    <a:pt x="983" y="5759"/>
                  </a:cubicBezTo>
                  <a:cubicBezTo>
                    <a:pt x="1038" y="5759"/>
                    <a:pt x="1087" y="5726"/>
                    <a:pt x="1120" y="5677"/>
                  </a:cubicBezTo>
                  <a:lnTo>
                    <a:pt x="1239" y="5463"/>
                  </a:lnTo>
                  <a:lnTo>
                    <a:pt x="1561" y="5642"/>
                  </a:lnTo>
                  <a:cubicBezTo>
                    <a:pt x="1465" y="5856"/>
                    <a:pt x="1465" y="6106"/>
                    <a:pt x="1608" y="6320"/>
                  </a:cubicBezTo>
                  <a:cubicBezTo>
                    <a:pt x="1727" y="6499"/>
                    <a:pt x="1942" y="6582"/>
                    <a:pt x="2132" y="6582"/>
                  </a:cubicBezTo>
                  <a:cubicBezTo>
                    <a:pt x="2192" y="6582"/>
                    <a:pt x="2263" y="6570"/>
                    <a:pt x="2323" y="6558"/>
                  </a:cubicBezTo>
                  <a:cubicBezTo>
                    <a:pt x="2323" y="6689"/>
                    <a:pt x="2370" y="6820"/>
                    <a:pt x="2442" y="6928"/>
                  </a:cubicBezTo>
                  <a:cubicBezTo>
                    <a:pt x="2561" y="7094"/>
                    <a:pt x="2751" y="7178"/>
                    <a:pt x="2965" y="7178"/>
                  </a:cubicBezTo>
                  <a:cubicBezTo>
                    <a:pt x="3025" y="7178"/>
                    <a:pt x="3096" y="7166"/>
                    <a:pt x="3156" y="7154"/>
                  </a:cubicBezTo>
                  <a:cubicBezTo>
                    <a:pt x="3156" y="7285"/>
                    <a:pt x="3204" y="7404"/>
                    <a:pt x="3275" y="7523"/>
                  </a:cubicBezTo>
                  <a:cubicBezTo>
                    <a:pt x="3382" y="7654"/>
                    <a:pt x="3525" y="7749"/>
                    <a:pt x="3692" y="7773"/>
                  </a:cubicBezTo>
                  <a:cubicBezTo>
                    <a:pt x="3716" y="7773"/>
                    <a:pt x="3763" y="7785"/>
                    <a:pt x="3799" y="7785"/>
                  </a:cubicBezTo>
                  <a:cubicBezTo>
                    <a:pt x="3858" y="7785"/>
                    <a:pt x="3930" y="7773"/>
                    <a:pt x="3989" y="7761"/>
                  </a:cubicBezTo>
                  <a:cubicBezTo>
                    <a:pt x="3989" y="7892"/>
                    <a:pt x="4037" y="8011"/>
                    <a:pt x="4108" y="8130"/>
                  </a:cubicBezTo>
                  <a:cubicBezTo>
                    <a:pt x="4216" y="8261"/>
                    <a:pt x="4358" y="8356"/>
                    <a:pt x="4525" y="8380"/>
                  </a:cubicBezTo>
                  <a:cubicBezTo>
                    <a:pt x="4549" y="8380"/>
                    <a:pt x="4597" y="8404"/>
                    <a:pt x="4632" y="8404"/>
                  </a:cubicBezTo>
                  <a:cubicBezTo>
                    <a:pt x="4763" y="8404"/>
                    <a:pt x="4894" y="8356"/>
                    <a:pt x="5001" y="8285"/>
                  </a:cubicBezTo>
                  <a:lnTo>
                    <a:pt x="5359" y="8023"/>
                  </a:lnTo>
                  <a:cubicBezTo>
                    <a:pt x="5430" y="7963"/>
                    <a:pt x="5490" y="7904"/>
                    <a:pt x="5537" y="7820"/>
                  </a:cubicBezTo>
                  <a:lnTo>
                    <a:pt x="6156" y="8166"/>
                  </a:lnTo>
                  <a:cubicBezTo>
                    <a:pt x="6252" y="8201"/>
                    <a:pt x="6359" y="8237"/>
                    <a:pt x="6478" y="8237"/>
                  </a:cubicBezTo>
                  <a:cubicBezTo>
                    <a:pt x="6537" y="8237"/>
                    <a:pt x="6597" y="8225"/>
                    <a:pt x="6656" y="8201"/>
                  </a:cubicBezTo>
                  <a:cubicBezTo>
                    <a:pt x="6811" y="8166"/>
                    <a:pt x="6954" y="8047"/>
                    <a:pt x="7037" y="7892"/>
                  </a:cubicBezTo>
                  <a:cubicBezTo>
                    <a:pt x="7097" y="7773"/>
                    <a:pt x="7133" y="7642"/>
                    <a:pt x="7109" y="7523"/>
                  </a:cubicBezTo>
                  <a:cubicBezTo>
                    <a:pt x="7156" y="7523"/>
                    <a:pt x="7192" y="7535"/>
                    <a:pt x="7228" y="7535"/>
                  </a:cubicBezTo>
                  <a:cubicBezTo>
                    <a:pt x="7454" y="7535"/>
                    <a:pt x="7680" y="7416"/>
                    <a:pt x="7799" y="7213"/>
                  </a:cubicBezTo>
                  <a:cubicBezTo>
                    <a:pt x="7859" y="7094"/>
                    <a:pt x="7883" y="6951"/>
                    <a:pt x="7871" y="6832"/>
                  </a:cubicBezTo>
                  <a:cubicBezTo>
                    <a:pt x="7918" y="6832"/>
                    <a:pt x="7942" y="6856"/>
                    <a:pt x="7990" y="6856"/>
                  </a:cubicBezTo>
                  <a:cubicBezTo>
                    <a:pt x="8216" y="6856"/>
                    <a:pt x="8442" y="6737"/>
                    <a:pt x="8561" y="6523"/>
                  </a:cubicBezTo>
                  <a:cubicBezTo>
                    <a:pt x="8621" y="6404"/>
                    <a:pt x="8645" y="6273"/>
                    <a:pt x="8633" y="6154"/>
                  </a:cubicBezTo>
                  <a:cubicBezTo>
                    <a:pt x="8680" y="6154"/>
                    <a:pt x="8704" y="6166"/>
                    <a:pt x="8752" y="6166"/>
                  </a:cubicBezTo>
                  <a:cubicBezTo>
                    <a:pt x="8811" y="6166"/>
                    <a:pt x="8871" y="6154"/>
                    <a:pt x="8930" y="6142"/>
                  </a:cubicBezTo>
                  <a:cubicBezTo>
                    <a:pt x="9097" y="6094"/>
                    <a:pt x="9228" y="5975"/>
                    <a:pt x="9311" y="5820"/>
                  </a:cubicBezTo>
                  <a:cubicBezTo>
                    <a:pt x="9407" y="5677"/>
                    <a:pt x="9419" y="5499"/>
                    <a:pt x="9359" y="5332"/>
                  </a:cubicBezTo>
                  <a:cubicBezTo>
                    <a:pt x="9347" y="5284"/>
                    <a:pt x="9335" y="5261"/>
                    <a:pt x="9311" y="5213"/>
                  </a:cubicBezTo>
                  <a:lnTo>
                    <a:pt x="9585" y="5023"/>
                  </a:lnTo>
                  <a:lnTo>
                    <a:pt x="9728" y="5201"/>
                  </a:lnTo>
                  <a:cubicBezTo>
                    <a:pt x="9756" y="5236"/>
                    <a:pt x="9804" y="5254"/>
                    <a:pt x="9853" y="5254"/>
                  </a:cubicBezTo>
                  <a:cubicBezTo>
                    <a:pt x="9889" y="5254"/>
                    <a:pt x="9925" y="5245"/>
                    <a:pt x="9954" y="5225"/>
                  </a:cubicBezTo>
                  <a:lnTo>
                    <a:pt x="10371" y="4903"/>
                  </a:lnTo>
                  <a:cubicBezTo>
                    <a:pt x="10431" y="4808"/>
                    <a:pt x="10431" y="4725"/>
                    <a:pt x="10395" y="4653"/>
                  </a:cubicBezTo>
                  <a:cubicBezTo>
                    <a:pt x="10350" y="4616"/>
                    <a:pt x="10300" y="4592"/>
                    <a:pt x="10254" y="4592"/>
                  </a:cubicBezTo>
                  <a:cubicBezTo>
                    <a:pt x="10228" y="4592"/>
                    <a:pt x="10202" y="4600"/>
                    <a:pt x="10181" y="4618"/>
                  </a:cubicBezTo>
                  <a:lnTo>
                    <a:pt x="9883" y="4856"/>
                  </a:lnTo>
                  <a:lnTo>
                    <a:pt x="7454" y="1689"/>
                  </a:lnTo>
                  <a:lnTo>
                    <a:pt x="8835" y="796"/>
                  </a:lnTo>
                  <a:cubicBezTo>
                    <a:pt x="8919" y="748"/>
                    <a:pt x="8930" y="665"/>
                    <a:pt x="8883" y="582"/>
                  </a:cubicBezTo>
                  <a:cubicBezTo>
                    <a:pt x="8854" y="539"/>
                    <a:pt x="8813" y="517"/>
                    <a:pt x="8769" y="517"/>
                  </a:cubicBezTo>
                  <a:cubicBezTo>
                    <a:pt x="8740" y="517"/>
                    <a:pt x="8709" y="527"/>
                    <a:pt x="8680" y="546"/>
                  </a:cubicBezTo>
                  <a:lnTo>
                    <a:pt x="7156" y="1522"/>
                  </a:lnTo>
                  <a:cubicBezTo>
                    <a:pt x="7085" y="1570"/>
                    <a:pt x="7073" y="1677"/>
                    <a:pt x="7109" y="1748"/>
                  </a:cubicBezTo>
                  <a:lnTo>
                    <a:pt x="7395" y="2106"/>
                  </a:lnTo>
                  <a:lnTo>
                    <a:pt x="7204" y="2248"/>
                  </a:lnTo>
                  <a:lnTo>
                    <a:pt x="6418" y="1998"/>
                  </a:lnTo>
                  <a:cubicBezTo>
                    <a:pt x="6406" y="1998"/>
                    <a:pt x="6383" y="1986"/>
                    <a:pt x="6371" y="1986"/>
                  </a:cubicBezTo>
                  <a:lnTo>
                    <a:pt x="4585" y="1986"/>
                  </a:lnTo>
                  <a:cubicBezTo>
                    <a:pt x="4513" y="1986"/>
                    <a:pt x="4454" y="2034"/>
                    <a:pt x="4442" y="2106"/>
                  </a:cubicBezTo>
                  <a:lnTo>
                    <a:pt x="4335" y="2510"/>
                  </a:lnTo>
                  <a:lnTo>
                    <a:pt x="4073" y="2403"/>
                  </a:lnTo>
                  <a:cubicBezTo>
                    <a:pt x="4049" y="2391"/>
                    <a:pt x="4037" y="2391"/>
                    <a:pt x="4001" y="2391"/>
                  </a:cubicBezTo>
                  <a:lnTo>
                    <a:pt x="3287" y="2475"/>
                  </a:lnTo>
                  <a:lnTo>
                    <a:pt x="3049" y="2344"/>
                  </a:lnTo>
                  <a:lnTo>
                    <a:pt x="3275" y="1939"/>
                  </a:lnTo>
                  <a:cubicBezTo>
                    <a:pt x="3323" y="1867"/>
                    <a:pt x="3287" y="1772"/>
                    <a:pt x="3215" y="1736"/>
                  </a:cubicBezTo>
                  <a:lnTo>
                    <a:pt x="251" y="22"/>
                  </a:lnTo>
                  <a:cubicBezTo>
                    <a:pt x="228" y="7"/>
                    <a:pt x="205" y="0"/>
                    <a:pt x="1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7" name="Google Shape;2727;p96"/>
            <p:cNvSpPr/>
            <p:nvPr/>
          </p:nvSpPr>
          <p:spPr>
            <a:xfrm>
              <a:off x="6965173" y="2009304"/>
              <a:ext cx="38670" cy="27181"/>
            </a:xfrm>
            <a:custGeom>
              <a:avLst/>
              <a:gdLst/>
              <a:ahLst/>
              <a:cxnLst/>
              <a:rect l="l" t="t" r="r" b="b"/>
              <a:pathLst>
                <a:path w="1215" h="854" extrusionOk="0">
                  <a:moveTo>
                    <a:pt x="1023" y="1"/>
                  </a:moveTo>
                  <a:cubicBezTo>
                    <a:pt x="995" y="1"/>
                    <a:pt x="966" y="8"/>
                    <a:pt x="941" y="20"/>
                  </a:cubicBezTo>
                  <a:lnTo>
                    <a:pt x="95" y="580"/>
                  </a:lnTo>
                  <a:cubicBezTo>
                    <a:pt x="12" y="616"/>
                    <a:pt x="0" y="711"/>
                    <a:pt x="48" y="782"/>
                  </a:cubicBezTo>
                  <a:cubicBezTo>
                    <a:pt x="83" y="830"/>
                    <a:pt x="119" y="854"/>
                    <a:pt x="179" y="854"/>
                  </a:cubicBezTo>
                  <a:cubicBezTo>
                    <a:pt x="214" y="854"/>
                    <a:pt x="238" y="842"/>
                    <a:pt x="274" y="830"/>
                  </a:cubicBezTo>
                  <a:lnTo>
                    <a:pt x="1119" y="282"/>
                  </a:lnTo>
                  <a:cubicBezTo>
                    <a:pt x="1179" y="235"/>
                    <a:pt x="1214" y="140"/>
                    <a:pt x="1155" y="68"/>
                  </a:cubicBezTo>
                  <a:cubicBezTo>
                    <a:pt x="1124" y="22"/>
                    <a:pt x="1074" y="1"/>
                    <a:pt x="10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28" name="Google Shape;2728;p96"/>
          <p:cNvGrpSpPr/>
          <p:nvPr/>
        </p:nvGrpSpPr>
        <p:grpSpPr>
          <a:xfrm>
            <a:off x="110054" y="2089065"/>
            <a:ext cx="291248" cy="291573"/>
            <a:chOff x="7073928" y="2905757"/>
            <a:chExt cx="371395" cy="371809"/>
          </a:xfrm>
        </p:grpSpPr>
        <p:sp>
          <p:nvSpPr>
            <p:cNvPr id="2729" name="Google Shape;2729;p96"/>
            <p:cNvSpPr/>
            <p:nvPr/>
          </p:nvSpPr>
          <p:spPr>
            <a:xfrm>
              <a:off x="7073928" y="2905757"/>
              <a:ext cx="371395" cy="371809"/>
            </a:xfrm>
            <a:custGeom>
              <a:avLst/>
              <a:gdLst/>
              <a:ahLst/>
              <a:cxnLst/>
              <a:rect l="l" t="t" r="r" b="b"/>
              <a:pathLst>
                <a:path w="11669" h="11682" extrusionOk="0">
                  <a:moveTo>
                    <a:pt x="3608" y="1811"/>
                  </a:moveTo>
                  <a:cubicBezTo>
                    <a:pt x="3822" y="1811"/>
                    <a:pt x="3989" y="1977"/>
                    <a:pt x="3989" y="2192"/>
                  </a:cubicBezTo>
                  <a:lnTo>
                    <a:pt x="3989" y="2561"/>
                  </a:lnTo>
                  <a:cubicBezTo>
                    <a:pt x="3989" y="2870"/>
                    <a:pt x="3727" y="3120"/>
                    <a:pt x="3417" y="3120"/>
                  </a:cubicBezTo>
                  <a:cubicBezTo>
                    <a:pt x="3411" y="3120"/>
                    <a:pt x="3404" y="3121"/>
                    <a:pt x="3398" y="3121"/>
                  </a:cubicBezTo>
                  <a:cubicBezTo>
                    <a:pt x="3109" y="3121"/>
                    <a:pt x="2870" y="2863"/>
                    <a:pt x="2870" y="2561"/>
                  </a:cubicBezTo>
                  <a:lnTo>
                    <a:pt x="2870" y="2192"/>
                  </a:lnTo>
                  <a:cubicBezTo>
                    <a:pt x="2870" y="1977"/>
                    <a:pt x="3024" y="1811"/>
                    <a:pt x="3239" y="1811"/>
                  </a:cubicBezTo>
                  <a:close/>
                  <a:moveTo>
                    <a:pt x="3596" y="3454"/>
                  </a:moveTo>
                  <a:lnTo>
                    <a:pt x="3596" y="3466"/>
                  </a:lnTo>
                  <a:cubicBezTo>
                    <a:pt x="3632" y="3561"/>
                    <a:pt x="3643" y="3644"/>
                    <a:pt x="3667" y="3704"/>
                  </a:cubicBezTo>
                  <a:lnTo>
                    <a:pt x="3429" y="3942"/>
                  </a:lnTo>
                  <a:lnTo>
                    <a:pt x="3405" y="3942"/>
                  </a:lnTo>
                  <a:lnTo>
                    <a:pt x="3167" y="3704"/>
                  </a:lnTo>
                  <a:cubicBezTo>
                    <a:pt x="3191" y="3644"/>
                    <a:pt x="3215" y="3585"/>
                    <a:pt x="3215" y="3525"/>
                  </a:cubicBezTo>
                  <a:lnTo>
                    <a:pt x="3215" y="3454"/>
                  </a:lnTo>
                  <a:close/>
                  <a:moveTo>
                    <a:pt x="5632" y="5204"/>
                  </a:moveTo>
                  <a:lnTo>
                    <a:pt x="5632" y="7418"/>
                  </a:lnTo>
                  <a:lnTo>
                    <a:pt x="4525" y="8204"/>
                  </a:lnTo>
                  <a:lnTo>
                    <a:pt x="4525" y="5466"/>
                  </a:lnTo>
                  <a:cubicBezTo>
                    <a:pt x="4608" y="5525"/>
                    <a:pt x="4727" y="5573"/>
                    <a:pt x="4846" y="5585"/>
                  </a:cubicBezTo>
                  <a:lnTo>
                    <a:pt x="4977" y="5585"/>
                  </a:lnTo>
                  <a:cubicBezTo>
                    <a:pt x="5120" y="5561"/>
                    <a:pt x="5263" y="5525"/>
                    <a:pt x="5370" y="5418"/>
                  </a:cubicBezTo>
                  <a:lnTo>
                    <a:pt x="5632" y="5204"/>
                  </a:lnTo>
                  <a:close/>
                  <a:moveTo>
                    <a:pt x="2893" y="3930"/>
                  </a:moveTo>
                  <a:lnTo>
                    <a:pt x="3167" y="4204"/>
                  </a:lnTo>
                  <a:cubicBezTo>
                    <a:pt x="3227" y="4263"/>
                    <a:pt x="3310" y="4299"/>
                    <a:pt x="3417" y="4299"/>
                  </a:cubicBezTo>
                  <a:cubicBezTo>
                    <a:pt x="3524" y="4299"/>
                    <a:pt x="3596" y="4275"/>
                    <a:pt x="3667" y="4204"/>
                  </a:cubicBezTo>
                  <a:lnTo>
                    <a:pt x="3905" y="3966"/>
                  </a:lnTo>
                  <a:cubicBezTo>
                    <a:pt x="3989" y="3989"/>
                    <a:pt x="4060" y="4025"/>
                    <a:pt x="4144" y="4025"/>
                  </a:cubicBezTo>
                  <a:cubicBezTo>
                    <a:pt x="4203" y="4025"/>
                    <a:pt x="4263" y="4049"/>
                    <a:pt x="4298" y="4097"/>
                  </a:cubicBezTo>
                  <a:lnTo>
                    <a:pt x="4798" y="4716"/>
                  </a:lnTo>
                  <a:cubicBezTo>
                    <a:pt x="4833" y="4764"/>
                    <a:pt x="4884" y="4789"/>
                    <a:pt x="4935" y="4789"/>
                  </a:cubicBezTo>
                  <a:cubicBezTo>
                    <a:pt x="4971" y="4789"/>
                    <a:pt x="5007" y="4776"/>
                    <a:pt x="5036" y="4751"/>
                  </a:cubicBezTo>
                  <a:lnTo>
                    <a:pt x="5656" y="4263"/>
                  </a:lnTo>
                  <a:cubicBezTo>
                    <a:pt x="5694" y="4231"/>
                    <a:pt x="5747" y="4209"/>
                    <a:pt x="5798" y="4209"/>
                  </a:cubicBezTo>
                  <a:cubicBezTo>
                    <a:pt x="5842" y="4209"/>
                    <a:pt x="5885" y="4225"/>
                    <a:pt x="5918" y="4263"/>
                  </a:cubicBezTo>
                  <a:cubicBezTo>
                    <a:pt x="5965" y="4299"/>
                    <a:pt x="5989" y="4347"/>
                    <a:pt x="5977" y="4406"/>
                  </a:cubicBezTo>
                  <a:cubicBezTo>
                    <a:pt x="5989" y="4454"/>
                    <a:pt x="5965" y="4513"/>
                    <a:pt x="5918" y="4537"/>
                  </a:cubicBezTo>
                  <a:lnTo>
                    <a:pt x="5144" y="5156"/>
                  </a:lnTo>
                  <a:cubicBezTo>
                    <a:pt x="5084" y="5192"/>
                    <a:pt x="5013" y="5228"/>
                    <a:pt x="4929" y="5240"/>
                  </a:cubicBezTo>
                  <a:lnTo>
                    <a:pt x="4858" y="5240"/>
                  </a:lnTo>
                  <a:cubicBezTo>
                    <a:pt x="4751" y="5228"/>
                    <a:pt x="4667" y="5180"/>
                    <a:pt x="4608" y="5109"/>
                  </a:cubicBezTo>
                  <a:lnTo>
                    <a:pt x="4453" y="4930"/>
                  </a:lnTo>
                  <a:cubicBezTo>
                    <a:pt x="4425" y="4884"/>
                    <a:pt x="4369" y="4866"/>
                    <a:pt x="4312" y="4866"/>
                  </a:cubicBezTo>
                  <a:cubicBezTo>
                    <a:pt x="4295" y="4866"/>
                    <a:pt x="4279" y="4868"/>
                    <a:pt x="4263" y="4870"/>
                  </a:cubicBezTo>
                  <a:cubicBezTo>
                    <a:pt x="4191" y="4894"/>
                    <a:pt x="4144" y="4954"/>
                    <a:pt x="4144" y="5037"/>
                  </a:cubicBezTo>
                  <a:lnTo>
                    <a:pt x="4144" y="8454"/>
                  </a:lnTo>
                  <a:lnTo>
                    <a:pt x="3763" y="8740"/>
                  </a:lnTo>
                  <a:lnTo>
                    <a:pt x="3763" y="7145"/>
                  </a:lnTo>
                  <a:cubicBezTo>
                    <a:pt x="3763" y="7061"/>
                    <a:pt x="3691" y="6978"/>
                    <a:pt x="3596" y="6978"/>
                  </a:cubicBezTo>
                  <a:cubicBezTo>
                    <a:pt x="3512" y="6978"/>
                    <a:pt x="3429" y="7061"/>
                    <a:pt x="3429" y="7145"/>
                  </a:cubicBezTo>
                  <a:lnTo>
                    <a:pt x="3429" y="8978"/>
                  </a:lnTo>
                  <a:lnTo>
                    <a:pt x="2870" y="9383"/>
                  </a:lnTo>
                  <a:lnTo>
                    <a:pt x="2870" y="7180"/>
                  </a:lnTo>
                  <a:cubicBezTo>
                    <a:pt x="2870" y="7014"/>
                    <a:pt x="2822" y="6835"/>
                    <a:pt x="2750" y="6680"/>
                  </a:cubicBezTo>
                  <a:lnTo>
                    <a:pt x="2572" y="6347"/>
                  </a:lnTo>
                  <a:cubicBezTo>
                    <a:pt x="2524" y="6240"/>
                    <a:pt x="2500" y="6121"/>
                    <a:pt x="2500" y="6013"/>
                  </a:cubicBezTo>
                  <a:lnTo>
                    <a:pt x="2500" y="4263"/>
                  </a:lnTo>
                  <a:cubicBezTo>
                    <a:pt x="2500" y="4180"/>
                    <a:pt x="2536" y="4120"/>
                    <a:pt x="2596" y="4085"/>
                  </a:cubicBezTo>
                  <a:lnTo>
                    <a:pt x="2893" y="3930"/>
                  </a:lnTo>
                  <a:close/>
                  <a:moveTo>
                    <a:pt x="5810" y="1"/>
                  </a:moveTo>
                  <a:cubicBezTo>
                    <a:pt x="5727" y="1"/>
                    <a:pt x="5656" y="72"/>
                    <a:pt x="5656" y="167"/>
                  </a:cubicBezTo>
                  <a:lnTo>
                    <a:pt x="5656" y="3870"/>
                  </a:lnTo>
                  <a:cubicBezTo>
                    <a:pt x="5596" y="3882"/>
                    <a:pt x="5537" y="3930"/>
                    <a:pt x="5477" y="3977"/>
                  </a:cubicBezTo>
                  <a:lnTo>
                    <a:pt x="5001" y="4358"/>
                  </a:lnTo>
                  <a:lnTo>
                    <a:pt x="4596" y="3870"/>
                  </a:lnTo>
                  <a:cubicBezTo>
                    <a:pt x="4489" y="3739"/>
                    <a:pt x="4346" y="3668"/>
                    <a:pt x="4179" y="3668"/>
                  </a:cubicBezTo>
                  <a:cubicBezTo>
                    <a:pt x="4072" y="3668"/>
                    <a:pt x="3989" y="3573"/>
                    <a:pt x="3989" y="3466"/>
                  </a:cubicBezTo>
                  <a:lnTo>
                    <a:pt x="3989" y="3275"/>
                  </a:lnTo>
                  <a:cubicBezTo>
                    <a:pt x="4203" y="3108"/>
                    <a:pt x="4358" y="2846"/>
                    <a:pt x="4358" y="2549"/>
                  </a:cubicBezTo>
                  <a:lnTo>
                    <a:pt x="4358" y="2180"/>
                  </a:lnTo>
                  <a:cubicBezTo>
                    <a:pt x="4358" y="1775"/>
                    <a:pt x="4024" y="1465"/>
                    <a:pt x="3643" y="1465"/>
                  </a:cubicBezTo>
                  <a:lnTo>
                    <a:pt x="3274" y="1465"/>
                  </a:lnTo>
                  <a:cubicBezTo>
                    <a:pt x="2870" y="1465"/>
                    <a:pt x="2560" y="1787"/>
                    <a:pt x="2560" y="2180"/>
                  </a:cubicBezTo>
                  <a:lnTo>
                    <a:pt x="2560" y="2549"/>
                  </a:lnTo>
                  <a:cubicBezTo>
                    <a:pt x="2560" y="2846"/>
                    <a:pt x="2703" y="3108"/>
                    <a:pt x="2929" y="3275"/>
                  </a:cubicBezTo>
                  <a:lnTo>
                    <a:pt x="2929" y="3525"/>
                  </a:lnTo>
                  <a:lnTo>
                    <a:pt x="2929" y="3549"/>
                  </a:lnTo>
                  <a:lnTo>
                    <a:pt x="2500" y="3751"/>
                  </a:lnTo>
                  <a:cubicBezTo>
                    <a:pt x="2322" y="3847"/>
                    <a:pt x="2203" y="4037"/>
                    <a:pt x="2203" y="4228"/>
                  </a:cubicBezTo>
                  <a:lnTo>
                    <a:pt x="2203" y="5990"/>
                  </a:lnTo>
                  <a:cubicBezTo>
                    <a:pt x="2203" y="6144"/>
                    <a:pt x="2239" y="6323"/>
                    <a:pt x="2322" y="6478"/>
                  </a:cubicBezTo>
                  <a:lnTo>
                    <a:pt x="2500" y="6823"/>
                  </a:lnTo>
                  <a:cubicBezTo>
                    <a:pt x="2536" y="6918"/>
                    <a:pt x="2572" y="7037"/>
                    <a:pt x="2572" y="7145"/>
                  </a:cubicBezTo>
                  <a:lnTo>
                    <a:pt x="2572" y="9597"/>
                  </a:lnTo>
                  <a:lnTo>
                    <a:pt x="83" y="11371"/>
                  </a:lnTo>
                  <a:cubicBezTo>
                    <a:pt x="12" y="11431"/>
                    <a:pt x="0" y="11538"/>
                    <a:pt x="36" y="11609"/>
                  </a:cubicBezTo>
                  <a:cubicBezTo>
                    <a:pt x="74" y="11655"/>
                    <a:pt x="133" y="11682"/>
                    <a:pt x="188" y="11682"/>
                  </a:cubicBezTo>
                  <a:cubicBezTo>
                    <a:pt x="219" y="11682"/>
                    <a:pt x="249" y="11674"/>
                    <a:pt x="274" y="11657"/>
                  </a:cubicBezTo>
                  <a:lnTo>
                    <a:pt x="5846" y="7716"/>
                  </a:lnTo>
                  <a:lnTo>
                    <a:pt x="11406" y="11657"/>
                  </a:lnTo>
                  <a:cubicBezTo>
                    <a:pt x="11442" y="11669"/>
                    <a:pt x="11466" y="11681"/>
                    <a:pt x="11513" y="11681"/>
                  </a:cubicBezTo>
                  <a:cubicBezTo>
                    <a:pt x="11573" y="11681"/>
                    <a:pt x="11621" y="11657"/>
                    <a:pt x="11644" y="11609"/>
                  </a:cubicBezTo>
                  <a:cubicBezTo>
                    <a:pt x="11668" y="11538"/>
                    <a:pt x="11644" y="11431"/>
                    <a:pt x="11573" y="11371"/>
                  </a:cubicBezTo>
                  <a:lnTo>
                    <a:pt x="5977" y="7395"/>
                  </a:lnTo>
                  <a:lnTo>
                    <a:pt x="5977" y="4930"/>
                  </a:lnTo>
                  <a:lnTo>
                    <a:pt x="6144" y="4787"/>
                  </a:lnTo>
                  <a:cubicBezTo>
                    <a:pt x="6263" y="4692"/>
                    <a:pt x="6334" y="4549"/>
                    <a:pt x="6346" y="4394"/>
                  </a:cubicBezTo>
                  <a:cubicBezTo>
                    <a:pt x="6346" y="4228"/>
                    <a:pt x="6287" y="4073"/>
                    <a:pt x="6168" y="3977"/>
                  </a:cubicBezTo>
                  <a:cubicBezTo>
                    <a:pt x="6108" y="3930"/>
                    <a:pt x="6049" y="3882"/>
                    <a:pt x="5977" y="3870"/>
                  </a:cubicBezTo>
                  <a:lnTo>
                    <a:pt x="5977" y="715"/>
                  </a:lnTo>
                  <a:lnTo>
                    <a:pt x="8275" y="715"/>
                  </a:lnTo>
                  <a:lnTo>
                    <a:pt x="8037" y="1191"/>
                  </a:lnTo>
                  <a:cubicBezTo>
                    <a:pt x="8001" y="1239"/>
                    <a:pt x="8001" y="1299"/>
                    <a:pt x="8037" y="1334"/>
                  </a:cubicBezTo>
                  <a:lnTo>
                    <a:pt x="8275" y="1811"/>
                  </a:lnTo>
                  <a:lnTo>
                    <a:pt x="6549" y="1811"/>
                  </a:lnTo>
                  <a:cubicBezTo>
                    <a:pt x="6453" y="1811"/>
                    <a:pt x="6382" y="1894"/>
                    <a:pt x="6382" y="1977"/>
                  </a:cubicBezTo>
                  <a:cubicBezTo>
                    <a:pt x="6382" y="2072"/>
                    <a:pt x="6453" y="2144"/>
                    <a:pt x="6549" y="2144"/>
                  </a:cubicBezTo>
                  <a:lnTo>
                    <a:pt x="8549" y="2144"/>
                  </a:lnTo>
                  <a:cubicBezTo>
                    <a:pt x="8608" y="2144"/>
                    <a:pt x="8668" y="2108"/>
                    <a:pt x="8704" y="2072"/>
                  </a:cubicBezTo>
                  <a:cubicBezTo>
                    <a:pt x="8727" y="2025"/>
                    <a:pt x="8727" y="1953"/>
                    <a:pt x="8716" y="1906"/>
                  </a:cubicBezTo>
                  <a:lnTo>
                    <a:pt x="8394" y="1251"/>
                  </a:lnTo>
                  <a:lnTo>
                    <a:pt x="8716" y="596"/>
                  </a:lnTo>
                  <a:cubicBezTo>
                    <a:pt x="8751" y="537"/>
                    <a:pt x="8751" y="477"/>
                    <a:pt x="8704" y="429"/>
                  </a:cubicBezTo>
                  <a:cubicBezTo>
                    <a:pt x="8668" y="394"/>
                    <a:pt x="8608" y="358"/>
                    <a:pt x="8549" y="358"/>
                  </a:cubicBezTo>
                  <a:lnTo>
                    <a:pt x="5977" y="358"/>
                  </a:lnTo>
                  <a:lnTo>
                    <a:pt x="5977" y="167"/>
                  </a:lnTo>
                  <a:cubicBezTo>
                    <a:pt x="5977" y="72"/>
                    <a:pt x="5906" y="1"/>
                    <a:pt x="58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0" name="Google Shape;2730;p96"/>
            <p:cNvSpPr/>
            <p:nvPr/>
          </p:nvSpPr>
          <p:spPr>
            <a:xfrm>
              <a:off x="7281188" y="3188513"/>
              <a:ext cx="65596" cy="48473"/>
            </a:xfrm>
            <a:custGeom>
              <a:avLst/>
              <a:gdLst/>
              <a:ahLst/>
              <a:cxnLst/>
              <a:rect l="l" t="t" r="r" b="b"/>
              <a:pathLst>
                <a:path w="2061" h="1523" extrusionOk="0">
                  <a:moveTo>
                    <a:pt x="204" y="1"/>
                  </a:moveTo>
                  <a:cubicBezTo>
                    <a:pt x="151" y="1"/>
                    <a:pt x="97" y="27"/>
                    <a:pt x="60" y="70"/>
                  </a:cubicBezTo>
                  <a:cubicBezTo>
                    <a:pt x="1" y="154"/>
                    <a:pt x="37" y="261"/>
                    <a:pt x="108" y="320"/>
                  </a:cubicBezTo>
                  <a:lnTo>
                    <a:pt x="1775" y="1487"/>
                  </a:lnTo>
                  <a:cubicBezTo>
                    <a:pt x="1799" y="1511"/>
                    <a:pt x="1834" y="1523"/>
                    <a:pt x="1882" y="1523"/>
                  </a:cubicBezTo>
                  <a:cubicBezTo>
                    <a:pt x="1942" y="1523"/>
                    <a:pt x="1977" y="1487"/>
                    <a:pt x="2013" y="1451"/>
                  </a:cubicBezTo>
                  <a:cubicBezTo>
                    <a:pt x="2061" y="1368"/>
                    <a:pt x="2037" y="1261"/>
                    <a:pt x="1965" y="1213"/>
                  </a:cubicBezTo>
                  <a:lnTo>
                    <a:pt x="299" y="35"/>
                  </a:lnTo>
                  <a:cubicBezTo>
                    <a:pt x="271" y="11"/>
                    <a:pt x="237" y="1"/>
                    <a:pt x="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1" name="Google Shape;2731;p96"/>
            <p:cNvSpPr/>
            <p:nvPr/>
          </p:nvSpPr>
          <p:spPr>
            <a:xfrm>
              <a:off x="7252034" y="3168080"/>
              <a:ext cx="24634" cy="19287"/>
            </a:xfrm>
            <a:custGeom>
              <a:avLst/>
              <a:gdLst/>
              <a:ahLst/>
              <a:cxnLst/>
              <a:rect l="l" t="t" r="r" b="b"/>
              <a:pathLst>
                <a:path w="774" h="606" extrusionOk="0">
                  <a:moveTo>
                    <a:pt x="201" y="1"/>
                  </a:moveTo>
                  <a:cubicBezTo>
                    <a:pt x="148" y="1"/>
                    <a:pt x="97" y="29"/>
                    <a:pt x="60" y="81"/>
                  </a:cubicBezTo>
                  <a:cubicBezTo>
                    <a:pt x="0" y="153"/>
                    <a:pt x="24" y="260"/>
                    <a:pt x="95" y="319"/>
                  </a:cubicBezTo>
                  <a:lnTo>
                    <a:pt x="476" y="569"/>
                  </a:lnTo>
                  <a:cubicBezTo>
                    <a:pt x="500" y="581"/>
                    <a:pt x="536" y="605"/>
                    <a:pt x="572" y="605"/>
                  </a:cubicBezTo>
                  <a:cubicBezTo>
                    <a:pt x="631" y="605"/>
                    <a:pt x="679" y="569"/>
                    <a:pt x="714" y="522"/>
                  </a:cubicBezTo>
                  <a:cubicBezTo>
                    <a:pt x="774" y="450"/>
                    <a:pt x="750" y="343"/>
                    <a:pt x="667" y="284"/>
                  </a:cubicBezTo>
                  <a:lnTo>
                    <a:pt x="298" y="34"/>
                  </a:lnTo>
                  <a:cubicBezTo>
                    <a:pt x="266" y="11"/>
                    <a:pt x="233" y="1"/>
                    <a:pt x="2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32" name="Google Shape;2732;p96"/>
          <p:cNvGrpSpPr/>
          <p:nvPr/>
        </p:nvGrpSpPr>
        <p:grpSpPr>
          <a:xfrm>
            <a:off x="8750148" y="1028482"/>
            <a:ext cx="262445" cy="262420"/>
            <a:chOff x="7976174" y="2925108"/>
            <a:chExt cx="334666" cy="334634"/>
          </a:xfrm>
        </p:grpSpPr>
        <p:sp>
          <p:nvSpPr>
            <p:cNvPr id="2733" name="Google Shape;2733;p96"/>
            <p:cNvSpPr/>
            <p:nvPr/>
          </p:nvSpPr>
          <p:spPr>
            <a:xfrm>
              <a:off x="8003100" y="3064545"/>
              <a:ext cx="10630" cy="14068"/>
            </a:xfrm>
            <a:custGeom>
              <a:avLst/>
              <a:gdLst/>
              <a:ahLst/>
              <a:cxnLst/>
              <a:rect l="l" t="t" r="r" b="b"/>
              <a:pathLst>
                <a:path w="334" h="442" extrusionOk="0">
                  <a:moveTo>
                    <a:pt x="167" y="1"/>
                  </a:moveTo>
                  <a:cubicBezTo>
                    <a:pt x="72" y="1"/>
                    <a:pt x="0" y="72"/>
                    <a:pt x="0" y="167"/>
                  </a:cubicBezTo>
                  <a:lnTo>
                    <a:pt x="0" y="286"/>
                  </a:lnTo>
                  <a:cubicBezTo>
                    <a:pt x="0" y="370"/>
                    <a:pt x="72" y="441"/>
                    <a:pt x="167" y="441"/>
                  </a:cubicBezTo>
                  <a:cubicBezTo>
                    <a:pt x="250" y="441"/>
                    <a:pt x="322" y="370"/>
                    <a:pt x="322" y="286"/>
                  </a:cubicBezTo>
                  <a:lnTo>
                    <a:pt x="322" y="167"/>
                  </a:lnTo>
                  <a:cubicBezTo>
                    <a:pt x="334" y="72"/>
                    <a:pt x="250" y="1"/>
                    <a:pt x="1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4" name="Google Shape;2734;p96"/>
            <p:cNvSpPr/>
            <p:nvPr/>
          </p:nvSpPr>
          <p:spPr>
            <a:xfrm>
              <a:off x="8003100" y="3046371"/>
              <a:ext cx="10630" cy="14418"/>
            </a:xfrm>
            <a:custGeom>
              <a:avLst/>
              <a:gdLst/>
              <a:ahLst/>
              <a:cxnLst/>
              <a:rect l="l" t="t" r="r" b="b"/>
              <a:pathLst>
                <a:path w="334" h="453" extrusionOk="0">
                  <a:moveTo>
                    <a:pt x="167" y="0"/>
                  </a:moveTo>
                  <a:cubicBezTo>
                    <a:pt x="72" y="0"/>
                    <a:pt x="0" y="71"/>
                    <a:pt x="0" y="167"/>
                  </a:cubicBezTo>
                  <a:lnTo>
                    <a:pt x="0" y="286"/>
                  </a:lnTo>
                  <a:cubicBezTo>
                    <a:pt x="0" y="369"/>
                    <a:pt x="72" y="452"/>
                    <a:pt x="167" y="452"/>
                  </a:cubicBezTo>
                  <a:cubicBezTo>
                    <a:pt x="250" y="452"/>
                    <a:pt x="322" y="369"/>
                    <a:pt x="322" y="286"/>
                  </a:cubicBezTo>
                  <a:lnTo>
                    <a:pt x="322" y="167"/>
                  </a:lnTo>
                  <a:cubicBezTo>
                    <a:pt x="334" y="71"/>
                    <a:pt x="250" y="0"/>
                    <a:pt x="1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5" name="Google Shape;2735;p96"/>
            <p:cNvSpPr/>
            <p:nvPr/>
          </p:nvSpPr>
          <p:spPr>
            <a:xfrm>
              <a:off x="8272519" y="3105093"/>
              <a:ext cx="10630" cy="14418"/>
            </a:xfrm>
            <a:custGeom>
              <a:avLst/>
              <a:gdLst/>
              <a:ahLst/>
              <a:cxnLst/>
              <a:rect l="l" t="t" r="r" b="b"/>
              <a:pathLst>
                <a:path w="334" h="453" extrusionOk="0">
                  <a:moveTo>
                    <a:pt x="167" y="0"/>
                  </a:moveTo>
                  <a:cubicBezTo>
                    <a:pt x="84" y="0"/>
                    <a:pt x="1" y="72"/>
                    <a:pt x="1" y="167"/>
                  </a:cubicBezTo>
                  <a:lnTo>
                    <a:pt x="1" y="286"/>
                  </a:lnTo>
                  <a:cubicBezTo>
                    <a:pt x="1" y="370"/>
                    <a:pt x="84" y="453"/>
                    <a:pt x="167" y="453"/>
                  </a:cubicBezTo>
                  <a:cubicBezTo>
                    <a:pt x="263" y="453"/>
                    <a:pt x="334" y="370"/>
                    <a:pt x="334" y="286"/>
                  </a:cubicBezTo>
                  <a:lnTo>
                    <a:pt x="334" y="167"/>
                  </a:lnTo>
                  <a:cubicBezTo>
                    <a:pt x="334" y="72"/>
                    <a:pt x="263" y="0"/>
                    <a:pt x="1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6" name="Google Shape;2736;p96"/>
            <p:cNvSpPr/>
            <p:nvPr/>
          </p:nvSpPr>
          <p:spPr>
            <a:xfrm>
              <a:off x="8272519" y="3123266"/>
              <a:ext cx="10630" cy="14068"/>
            </a:xfrm>
            <a:custGeom>
              <a:avLst/>
              <a:gdLst/>
              <a:ahLst/>
              <a:cxnLst/>
              <a:rect l="l" t="t" r="r" b="b"/>
              <a:pathLst>
                <a:path w="334" h="442" extrusionOk="0">
                  <a:moveTo>
                    <a:pt x="167" y="1"/>
                  </a:moveTo>
                  <a:cubicBezTo>
                    <a:pt x="84" y="1"/>
                    <a:pt x="1" y="72"/>
                    <a:pt x="1" y="168"/>
                  </a:cubicBezTo>
                  <a:lnTo>
                    <a:pt x="1" y="287"/>
                  </a:lnTo>
                  <a:cubicBezTo>
                    <a:pt x="1" y="370"/>
                    <a:pt x="84" y="442"/>
                    <a:pt x="167" y="442"/>
                  </a:cubicBezTo>
                  <a:cubicBezTo>
                    <a:pt x="263" y="442"/>
                    <a:pt x="334" y="370"/>
                    <a:pt x="334" y="287"/>
                  </a:cubicBezTo>
                  <a:lnTo>
                    <a:pt x="334" y="168"/>
                  </a:lnTo>
                  <a:cubicBezTo>
                    <a:pt x="334" y="72"/>
                    <a:pt x="263" y="1"/>
                    <a:pt x="1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7" name="Google Shape;2737;p96"/>
            <p:cNvSpPr/>
            <p:nvPr/>
          </p:nvSpPr>
          <p:spPr>
            <a:xfrm>
              <a:off x="7976174" y="2925108"/>
              <a:ext cx="334666" cy="334634"/>
            </a:xfrm>
            <a:custGeom>
              <a:avLst/>
              <a:gdLst/>
              <a:ahLst/>
              <a:cxnLst/>
              <a:rect l="l" t="t" r="r" b="b"/>
              <a:pathLst>
                <a:path w="10515" h="10514" extrusionOk="0">
                  <a:moveTo>
                    <a:pt x="5109" y="655"/>
                  </a:moveTo>
                  <a:lnTo>
                    <a:pt x="5109" y="2762"/>
                  </a:lnTo>
                  <a:lnTo>
                    <a:pt x="4704" y="2762"/>
                  </a:lnTo>
                  <a:lnTo>
                    <a:pt x="4704" y="655"/>
                  </a:lnTo>
                  <a:close/>
                  <a:moveTo>
                    <a:pt x="7549" y="655"/>
                  </a:moveTo>
                  <a:lnTo>
                    <a:pt x="7549" y="738"/>
                  </a:lnTo>
                  <a:lnTo>
                    <a:pt x="7549" y="750"/>
                  </a:lnTo>
                  <a:lnTo>
                    <a:pt x="7549" y="1584"/>
                  </a:lnTo>
                  <a:lnTo>
                    <a:pt x="7549" y="1774"/>
                  </a:lnTo>
                  <a:cubicBezTo>
                    <a:pt x="7442" y="1667"/>
                    <a:pt x="7311" y="1572"/>
                    <a:pt x="7157" y="1536"/>
                  </a:cubicBezTo>
                  <a:cubicBezTo>
                    <a:pt x="7122" y="1527"/>
                    <a:pt x="7085" y="1523"/>
                    <a:pt x="7048" y="1523"/>
                  </a:cubicBezTo>
                  <a:cubicBezTo>
                    <a:pt x="6935" y="1523"/>
                    <a:pt x="6818" y="1565"/>
                    <a:pt x="6728" y="1655"/>
                  </a:cubicBezTo>
                  <a:cubicBezTo>
                    <a:pt x="6716" y="1667"/>
                    <a:pt x="6371" y="1965"/>
                    <a:pt x="6811" y="2584"/>
                  </a:cubicBezTo>
                  <a:cubicBezTo>
                    <a:pt x="6859" y="2643"/>
                    <a:pt x="6907" y="2691"/>
                    <a:pt x="6918" y="2762"/>
                  </a:cubicBezTo>
                  <a:lnTo>
                    <a:pt x="5430" y="2762"/>
                  </a:lnTo>
                  <a:lnTo>
                    <a:pt x="5430" y="655"/>
                  </a:lnTo>
                  <a:close/>
                  <a:moveTo>
                    <a:pt x="2359" y="523"/>
                  </a:moveTo>
                  <a:cubicBezTo>
                    <a:pt x="2823" y="523"/>
                    <a:pt x="3485" y="630"/>
                    <a:pt x="3620" y="833"/>
                  </a:cubicBezTo>
                  <a:cubicBezTo>
                    <a:pt x="3644" y="881"/>
                    <a:pt x="3704" y="917"/>
                    <a:pt x="3763" y="917"/>
                  </a:cubicBezTo>
                  <a:lnTo>
                    <a:pt x="4359" y="917"/>
                  </a:lnTo>
                  <a:lnTo>
                    <a:pt x="4359" y="2500"/>
                  </a:lnTo>
                  <a:lnTo>
                    <a:pt x="3954" y="2500"/>
                  </a:lnTo>
                  <a:cubicBezTo>
                    <a:pt x="3894" y="2500"/>
                    <a:pt x="3847" y="2536"/>
                    <a:pt x="3823" y="2560"/>
                  </a:cubicBezTo>
                  <a:cubicBezTo>
                    <a:pt x="3466" y="3024"/>
                    <a:pt x="3275" y="3072"/>
                    <a:pt x="3037" y="3119"/>
                  </a:cubicBezTo>
                  <a:cubicBezTo>
                    <a:pt x="2858" y="3143"/>
                    <a:pt x="2644" y="3191"/>
                    <a:pt x="2358" y="3381"/>
                  </a:cubicBezTo>
                  <a:cubicBezTo>
                    <a:pt x="2174" y="3515"/>
                    <a:pt x="2037" y="3549"/>
                    <a:pt x="1955" y="3549"/>
                  </a:cubicBezTo>
                  <a:cubicBezTo>
                    <a:pt x="1921" y="3549"/>
                    <a:pt x="1896" y="3543"/>
                    <a:pt x="1882" y="3536"/>
                  </a:cubicBezTo>
                  <a:cubicBezTo>
                    <a:pt x="1846" y="3477"/>
                    <a:pt x="1846" y="3417"/>
                    <a:pt x="1846" y="3381"/>
                  </a:cubicBezTo>
                  <a:cubicBezTo>
                    <a:pt x="1882" y="3203"/>
                    <a:pt x="2168" y="3000"/>
                    <a:pt x="2346" y="2905"/>
                  </a:cubicBezTo>
                  <a:cubicBezTo>
                    <a:pt x="2442" y="2858"/>
                    <a:pt x="2466" y="2762"/>
                    <a:pt x="2430" y="2679"/>
                  </a:cubicBezTo>
                  <a:cubicBezTo>
                    <a:pt x="2394" y="2619"/>
                    <a:pt x="2335" y="2596"/>
                    <a:pt x="2263" y="2596"/>
                  </a:cubicBezTo>
                  <a:lnTo>
                    <a:pt x="715" y="2596"/>
                  </a:lnTo>
                  <a:cubicBezTo>
                    <a:pt x="644" y="2596"/>
                    <a:pt x="584" y="2536"/>
                    <a:pt x="584" y="2465"/>
                  </a:cubicBezTo>
                  <a:lnTo>
                    <a:pt x="584" y="2441"/>
                  </a:lnTo>
                  <a:cubicBezTo>
                    <a:pt x="584" y="2369"/>
                    <a:pt x="644" y="2310"/>
                    <a:pt x="715" y="2310"/>
                  </a:cubicBezTo>
                  <a:lnTo>
                    <a:pt x="2132" y="2310"/>
                  </a:lnTo>
                  <a:cubicBezTo>
                    <a:pt x="2215" y="2310"/>
                    <a:pt x="2287" y="2238"/>
                    <a:pt x="2287" y="2143"/>
                  </a:cubicBezTo>
                  <a:cubicBezTo>
                    <a:pt x="2287" y="2060"/>
                    <a:pt x="2215" y="1988"/>
                    <a:pt x="2132" y="1988"/>
                  </a:cubicBezTo>
                  <a:lnTo>
                    <a:pt x="715" y="1988"/>
                  </a:lnTo>
                  <a:lnTo>
                    <a:pt x="441" y="2012"/>
                  </a:lnTo>
                  <a:cubicBezTo>
                    <a:pt x="370" y="2012"/>
                    <a:pt x="310" y="1953"/>
                    <a:pt x="310" y="1881"/>
                  </a:cubicBezTo>
                  <a:lnTo>
                    <a:pt x="310" y="1869"/>
                  </a:lnTo>
                  <a:cubicBezTo>
                    <a:pt x="310" y="1786"/>
                    <a:pt x="370" y="1726"/>
                    <a:pt x="441" y="1726"/>
                  </a:cubicBezTo>
                  <a:lnTo>
                    <a:pt x="2156" y="1726"/>
                  </a:lnTo>
                  <a:cubicBezTo>
                    <a:pt x="2251" y="1726"/>
                    <a:pt x="2323" y="1655"/>
                    <a:pt x="2323" y="1572"/>
                  </a:cubicBezTo>
                  <a:cubicBezTo>
                    <a:pt x="2323" y="1476"/>
                    <a:pt x="2251" y="1405"/>
                    <a:pt x="2156" y="1405"/>
                  </a:cubicBezTo>
                  <a:lnTo>
                    <a:pt x="691" y="1405"/>
                  </a:lnTo>
                  <a:cubicBezTo>
                    <a:pt x="632" y="1393"/>
                    <a:pt x="596" y="1345"/>
                    <a:pt x="596" y="1286"/>
                  </a:cubicBezTo>
                  <a:lnTo>
                    <a:pt x="596" y="1274"/>
                  </a:lnTo>
                  <a:cubicBezTo>
                    <a:pt x="596" y="1191"/>
                    <a:pt x="656" y="1131"/>
                    <a:pt x="727" y="1131"/>
                  </a:cubicBezTo>
                  <a:lnTo>
                    <a:pt x="2156" y="1131"/>
                  </a:lnTo>
                  <a:cubicBezTo>
                    <a:pt x="2239" y="1131"/>
                    <a:pt x="2323" y="1060"/>
                    <a:pt x="2323" y="976"/>
                  </a:cubicBezTo>
                  <a:cubicBezTo>
                    <a:pt x="2323" y="881"/>
                    <a:pt x="2239" y="810"/>
                    <a:pt x="2156" y="810"/>
                  </a:cubicBezTo>
                  <a:lnTo>
                    <a:pt x="1442" y="810"/>
                  </a:lnTo>
                  <a:cubicBezTo>
                    <a:pt x="1370" y="810"/>
                    <a:pt x="1311" y="750"/>
                    <a:pt x="1311" y="679"/>
                  </a:cubicBezTo>
                  <a:lnTo>
                    <a:pt x="1311" y="655"/>
                  </a:lnTo>
                  <a:cubicBezTo>
                    <a:pt x="1311" y="583"/>
                    <a:pt x="1370" y="524"/>
                    <a:pt x="1442" y="524"/>
                  </a:cubicBezTo>
                  <a:lnTo>
                    <a:pt x="2287" y="524"/>
                  </a:lnTo>
                  <a:cubicBezTo>
                    <a:pt x="2310" y="523"/>
                    <a:pt x="2334" y="523"/>
                    <a:pt x="2359" y="523"/>
                  </a:cubicBezTo>
                  <a:close/>
                  <a:moveTo>
                    <a:pt x="8633" y="310"/>
                  </a:moveTo>
                  <a:cubicBezTo>
                    <a:pt x="8704" y="310"/>
                    <a:pt x="8764" y="369"/>
                    <a:pt x="8764" y="452"/>
                  </a:cubicBezTo>
                  <a:lnTo>
                    <a:pt x="8764" y="691"/>
                  </a:lnTo>
                  <a:lnTo>
                    <a:pt x="8764" y="726"/>
                  </a:lnTo>
                  <a:lnTo>
                    <a:pt x="8764" y="1107"/>
                  </a:lnTo>
                  <a:lnTo>
                    <a:pt x="8764" y="1131"/>
                  </a:lnTo>
                  <a:lnTo>
                    <a:pt x="8764" y="2155"/>
                  </a:lnTo>
                  <a:cubicBezTo>
                    <a:pt x="8764" y="2250"/>
                    <a:pt x="8835" y="2322"/>
                    <a:pt x="8931" y="2322"/>
                  </a:cubicBezTo>
                  <a:cubicBezTo>
                    <a:pt x="9014" y="2322"/>
                    <a:pt x="9085" y="2250"/>
                    <a:pt x="9085" y="2155"/>
                  </a:cubicBezTo>
                  <a:lnTo>
                    <a:pt x="9085" y="1012"/>
                  </a:lnTo>
                  <a:lnTo>
                    <a:pt x="9085" y="988"/>
                  </a:lnTo>
                  <a:lnTo>
                    <a:pt x="9085" y="953"/>
                  </a:lnTo>
                  <a:lnTo>
                    <a:pt x="9085" y="702"/>
                  </a:lnTo>
                  <a:cubicBezTo>
                    <a:pt x="9109" y="643"/>
                    <a:pt x="9145" y="595"/>
                    <a:pt x="9204" y="595"/>
                  </a:cubicBezTo>
                  <a:lnTo>
                    <a:pt x="9228" y="595"/>
                  </a:lnTo>
                  <a:cubicBezTo>
                    <a:pt x="9300" y="595"/>
                    <a:pt x="9359" y="655"/>
                    <a:pt x="9359" y="726"/>
                  </a:cubicBezTo>
                  <a:lnTo>
                    <a:pt x="9359" y="1322"/>
                  </a:lnTo>
                  <a:lnTo>
                    <a:pt x="9359" y="1441"/>
                  </a:lnTo>
                  <a:lnTo>
                    <a:pt x="9359" y="2155"/>
                  </a:lnTo>
                  <a:cubicBezTo>
                    <a:pt x="9359" y="2250"/>
                    <a:pt x="9431" y="2322"/>
                    <a:pt x="9526" y="2322"/>
                  </a:cubicBezTo>
                  <a:cubicBezTo>
                    <a:pt x="9609" y="2322"/>
                    <a:pt x="9681" y="2250"/>
                    <a:pt x="9681" y="2155"/>
                  </a:cubicBezTo>
                  <a:lnTo>
                    <a:pt x="9681" y="1441"/>
                  </a:lnTo>
                  <a:cubicBezTo>
                    <a:pt x="9681" y="1369"/>
                    <a:pt x="9740" y="1310"/>
                    <a:pt x="9824" y="1310"/>
                  </a:cubicBezTo>
                  <a:lnTo>
                    <a:pt x="9835" y="1310"/>
                  </a:lnTo>
                  <a:cubicBezTo>
                    <a:pt x="9907" y="1310"/>
                    <a:pt x="9966" y="1369"/>
                    <a:pt x="9966" y="1441"/>
                  </a:cubicBezTo>
                  <a:lnTo>
                    <a:pt x="9966" y="2298"/>
                  </a:lnTo>
                  <a:cubicBezTo>
                    <a:pt x="9978" y="2750"/>
                    <a:pt x="9883" y="3489"/>
                    <a:pt x="9657" y="3620"/>
                  </a:cubicBezTo>
                  <a:cubicBezTo>
                    <a:pt x="9609" y="3643"/>
                    <a:pt x="9585" y="3703"/>
                    <a:pt x="9585" y="3762"/>
                  </a:cubicBezTo>
                  <a:lnTo>
                    <a:pt x="9585" y="4358"/>
                  </a:lnTo>
                  <a:lnTo>
                    <a:pt x="7990" y="4358"/>
                  </a:lnTo>
                  <a:lnTo>
                    <a:pt x="7990" y="3965"/>
                  </a:lnTo>
                  <a:cubicBezTo>
                    <a:pt x="7990" y="3905"/>
                    <a:pt x="7954" y="3858"/>
                    <a:pt x="7930" y="3822"/>
                  </a:cubicBezTo>
                  <a:cubicBezTo>
                    <a:pt x="7466" y="3465"/>
                    <a:pt x="7419" y="3274"/>
                    <a:pt x="7383" y="3036"/>
                  </a:cubicBezTo>
                  <a:cubicBezTo>
                    <a:pt x="7347" y="2858"/>
                    <a:pt x="7299" y="2655"/>
                    <a:pt x="7109" y="2369"/>
                  </a:cubicBezTo>
                  <a:cubicBezTo>
                    <a:pt x="6918" y="2096"/>
                    <a:pt x="6930" y="1941"/>
                    <a:pt x="6966" y="1893"/>
                  </a:cubicBezTo>
                  <a:cubicBezTo>
                    <a:pt x="7026" y="1845"/>
                    <a:pt x="7085" y="1845"/>
                    <a:pt x="7109" y="1845"/>
                  </a:cubicBezTo>
                  <a:cubicBezTo>
                    <a:pt x="7288" y="1893"/>
                    <a:pt x="7502" y="2179"/>
                    <a:pt x="7585" y="2357"/>
                  </a:cubicBezTo>
                  <a:cubicBezTo>
                    <a:pt x="7603" y="2418"/>
                    <a:pt x="7658" y="2460"/>
                    <a:pt x="7718" y="2460"/>
                  </a:cubicBezTo>
                  <a:cubicBezTo>
                    <a:pt x="7741" y="2460"/>
                    <a:pt x="7765" y="2454"/>
                    <a:pt x="7788" y="2441"/>
                  </a:cubicBezTo>
                  <a:cubicBezTo>
                    <a:pt x="7847" y="2417"/>
                    <a:pt x="7871" y="2357"/>
                    <a:pt x="7871" y="2286"/>
                  </a:cubicBezTo>
                  <a:lnTo>
                    <a:pt x="7871" y="2262"/>
                  </a:lnTo>
                  <a:lnTo>
                    <a:pt x="7871" y="1584"/>
                  </a:lnTo>
                  <a:lnTo>
                    <a:pt x="7871" y="750"/>
                  </a:lnTo>
                  <a:lnTo>
                    <a:pt x="7871" y="726"/>
                  </a:lnTo>
                  <a:cubicBezTo>
                    <a:pt x="7871" y="655"/>
                    <a:pt x="7930" y="595"/>
                    <a:pt x="8002" y="595"/>
                  </a:cubicBezTo>
                  <a:lnTo>
                    <a:pt x="8014" y="595"/>
                  </a:lnTo>
                  <a:cubicBezTo>
                    <a:pt x="8097" y="595"/>
                    <a:pt x="8157" y="655"/>
                    <a:pt x="8157" y="726"/>
                  </a:cubicBezTo>
                  <a:lnTo>
                    <a:pt x="8157" y="2143"/>
                  </a:lnTo>
                  <a:cubicBezTo>
                    <a:pt x="8157" y="2238"/>
                    <a:pt x="8228" y="2310"/>
                    <a:pt x="8311" y="2310"/>
                  </a:cubicBezTo>
                  <a:cubicBezTo>
                    <a:pt x="8407" y="2310"/>
                    <a:pt x="8478" y="2238"/>
                    <a:pt x="8478" y="2143"/>
                  </a:cubicBezTo>
                  <a:lnTo>
                    <a:pt x="8478" y="726"/>
                  </a:lnTo>
                  <a:lnTo>
                    <a:pt x="8478" y="452"/>
                  </a:lnTo>
                  <a:cubicBezTo>
                    <a:pt x="8478" y="369"/>
                    <a:pt x="8538" y="310"/>
                    <a:pt x="8609" y="310"/>
                  </a:cubicBezTo>
                  <a:close/>
                  <a:moveTo>
                    <a:pt x="1763" y="2941"/>
                  </a:moveTo>
                  <a:cubicBezTo>
                    <a:pt x="1668" y="3036"/>
                    <a:pt x="1561" y="3179"/>
                    <a:pt x="1537" y="3322"/>
                  </a:cubicBezTo>
                  <a:cubicBezTo>
                    <a:pt x="1501" y="3477"/>
                    <a:pt x="1537" y="3631"/>
                    <a:pt x="1656" y="3750"/>
                  </a:cubicBezTo>
                  <a:cubicBezTo>
                    <a:pt x="1668" y="3774"/>
                    <a:pt x="1763" y="3881"/>
                    <a:pt x="1989" y="3881"/>
                  </a:cubicBezTo>
                  <a:cubicBezTo>
                    <a:pt x="2144" y="3881"/>
                    <a:pt x="2335" y="3834"/>
                    <a:pt x="2573" y="3667"/>
                  </a:cubicBezTo>
                  <a:cubicBezTo>
                    <a:pt x="2632" y="3620"/>
                    <a:pt x="2692" y="3572"/>
                    <a:pt x="2751" y="3560"/>
                  </a:cubicBezTo>
                  <a:lnTo>
                    <a:pt x="2751" y="5048"/>
                  </a:lnTo>
                  <a:lnTo>
                    <a:pt x="656" y="5048"/>
                  </a:lnTo>
                  <a:lnTo>
                    <a:pt x="656" y="2941"/>
                  </a:lnTo>
                  <a:close/>
                  <a:moveTo>
                    <a:pt x="9824" y="4703"/>
                  </a:moveTo>
                  <a:lnTo>
                    <a:pt x="9824" y="5108"/>
                  </a:lnTo>
                  <a:lnTo>
                    <a:pt x="7728" y="5108"/>
                  </a:lnTo>
                  <a:lnTo>
                    <a:pt x="7728" y="4703"/>
                  </a:lnTo>
                  <a:close/>
                  <a:moveTo>
                    <a:pt x="2751" y="5370"/>
                  </a:moveTo>
                  <a:lnTo>
                    <a:pt x="2751" y="5775"/>
                  </a:lnTo>
                  <a:lnTo>
                    <a:pt x="656" y="5775"/>
                  </a:lnTo>
                  <a:lnTo>
                    <a:pt x="656" y="5370"/>
                  </a:lnTo>
                  <a:close/>
                  <a:moveTo>
                    <a:pt x="4359" y="2858"/>
                  </a:moveTo>
                  <a:lnTo>
                    <a:pt x="4359" y="2917"/>
                  </a:lnTo>
                  <a:cubicBezTo>
                    <a:pt x="4359" y="3012"/>
                    <a:pt x="4430" y="3084"/>
                    <a:pt x="4525" y="3084"/>
                  </a:cubicBezTo>
                  <a:lnTo>
                    <a:pt x="7014" y="3084"/>
                  </a:lnTo>
                  <a:lnTo>
                    <a:pt x="7014" y="3096"/>
                  </a:lnTo>
                  <a:cubicBezTo>
                    <a:pt x="7049" y="3369"/>
                    <a:pt x="7109" y="3655"/>
                    <a:pt x="7621" y="4048"/>
                  </a:cubicBezTo>
                  <a:lnTo>
                    <a:pt x="7621" y="4370"/>
                  </a:lnTo>
                  <a:lnTo>
                    <a:pt x="7561" y="4370"/>
                  </a:lnTo>
                  <a:cubicBezTo>
                    <a:pt x="7466" y="4370"/>
                    <a:pt x="7395" y="4441"/>
                    <a:pt x="7395" y="4524"/>
                  </a:cubicBezTo>
                  <a:lnTo>
                    <a:pt x="7395" y="7013"/>
                  </a:lnTo>
                  <a:lnTo>
                    <a:pt x="7383" y="7013"/>
                  </a:lnTo>
                  <a:cubicBezTo>
                    <a:pt x="7109" y="7060"/>
                    <a:pt x="6823" y="7120"/>
                    <a:pt x="6430" y="7620"/>
                  </a:cubicBezTo>
                  <a:lnTo>
                    <a:pt x="6121" y="7620"/>
                  </a:lnTo>
                  <a:lnTo>
                    <a:pt x="6121" y="7560"/>
                  </a:lnTo>
                  <a:cubicBezTo>
                    <a:pt x="6121" y="7477"/>
                    <a:pt x="6037" y="7406"/>
                    <a:pt x="5954" y="7406"/>
                  </a:cubicBezTo>
                  <a:lnTo>
                    <a:pt x="3466" y="7406"/>
                  </a:lnTo>
                  <a:lnTo>
                    <a:pt x="3466" y="7382"/>
                  </a:lnTo>
                  <a:cubicBezTo>
                    <a:pt x="3418" y="7120"/>
                    <a:pt x="3358" y="6834"/>
                    <a:pt x="2858" y="6429"/>
                  </a:cubicBezTo>
                  <a:lnTo>
                    <a:pt x="2858" y="6120"/>
                  </a:lnTo>
                  <a:lnTo>
                    <a:pt x="2918" y="6120"/>
                  </a:lnTo>
                  <a:cubicBezTo>
                    <a:pt x="3001" y="6120"/>
                    <a:pt x="3085" y="6048"/>
                    <a:pt x="3085" y="5953"/>
                  </a:cubicBezTo>
                  <a:lnTo>
                    <a:pt x="3085" y="3477"/>
                  </a:lnTo>
                  <a:lnTo>
                    <a:pt x="3097" y="3477"/>
                  </a:lnTo>
                  <a:cubicBezTo>
                    <a:pt x="3358" y="3429"/>
                    <a:pt x="3644" y="3369"/>
                    <a:pt x="4049" y="2858"/>
                  </a:cubicBezTo>
                  <a:close/>
                  <a:moveTo>
                    <a:pt x="5787" y="7727"/>
                  </a:moveTo>
                  <a:lnTo>
                    <a:pt x="5787" y="9823"/>
                  </a:lnTo>
                  <a:lnTo>
                    <a:pt x="5383" y="9823"/>
                  </a:lnTo>
                  <a:lnTo>
                    <a:pt x="5383" y="7727"/>
                  </a:lnTo>
                  <a:close/>
                  <a:moveTo>
                    <a:pt x="8490" y="6933"/>
                  </a:moveTo>
                  <a:cubicBezTo>
                    <a:pt x="8530" y="6933"/>
                    <a:pt x="8558" y="6942"/>
                    <a:pt x="8573" y="6953"/>
                  </a:cubicBezTo>
                  <a:cubicBezTo>
                    <a:pt x="8621" y="7013"/>
                    <a:pt x="8621" y="7072"/>
                    <a:pt x="8621" y="7108"/>
                  </a:cubicBezTo>
                  <a:cubicBezTo>
                    <a:pt x="8573" y="7287"/>
                    <a:pt x="8288" y="7489"/>
                    <a:pt x="8109" y="7584"/>
                  </a:cubicBezTo>
                  <a:cubicBezTo>
                    <a:pt x="8026" y="7620"/>
                    <a:pt x="7990" y="7727"/>
                    <a:pt x="8038" y="7799"/>
                  </a:cubicBezTo>
                  <a:cubicBezTo>
                    <a:pt x="8061" y="7858"/>
                    <a:pt x="8121" y="7894"/>
                    <a:pt x="8204" y="7894"/>
                  </a:cubicBezTo>
                  <a:lnTo>
                    <a:pt x="9740" y="7894"/>
                  </a:lnTo>
                  <a:cubicBezTo>
                    <a:pt x="9824" y="7894"/>
                    <a:pt x="9883" y="7953"/>
                    <a:pt x="9883" y="8025"/>
                  </a:cubicBezTo>
                  <a:lnTo>
                    <a:pt x="9883" y="8037"/>
                  </a:lnTo>
                  <a:cubicBezTo>
                    <a:pt x="9883" y="8120"/>
                    <a:pt x="9824" y="8180"/>
                    <a:pt x="9740" y="8180"/>
                  </a:cubicBezTo>
                  <a:lnTo>
                    <a:pt x="8335" y="8180"/>
                  </a:lnTo>
                  <a:cubicBezTo>
                    <a:pt x="8240" y="8180"/>
                    <a:pt x="8169" y="8251"/>
                    <a:pt x="8169" y="8334"/>
                  </a:cubicBezTo>
                  <a:cubicBezTo>
                    <a:pt x="8169" y="8430"/>
                    <a:pt x="8240" y="8501"/>
                    <a:pt x="8335" y="8501"/>
                  </a:cubicBezTo>
                  <a:lnTo>
                    <a:pt x="10026" y="8501"/>
                  </a:lnTo>
                  <a:cubicBezTo>
                    <a:pt x="10034" y="8500"/>
                    <a:pt x="10043" y="8499"/>
                    <a:pt x="10051" y="8499"/>
                  </a:cubicBezTo>
                  <a:cubicBezTo>
                    <a:pt x="10121" y="8499"/>
                    <a:pt x="10169" y="8545"/>
                    <a:pt x="10169" y="8620"/>
                  </a:cubicBezTo>
                  <a:cubicBezTo>
                    <a:pt x="10169" y="8692"/>
                    <a:pt x="10097" y="8751"/>
                    <a:pt x="10026" y="8751"/>
                  </a:cubicBezTo>
                  <a:lnTo>
                    <a:pt x="8311" y="8751"/>
                  </a:lnTo>
                  <a:cubicBezTo>
                    <a:pt x="8228" y="8751"/>
                    <a:pt x="8157" y="8834"/>
                    <a:pt x="8157" y="8918"/>
                  </a:cubicBezTo>
                  <a:cubicBezTo>
                    <a:pt x="8157" y="9013"/>
                    <a:pt x="8228" y="9084"/>
                    <a:pt x="8311" y="9084"/>
                  </a:cubicBezTo>
                  <a:lnTo>
                    <a:pt x="9776" y="9084"/>
                  </a:lnTo>
                  <a:cubicBezTo>
                    <a:pt x="9835" y="9096"/>
                    <a:pt x="9883" y="9144"/>
                    <a:pt x="9883" y="9204"/>
                  </a:cubicBezTo>
                  <a:lnTo>
                    <a:pt x="9883" y="9215"/>
                  </a:lnTo>
                  <a:cubicBezTo>
                    <a:pt x="9883" y="9287"/>
                    <a:pt x="9824" y="9346"/>
                    <a:pt x="9752" y="9346"/>
                  </a:cubicBezTo>
                  <a:lnTo>
                    <a:pt x="8323" y="9346"/>
                  </a:lnTo>
                  <a:cubicBezTo>
                    <a:pt x="8228" y="9346"/>
                    <a:pt x="8157" y="9430"/>
                    <a:pt x="8157" y="9513"/>
                  </a:cubicBezTo>
                  <a:cubicBezTo>
                    <a:pt x="8157" y="9608"/>
                    <a:pt x="8228" y="9680"/>
                    <a:pt x="8323" y="9680"/>
                  </a:cubicBezTo>
                  <a:lnTo>
                    <a:pt x="9038" y="9680"/>
                  </a:lnTo>
                  <a:cubicBezTo>
                    <a:pt x="9109" y="9680"/>
                    <a:pt x="9169" y="9739"/>
                    <a:pt x="9169" y="9811"/>
                  </a:cubicBezTo>
                  <a:lnTo>
                    <a:pt x="9169" y="9823"/>
                  </a:lnTo>
                  <a:cubicBezTo>
                    <a:pt x="9169" y="9906"/>
                    <a:pt x="9109" y="9966"/>
                    <a:pt x="9038" y="9966"/>
                  </a:cubicBezTo>
                  <a:lnTo>
                    <a:pt x="8181" y="9966"/>
                  </a:lnTo>
                  <a:cubicBezTo>
                    <a:pt x="8151" y="9967"/>
                    <a:pt x="8120" y="9967"/>
                    <a:pt x="8088" y="9967"/>
                  </a:cubicBezTo>
                  <a:cubicBezTo>
                    <a:pt x="7740" y="9967"/>
                    <a:pt x="7288" y="9907"/>
                    <a:pt x="7026" y="9787"/>
                  </a:cubicBezTo>
                  <a:lnTo>
                    <a:pt x="7014" y="9763"/>
                  </a:lnTo>
                  <a:cubicBezTo>
                    <a:pt x="6978" y="9727"/>
                    <a:pt x="6930" y="9704"/>
                    <a:pt x="6895" y="9704"/>
                  </a:cubicBezTo>
                  <a:cubicBezTo>
                    <a:pt x="6871" y="9692"/>
                    <a:pt x="6859" y="9680"/>
                    <a:pt x="6847" y="9644"/>
                  </a:cubicBezTo>
                  <a:cubicBezTo>
                    <a:pt x="6811" y="9608"/>
                    <a:pt x="6752" y="9573"/>
                    <a:pt x="6692" y="9573"/>
                  </a:cubicBezTo>
                  <a:lnTo>
                    <a:pt x="6097" y="9573"/>
                  </a:lnTo>
                  <a:lnTo>
                    <a:pt x="6097" y="7977"/>
                  </a:lnTo>
                  <a:lnTo>
                    <a:pt x="6502" y="7977"/>
                  </a:lnTo>
                  <a:cubicBezTo>
                    <a:pt x="6561" y="7977"/>
                    <a:pt x="6609" y="7953"/>
                    <a:pt x="6633" y="7918"/>
                  </a:cubicBezTo>
                  <a:cubicBezTo>
                    <a:pt x="6990" y="7453"/>
                    <a:pt x="7192" y="7418"/>
                    <a:pt x="7430" y="7370"/>
                  </a:cubicBezTo>
                  <a:cubicBezTo>
                    <a:pt x="7609" y="7334"/>
                    <a:pt x="7811" y="7299"/>
                    <a:pt x="8097" y="7108"/>
                  </a:cubicBezTo>
                  <a:cubicBezTo>
                    <a:pt x="8274" y="6972"/>
                    <a:pt x="8407" y="6933"/>
                    <a:pt x="8490" y="6933"/>
                  </a:cubicBezTo>
                  <a:close/>
                  <a:moveTo>
                    <a:pt x="2501" y="6132"/>
                  </a:moveTo>
                  <a:lnTo>
                    <a:pt x="2501" y="6537"/>
                  </a:lnTo>
                  <a:cubicBezTo>
                    <a:pt x="2501" y="6596"/>
                    <a:pt x="2525" y="6644"/>
                    <a:pt x="2561" y="6668"/>
                  </a:cubicBezTo>
                  <a:cubicBezTo>
                    <a:pt x="3025" y="7025"/>
                    <a:pt x="3061" y="7227"/>
                    <a:pt x="3108" y="7465"/>
                  </a:cubicBezTo>
                  <a:cubicBezTo>
                    <a:pt x="3120" y="7501"/>
                    <a:pt x="3120" y="7560"/>
                    <a:pt x="3144" y="7608"/>
                  </a:cubicBezTo>
                  <a:cubicBezTo>
                    <a:pt x="3168" y="7763"/>
                    <a:pt x="3228" y="7918"/>
                    <a:pt x="3382" y="8120"/>
                  </a:cubicBezTo>
                  <a:cubicBezTo>
                    <a:pt x="3597" y="8382"/>
                    <a:pt x="3585" y="8537"/>
                    <a:pt x="3561" y="8596"/>
                  </a:cubicBezTo>
                  <a:cubicBezTo>
                    <a:pt x="3501" y="8632"/>
                    <a:pt x="3442" y="8632"/>
                    <a:pt x="3406" y="8632"/>
                  </a:cubicBezTo>
                  <a:cubicBezTo>
                    <a:pt x="3228" y="8596"/>
                    <a:pt x="3025" y="8311"/>
                    <a:pt x="2930" y="8132"/>
                  </a:cubicBezTo>
                  <a:cubicBezTo>
                    <a:pt x="2896" y="8064"/>
                    <a:pt x="2838" y="8033"/>
                    <a:pt x="2778" y="8033"/>
                  </a:cubicBezTo>
                  <a:cubicBezTo>
                    <a:pt x="2753" y="8033"/>
                    <a:pt x="2728" y="8038"/>
                    <a:pt x="2704" y="8049"/>
                  </a:cubicBezTo>
                  <a:cubicBezTo>
                    <a:pt x="2644" y="8084"/>
                    <a:pt x="2620" y="8144"/>
                    <a:pt x="2620" y="8215"/>
                  </a:cubicBezTo>
                  <a:lnTo>
                    <a:pt x="2620" y="8239"/>
                  </a:lnTo>
                  <a:lnTo>
                    <a:pt x="2620" y="8918"/>
                  </a:lnTo>
                  <a:lnTo>
                    <a:pt x="2620" y="9751"/>
                  </a:lnTo>
                  <a:lnTo>
                    <a:pt x="2620" y="9763"/>
                  </a:lnTo>
                  <a:cubicBezTo>
                    <a:pt x="2620" y="9846"/>
                    <a:pt x="2561" y="9906"/>
                    <a:pt x="2489" y="9906"/>
                  </a:cubicBezTo>
                  <a:lnTo>
                    <a:pt x="2466" y="9906"/>
                  </a:lnTo>
                  <a:cubicBezTo>
                    <a:pt x="2394" y="9906"/>
                    <a:pt x="2335" y="9846"/>
                    <a:pt x="2335" y="9763"/>
                  </a:cubicBezTo>
                  <a:lnTo>
                    <a:pt x="2335" y="8358"/>
                  </a:lnTo>
                  <a:cubicBezTo>
                    <a:pt x="2335" y="8263"/>
                    <a:pt x="2263" y="8191"/>
                    <a:pt x="2168" y="8191"/>
                  </a:cubicBezTo>
                  <a:cubicBezTo>
                    <a:pt x="2085" y="8191"/>
                    <a:pt x="2013" y="8263"/>
                    <a:pt x="2013" y="8358"/>
                  </a:cubicBezTo>
                  <a:lnTo>
                    <a:pt x="2013" y="9763"/>
                  </a:lnTo>
                  <a:lnTo>
                    <a:pt x="2013" y="10049"/>
                  </a:lnTo>
                  <a:cubicBezTo>
                    <a:pt x="2013" y="10120"/>
                    <a:pt x="1954" y="10180"/>
                    <a:pt x="1870" y="10180"/>
                  </a:cubicBezTo>
                  <a:lnTo>
                    <a:pt x="1858" y="10180"/>
                  </a:lnTo>
                  <a:cubicBezTo>
                    <a:pt x="1787" y="10180"/>
                    <a:pt x="1727" y="10120"/>
                    <a:pt x="1727" y="10049"/>
                  </a:cubicBezTo>
                  <a:lnTo>
                    <a:pt x="1727" y="9811"/>
                  </a:lnTo>
                  <a:lnTo>
                    <a:pt x="1727" y="9763"/>
                  </a:lnTo>
                  <a:lnTo>
                    <a:pt x="1727" y="9394"/>
                  </a:lnTo>
                  <a:lnTo>
                    <a:pt x="1727" y="9370"/>
                  </a:lnTo>
                  <a:lnTo>
                    <a:pt x="1727" y="8334"/>
                  </a:lnTo>
                  <a:cubicBezTo>
                    <a:pt x="1727" y="8251"/>
                    <a:pt x="1656" y="8180"/>
                    <a:pt x="1561" y="8180"/>
                  </a:cubicBezTo>
                  <a:cubicBezTo>
                    <a:pt x="1477" y="8180"/>
                    <a:pt x="1394" y="8251"/>
                    <a:pt x="1394" y="8334"/>
                  </a:cubicBezTo>
                  <a:lnTo>
                    <a:pt x="1394" y="9489"/>
                  </a:lnTo>
                  <a:lnTo>
                    <a:pt x="1394" y="9513"/>
                  </a:lnTo>
                  <a:lnTo>
                    <a:pt x="1394" y="9549"/>
                  </a:lnTo>
                  <a:lnTo>
                    <a:pt x="1394" y="9799"/>
                  </a:lnTo>
                  <a:cubicBezTo>
                    <a:pt x="1382" y="9858"/>
                    <a:pt x="1334" y="9906"/>
                    <a:pt x="1275" y="9906"/>
                  </a:cubicBezTo>
                  <a:lnTo>
                    <a:pt x="1263" y="9906"/>
                  </a:lnTo>
                  <a:cubicBezTo>
                    <a:pt x="1192" y="9906"/>
                    <a:pt x="1132" y="9846"/>
                    <a:pt x="1132" y="9763"/>
                  </a:cubicBezTo>
                  <a:lnTo>
                    <a:pt x="1132" y="9168"/>
                  </a:lnTo>
                  <a:lnTo>
                    <a:pt x="1132" y="9049"/>
                  </a:lnTo>
                  <a:lnTo>
                    <a:pt x="1132" y="8334"/>
                  </a:lnTo>
                  <a:cubicBezTo>
                    <a:pt x="1132" y="8251"/>
                    <a:pt x="1061" y="8180"/>
                    <a:pt x="965" y="8180"/>
                  </a:cubicBezTo>
                  <a:cubicBezTo>
                    <a:pt x="882" y="8180"/>
                    <a:pt x="799" y="8251"/>
                    <a:pt x="799" y="8334"/>
                  </a:cubicBezTo>
                  <a:lnTo>
                    <a:pt x="799" y="9049"/>
                  </a:lnTo>
                  <a:cubicBezTo>
                    <a:pt x="799" y="9132"/>
                    <a:pt x="739" y="9192"/>
                    <a:pt x="668" y="9192"/>
                  </a:cubicBezTo>
                  <a:lnTo>
                    <a:pt x="656" y="9192"/>
                  </a:lnTo>
                  <a:cubicBezTo>
                    <a:pt x="584" y="9192"/>
                    <a:pt x="525" y="9132"/>
                    <a:pt x="525" y="9049"/>
                  </a:cubicBezTo>
                  <a:lnTo>
                    <a:pt x="525" y="8203"/>
                  </a:lnTo>
                  <a:cubicBezTo>
                    <a:pt x="501" y="7739"/>
                    <a:pt x="608" y="7013"/>
                    <a:pt x="834" y="6882"/>
                  </a:cubicBezTo>
                  <a:cubicBezTo>
                    <a:pt x="882" y="6846"/>
                    <a:pt x="906" y="6787"/>
                    <a:pt x="906" y="6727"/>
                  </a:cubicBezTo>
                  <a:lnTo>
                    <a:pt x="906" y="6132"/>
                  </a:lnTo>
                  <a:close/>
                  <a:moveTo>
                    <a:pt x="8621" y="0"/>
                  </a:moveTo>
                  <a:cubicBezTo>
                    <a:pt x="8407" y="0"/>
                    <a:pt x="8240" y="143"/>
                    <a:pt x="8181" y="321"/>
                  </a:cubicBezTo>
                  <a:cubicBezTo>
                    <a:pt x="8145" y="298"/>
                    <a:pt x="8085" y="286"/>
                    <a:pt x="8038" y="286"/>
                  </a:cubicBezTo>
                  <a:lnTo>
                    <a:pt x="8026" y="286"/>
                  </a:lnTo>
                  <a:cubicBezTo>
                    <a:pt x="7942" y="286"/>
                    <a:pt x="7859" y="298"/>
                    <a:pt x="7800" y="345"/>
                  </a:cubicBezTo>
                  <a:lnTo>
                    <a:pt x="4549" y="345"/>
                  </a:lnTo>
                  <a:cubicBezTo>
                    <a:pt x="4466" y="345"/>
                    <a:pt x="4394" y="417"/>
                    <a:pt x="4394" y="512"/>
                  </a:cubicBezTo>
                  <a:lnTo>
                    <a:pt x="4394" y="619"/>
                  </a:lnTo>
                  <a:lnTo>
                    <a:pt x="3870" y="619"/>
                  </a:lnTo>
                  <a:cubicBezTo>
                    <a:pt x="3704" y="441"/>
                    <a:pt x="3418" y="321"/>
                    <a:pt x="2977" y="262"/>
                  </a:cubicBezTo>
                  <a:cubicBezTo>
                    <a:pt x="2632" y="214"/>
                    <a:pt x="2335" y="214"/>
                    <a:pt x="2311" y="214"/>
                  </a:cubicBezTo>
                  <a:lnTo>
                    <a:pt x="1453" y="214"/>
                  </a:lnTo>
                  <a:cubicBezTo>
                    <a:pt x="1203" y="214"/>
                    <a:pt x="1001" y="417"/>
                    <a:pt x="1001" y="679"/>
                  </a:cubicBezTo>
                  <a:lnTo>
                    <a:pt x="1001" y="691"/>
                  </a:lnTo>
                  <a:cubicBezTo>
                    <a:pt x="1001" y="738"/>
                    <a:pt x="1001" y="774"/>
                    <a:pt x="1013" y="822"/>
                  </a:cubicBezTo>
                  <a:lnTo>
                    <a:pt x="739" y="822"/>
                  </a:lnTo>
                  <a:cubicBezTo>
                    <a:pt x="489" y="822"/>
                    <a:pt x="287" y="1036"/>
                    <a:pt x="287" y="1286"/>
                  </a:cubicBezTo>
                  <a:lnTo>
                    <a:pt x="287" y="1298"/>
                  </a:lnTo>
                  <a:cubicBezTo>
                    <a:pt x="287" y="1357"/>
                    <a:pt x="299" y="1405"/>
                    <a:pt x="310" y="1453"/>
                  </a:cubicBezTo>
                  <a:cubicBezTo>
                    <a:pt x="132" y="1512"/>
                    <a:pt x="1" y="1691"/>
                    <a:pt x="1" y="1881"/>
                  </a:cubicBezTo>
                  <a:lnTo>
                    <a:pt x="1" y="1893"/>
                  </a:lnTo>
                  <a:cubicBezTo>
                    <a:pt x="1" y="2107"/>
                    <a:pt x="132" y="2262"/>
                    <a:pt x="310" y="2322"/>
                  </a:cubicBezTo>
                  <a:cubicBezTo>
                    <a:pt x="299" y="2369"/>
                    <a:pt x="287" y="2429"/>
                    <a:pt x="287" y="2477"/>
                  </a:cubicBezTo>
                  <a:lnTo>
                    <a:pt x="287" y="2488"/>
                  </a:lnTo>
                  <a:cubicBezTo>
                    <a:pt x="287" y="2560"/>
                    <a:pt x="299" y="2655"/>
                    <a:pt x="346" y="2715"/>
                  </a:cubicBezTo>
                  <a:lnTo>
                    <a:pt x="346" y="5953"/>
                  </a:lnTo>
                  <a:cubicBezTo>
                    <a:pt x="346" y="6048"/>
                    <a:pt x="418" y="6120"/>
                    <a:pt x="501" y="6120"/>
                  </a:cubicBezTo>
                  <a:lnTo>
                    <a:pt x="608" y="6120"/>
                  </a:lnTo>
                  <a:lnTo>
                    <a:pt x="608" y="6644"/>
                  </a:lnTo>
                  <a:cubicBezTo>
                    <a:pt x="430" y="6810"/>
                    <a:pt x="310" y="7084"/>
                    <a:pt x="251" y="7537"/>
                  </a:cubicBezTo>
                  <a:cubicBezTo>
                    <a:pt x="203" y="7882"/>
                    <a:pt x="203" y="8180"/>
                    <a:pt x="203" y="8203"/>
                  </a:cubicBezTo>
                  <a:lnTo>
                    <a:pt x="203" y="9049"/>
                  </a:lnTo>
                  <a:cubicBezTo>
                    <a:pt x="203" y="9311"/>
                    <a:pt x="418" y="9513"/>
                    <a:pt x="668" y="9513"/>
                  </a:cubicBezTo>
                  <a:lnTo>
                    <a:pt x="680" y="9513"/>
                  </a:lnTo>
                  <a:cubicBezTo>
                    <a:pt x="727" y="9513"/>
                    <a:pt x="775" y="9513"/>
                    <a:pt x="822" y="9501"/>
                  </a:cubicBezTo>
                  <a:lnTo>
                    <a:pt x="822" y="9763"/>
                  </a:lnTo>
                  <a:cubicBezTo>
                    <a:pt x="822" y="10025"/>
                    <a:pt x="1025" y="10227"/>
                    <a:pt x="1275" y="10227"/>
                  </a:cubicBezTo>
                  <a:lnTo>
                    <a:pt x="1299" y="10227"/>
                  </a:lnTo>
                  <a:cubicBezTo>
                    <a:pt x="1358" y="10227"/>
                    <a:pt x="1394" y="10216"/>
                    <a:pt x="1442" y="10204"/>
                  </a:cubicBezTo>
                  <a:cubicBezTo>
                    <a:pt x="1501" y="10382"/>
                    <a:pt x="1680" y="10513"/>
                    <a:pt x="1870" y="10513"/>
                  </a:cubicBezTo>
                  <a:lnTo>
                    <a:pt x="1894" y="10513"/>
                  </a:lnTo>
                  <a:cubicBezTo>
                    <a:pt x="2096" y="10513"/>
                    <a:pt x="2263" y="10382"/>
                    <a:pt x="2323" y="10204"/>
                  </a:cubicBezTo>
                  <a:cubicBezTo>
                    <a:pt x="2370" y="10216"/>
                    <a:pt x="2430" y="10227"/>
                    <a:pt x="2466" y="10227"/>
                  </a:cubicBezTo>
                  <a:lnTo>
                    <a:pt x="2489" y="10227"/>
                  </a:lnTo>
                  <a:cubicBezTo>
                    <a:pt x="2561" y="10227"/>
                    <a:pt x="2644" y="10216"/>
                    <a:pt x="2704" y="10168"/>
                  </a:cubicBezTo>
                  <a:lnTo>
                    <a:pt x="3323" y="10168"/>
                  </a:lnTo>
                  <a:cubicBezTo>
                    <a:pt x="3406" y="10168"/>
                    <a:pt x="3478" y="10096"/>
                    <a:pt x="3478" y="10001"/>
                  </a:cubicBezTo>
                  <a:cubicBezTo>
                    <a:pt x="3478" y="9918"/>
                    <a:pt x="3406" y="9846"/>
                    <a:pt x="3323" y="9846"/>
                  </a:cubicBezTo>
                  <a:lnTo>
                    <a:pt x="2942" y="9846"/>
                  </a:lnTo>
                  <a:lnTo>
                    <a:pt x="2942" y="9763"/>
                  </a:lnTo>
                  <a:lnTo>
                    <a:pt x="2942" y="9751"/>
                  </a:lnTo>
                  <a:lnTo>
                    <a:pt x="2942" y="8918"/>
                  </a:lnTo>
                  <a:lnTo>
                    <a:pt x="2942" y="8727"/>
                  </a:lnTo>
                  <a:cubicBezTo>
                    <a:pt x="3049" y="8834"/>
                    <a:pt x="3180" y="8930"/>
                    <a:pt x="3335" y="8965"/>
                  </a:cubicBezTo>
                  <a:cubicBezTo>
                    <a:pt x="3358" y="8977"/>
                    <a:pt x="3406" y="8977"/>
                    <a:pt x="3442" y="8977"/>
                  </a:cubicBezTo>
                  <a:cubicBezTo>
                    <a:pt x="3561" y="8977"/>
                    <a:pt x="3656" y="8930"/>
                    <a:pt x="3763" y="8858"/>
                  </a:cubicBezTo>
                  <a:cubicBezTo>
                    <a:pt x="3775" y="8846"/>
                    <a:pt x="4120" y="8549"/>
                    <a:pt x="3680" y="7941"/>
                  </a:cubicBezTo>
                  <a:cubicBezTo>
                    <a:pt x="3632" y="7882"/>
                    <a:pt x="3585" y="7822"/>
                    <a:pt x="3573" y="7763"/>
                  </a:cubicBezTo>
                  <a:lnTo>
                    <a:pt x="5061" y="7763"/>
                  </a:lnTo>
                  <a:lnTo>
                    <a:pt x="5061" y="9858"/>
                  </a:lnTo>
                  <a:lnTo>
                    <a:pt x="3835" y="9858"/>
                  </a:lnTo>
                  <a:cubicBezTo>
                    <a:pt x="3751" y="9858"/>
                    <a:pt x="3680" y="9930"/>
                    <a:pt x="3680" y="10025"/>
                  </a:cubicBezTo>
                  <a:cubicBezTo>
                    <a:pt x="3680" y="10108"/>
                    <a:pt x="3751" y="10180"/>
                    <a:pt x="3835" y="10180"/>
                  </a:cubicBezTo>
                  <a:lnTo>
                    <a:pt x="5966" y="10180"/>
                  </a:lnTo>
                  <a:cubicBezTo>
                    <a:pt x="6061" y="10180"/>
                    <a:pt x="6133" y="10108"/>
                    <a:pt x="6133" y="10025"/>
                  </a:cubicBezTo>
                  <a:lnTo>
                    <a:pt x="6133" y="9918"/>
                  </a:lnTo>
                  <a:lnTo>
                    <a:pt x="6657" y="9918"/>
                  </a:lnTo>
                  <a:cubicBezTo>
                    <a:pt x="6811" y="10096"/>
                    <a:pt x="7097" y="10216"/>
                    <a:pt x="7549" y="10275"/>
                  </a:cubicBezTo>
                  <a:cubicBezTo>
                    <a:pt x="7811" y="10323"/>
                    <a:pt x="8061" y="10323"/>
                    <a:pt x="8169" y="10323"/>
                  </a:cubicBezTo>
                  <a:lnTo>
                    <a:pt x="9062" y="10323"/>
                  </a:lnTo>
                  <a:cubicBezTo>
                    <a:pt x="9312" y="10323"/>
                    <a:pt x="9526" y="10108"/>
                    <a:pt x="9526" y="9858"/>
                  </a:cubicBezTo>
                  <a:lnTo>
                    <a:pt x="9526" y="9846"/>
                  </a:lnTo>
                  <a:cubicBezTo>
                    <a:pt x="9526" y="9799"/>
                    <a:pt x="9526" y="9751"/>
                    <a:pt x="9514" y="9704"/>
                  </a:cubicBezTo>
                  <a:lnTo>
                    <a:pt x="9776" y="9704"/>
                  </a:lnTo>
                  <a:cubicBezTo>
                    <a:pt x="10026" y="9704"/>
                    <a:pt x="10240" y="9501"/>
                    <a:pt x="10240" y="9251"/>
                  </a:cubicBezTo>
                  <a:lnTo>
                    <a:pt x="10240" y="9227"/>
                  </a:lnTo>
                  <a:cubicBezTo>
                    <a:pt x="10240" y="9168"/>
                    <a:pt x="10228" y="9132"/>
                    <a:pt x="10205" y="9084"/>
                  </a:cubicBezTo>
                  <a:cubicBezTo>
                    <a:pt x="10383" y="9025"/>
                    <a:pt x="10514" y="8846"/>
                    <a:pt x="10514" y="8656"/>
                  </a:cubicBezTo>
                  <a:lnTo>
                    <a:pt x="10514" y="8632"/>
                  </a:lnTo>
                  <a:cubicBezTo>
                    <a:pt x="10502" y="8418"/>
                    <a:pt x="10371" y="8239"/>
                    <a:pt x="10193" y="8180"/>
                  </a:cubicBezTo>
                  <a:cubicBezTo>
                    <a:pt x="10205" y="8132"/>
                    <a:pt x="10228" y="8072"/>
                    <a:pt x="10228" y="8025"/>
                  </a:cubicBezTo>
                  <a:lnTo>
                    <a:pt x="10228" y="8013"/>
                  </a:lnTo>
                  <a:cubicBezTo>
                    <a:pt x="10228" y="7941"/>
                    <a:pt x="10205" y="7846"/>
                    <a:pt x="10169" y="7787"/>
                  </a:cubicBezTo>
                  <a:lnTo>
                    <a:pt x="10169" y="6263"/>
                  </a:lnTo>
                  <a:cubicBezTo>
                    <a:pt x="10169" y="6179"/>
                    <a:pt x="10086" y="6108"/>
                    <a:pt x="10002" y="6108"/>
                  </a:cubicBezTo>
                  <a:cubicBezTo>
                    <a:pt x="9907" y="6108"/>
                    <a:pt x="9835" y="6179"/>
                    <a:pt x="9835" y="6263"/>
                  </a:cubicBezTo>
                  <a:lnTo>
                    <a:pt x="9835" y="7560"/>
                  </a:lnTo>
                  <a:lnTo>
                    <a:pt x="8716" y="7560"/>
                  </a:lnTo>
                  <a:cubicBezTo>
                    <a:pt x="8823" y="7453"/>
                    <a:pt x="8931" y="7322"/>
                    <a:pt x="8954" y="7179"/>
                  </a:cubicBezTo>
                  <a:cubicBezTo>
                    <a:pt x="8990" y="7025"/>
                    <a:pt x="8954" y="6858"/>
                    <a:pt x="8835" y="6751"/>
                  </a:cubicBezTo>
                  <a:cubicBezTo>
                    <a:pt x="8828" y="6736"/>
                    <a:pt x="8715" y="6608"/>
                    <a:pt x="8492" y="6608"/>
                  </a:cubicBezTo>
                  <a:cubicBezTo>
                    <a:pt x="8347" y="6608"/>
                    <a:pt x="8157" y="6661"/>
                    <a:pt x="7919" y="6834"/>
                  </a:cubicBezTo>
                  <a:cubicBezTo>
                    <a:pt x="7859" y="6882"/>
                    <a:pt x="7800" y="6929"/>
                    <a:pt x="7740" y="6941"/>
                  </a:cubicBezTo>
                  <a:lnTo>
                    <a:pt x="7740" y="5453"/>
                  </a:lnTo>
                  <a:lnTo>
                    <a:pt x="9835" y="5453"/>
                  </a:lnTo>
                  <a:lnTo>
                    <a:pt x="9835" y="5703"/>
                  </a:lnTo>
                  <a:cubicBezTo>
                    <a:pt x="9835" y="5798"/>
                    <a:pt x="9907" y="5870"/>
                    <a:pt x="10002" y="5870"/>
                  </a:cubicBezTo>
                  <a:cubicBezTo>
                    <a:pt x="10086" y="5870"/>
                    <a:pt x="10169" y="5798"/>
                    <a:pt x="10169" y="5703"/>
                  </a:cubicBezTo>
                  <a:lnTo>
                    <a:pt x="10169" y="4560"/>
                  </a:lnTo>
                  <a:cubicBezTo>
                    <a:pt x="10169" y="4465"/>
                    <a:pt x="10086" y="4393"/>
                    <a:pt x="10002" y="4393"/>
                  </a:cubicBezTo>
                  <a:lnTo>
                    <a:pt x="9895" y="4393"/>
                  </a:lnTo>
                  <a:lnTo>
                    <a:pt x="9895" y="3870"/>
                  </a:lnTo>
                  <a:cubicBezTo>
                    <a:pt x="10074" y="3715"/>
                    <a:pt x="10193" y="3429"/>
                    <a:pt x="10252" y="2977"/>
                  </a:cubicBezTo>
                  <a:cubicBezTo>
                    <a:pt x="10300" y="2643"/>
                    <a:pt x="10300" y="2346"/>
                    <a:pt x="10300" y="2310"/>
                  </a:cubicBezTo>
                  <a:lnTo>
                    <a:pt x="10300" y="1464"/>
                  </a:lnTo>
                  <a:cubicBezTo>
                    <a:pt x="10300" y="1203"/>
                    <a:pt x="10086" y="1000"/>
                    <a:pt x="9835" y="1000"/>
                  </a:cubicBezTo>
                  <a:lnTo>
                    <a:pt x="9824" y="1000"/>
                  </a:lnTo>
                  <a:cubicBezTo>
                    <a:pt x="9776" y="1000"/>
                    <a:pt x="9728" y="1000"/>
                    <a:pt x="9693" y="1012"/>
                  </a:cubicBezTo>
                  <a:lnTo>
                    <a:pt x="9693" y="750"/>
                  </a:lnTo>
                  <a:cubicBezTo>
                    <a:pt x="9693" y="500"/>
                    <a:pt x="9478" y="286"/>
                    <a:pt x="9228" y="286"/>
                  </a:cubicBezTo>
                  <a:lnTo>
                    <a:pt x="9216" y="286"/>
                  </a:lnTo>
                  <a:cubicBezTo>
                    <a:pt x="9157" y="286"/>
                    <a:pt x="9109" y="298"/>
                    <a:pt x="9062" y="321"/>
                  </a:cubicBezTo>
                  <a:cubicBezTo>
                    <a:pt x="9002" y="143"/>
                    <a:pt x="8823" y="0"/>
                    <a:pt x="86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8" name="Google Shape;2738;p96"/>
            <p:cNvSpPr/>
            <p:nvPr/>
          </p:nvSpPr>
          <p:spPr>
            <a:xfrm>
              <a:off x="8116024" y="3221804"/>
              <a:ext cx="14036" cy="10280"/>
            </a:xfrm>
            <a:custGeom>
              <a:avLst/>
              <a:gdLst/>
              <a:ahLst/>
              <a:cxnLst/>
              <a:rect l="l" t="t" r="r" b="b"/>
              <a:pathLst>
                <a:path w="441" h="323" extrusionOk="0">
                  <a:moveTo>
                    <a:pt x="155" y="1"/>
                  </a:moveTo>
                  <a:cubicBezTo>
                    <a:pt x="72" y="1"/>
                    <a:pt x="0" y="72"/>
                    <a:pt x="0" y="167"/>
                  </a:cubicBezTo>
                  <a:cubicBezTo>
                    <a:pt x="0" y="251"/>
                    <a:pt x="72" y="322"/>
                    <a:pt x="155" y="322"/>
                  </a:cubicBezTo>
                  <a:lnTo>
                    <a:pt x="274" y="322"/>
                  </a:lnTo>
                  <a:cubicBezTo>
                    <a:pt x="369" y="322"/>
                    <a:pt x="441" y="251"/>
                    <a:pt x="441" y="167"/>
                  </a:cubicBezTo>
                  <a:cubicBezTo>
                    <a:pt x="441" y="72"/>
                    <a:pt x="369" y="1"/>
                    <a:pt x="2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 name="Google Shape;2739;p96"/>
            <p:cNvSpPr/>
            <p:nvPr/>
          </p:nvSpPr>
          <p:spPr>
            <a:xfrm>
              <a:off x="8097818" y="3221804"/>
              <a:ext cx="14068" cy="10280"/>
            </a:xfrm>
            <a:custGeom>
              <a:avLst/>
              <a:gdLst/>
              <a:ahLst/>
              <a:cxnLst/>
              <a:rect l="l" t="t" r="r" b="b"/>
              <a:pathLst>
                <a:path w="442" h="323" extrusionOk="0">
                  <a:moveTo>
                    <a:pt x="168" y="1"/>
                  </a:moveTo>
                  <a:cubicBezTo>
                    <a:pt x="72" y="1"/>
                    <a:pt x="1" y="72"/>
                    <a:pt x="1" y="167"/>
                  </a:cubicBezTo>
                  <a:cubicBezTo>
                    <a:pt x="1" y="251"/>
                    <a:pt x="72" y="322"/>
                    <a:pt x="168" y="322"/>
                  </a:cubicBezTo>
                  <a:lnTo>
                    <a:pt x="287" y="322"/>
                  </a:lnTo>
                  <a:cubicBezTo>
                    <a:pt x="370" y="322"/>
                    <a:pt x="441" y="251"/>
                    <a:pt x="441" y="167"/>
                  </a:cubicBezTo>
                  <a:cubicBezTo>
                    <a:pt x="441" y="72"/>
                    <a:pt x="370" y="1"/>
                    <a:pt x="2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 name="Google Shape;2740;p96"/>
            <p:cNvSpPr/>
            <p:nvPr/>
          </p:nvSpPr>
          <p:spPr>
            <a:xfrm>
              <a:off x="8156190" y="2951621"/>
              <a:ext cx="14036" cy="10630"/>
            </a:xfrm>
            <a:custGeom>
              <a:avLst/>
              <a:gdLst/>
              <a:ahLst/>
              <a:cxnLst/>
              <a:rect l="l" t="t" r="r" b="b"/>
              <a:pathLst>
                <a:path w="441" h="334" extrusionOk="0">
                  <a:moveTo>
                    <a:pt x="167" y="0"/>
                  </a:moveTo>
                  <a:cubicBezTo>
                    <a:pt x="72" y="0"/>
                    <a:pt x="0" y="72"/>
                    <a:pt x="0" y="167"/>
                  </a:cubicBezTo>
                  <a:cubicBezTo>
                    <a:pt x="0" y="262"/>
                    <a:pt x="72" y="334"/>
                    <a:pt x="167" y="334"/>
                  </a:cubicBezTo>
                  <a:lnTo>
                    <a:pt x="286" y="334"/>
                  </a:lnTo>
                  <a:cubicBezTo>
                    <a:pt x="369" y="334"/>
                    <a:pt x="441" y="262"/>
                    <a:pt x="441" y="167"/>
                  </a:cubicBezTo>
                  <a:cubicBezTo>
                    <a:pt x="441" y="72"/>
                    <a:pt x="369" y="0"/>
                    <a:pt x="2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1" name="Google Shape;2741;p96"/>
            <p:cNvSpPr/>
            <p:nvPr/>
          </p:nvSpPr>
          <p:spPr>
            <a:xfrm>
              <a:off x="8173982" y="2952385"/>
              <a:ext cx="14450" cy="10248"/>
            </a:xfrm>
            <a:custGeom>
              <a:avLst/>
              <a:gdLst/>
              <a:ahLst/>
              <a:cxnLst/>
              <a:rect l="l" t="t" r="r" b="b"/>
              <a:pathLst>
                <a:path w="454" h="322" extrusionOk="0">
                  <a:moveTo>
                    <a:pt x="168" y="0"/>
                  </a:moveTo>
                  <a:cubicBezTo>
                    <a:pt x="84" y="0"/>
                    <a:pt x="1" y="72"/>
                    <a:pt x="1" y="155"/>
                  </a:cubicBezTo>
                  <a:cubicBezTo>
                    <a:pt x="1" y="250"/>
                    <a:pt x="84" y="322"/>
                    <a:pt x="168" y="322"/>
                  </a:cubicBezTo>
                  <a:lnTo>
                    <a:pt x="287" y="322"/>
                  </a:lnTo>
                  <a:cubicBezTo>
                    <a:pt x="382" y="322"/>
                    <a:pt x="453" y="250"/>
                    <a:pt x="453" y="155"/>
                  </a:cubicBezTo>
                  <a:cubicBezTo>
                    <a:pt x="453" y="72"/>
                    <a:pt x="382" y="0"/>
                    <a:pt x="2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42" name="Google Shape;2742;p96"/>
          <p:cNvGrpSpPr/>
          <p:nvPr/>
        </p:nvGrpSpPr>
        <p:grpSpPr>
          <a:xfrm>
            <a:off x="112275" y="1017600"/>
            <a:ext cx="274900" cy="274625"/>
            <a:chOff x="4886264" y="3366174"/>
            <a:chExt cx="350548" cy="350198"/>
          </a:xfrm>
        </p:grpSpPr>
        <p:sp>
          <p:nvSpPr>
            <p:cNvPr id="2743" name="Google Shape;2743;p96"/>
            <p:cNvSpPr/>
            <p:nvPr/>
          </p:nvSpPr>
          <p:spPr>
            <a:xfrm>
              <a:off x="4946132" y="3426614"/>
              <a:ext cx="230431" cy="289758"/>
            </a:xfrm>
            <a:custGeom>
              <a:avLst/>
              <a:gdLst/>
              <a:ahLst/>
              <a:cxnLst/>
              <a:rect l="l" t="t" r="r" b="b"/>
              <a:pathLst>
                <a:path w="7240" h="9104" extrusionOk="0">
                  <a:moveTo>
                    <a:pt x="3811" y="3793"/>
                  </a:moveTo>
                  <a:cubicBezTo>
                    <a:pt x="4001" y="3793"/>
                    <a:pt x="4168" y="3948"/>
                    <a:pt x="4168" y="4150"/>
                  </a:cubicBezTo>
                  <a:lnTo>
                    <a:pt x="4168" y="4484"/>
                  </a:lnTo>
                  <a:cubicBezTo>
                    <a:pt x="4156" y="4769"/>
                    <a:pt x="3930" y="5007"/>
                    <a:pt x="3632" y="5007"/>
                  </a:cubicBezTo>
                  <a:cubicBezTo>
                    <a:pt x="3334" y="5007"/>
                    <a:pt x="3108" y="4769"/>
                    <a:pt x="3108" y="4484"/>
                  </a:cubicBezTo>
                  <a:lnTo>
                    <a:pt x="3108" y="4150"/>
                  </a:lnTo>
                  <a:cubicBezTo>
                    <a:pt x="3108" y="3948"/>
                    <a:pt x="3263" y="3793"/>
                    <a:pt x="3465" y="3793"/>
                  </a:cubicBezTo>
                  <a:close/>
                  <a:moveTo>
                    <a:pt x="3787" y="5341"/>
                  </a:moveTo>
                  <a:lnTo>
                    <a:pt x="3787" y="5412"/>
                  </a:lnTo>
                  <a:cubicBezTo>
                    <a:pt x="3811" y="5472"/>
                    <a:pt x="3822" y="5531"/>
                    <a:pt x="3846" y="5579"/>
                  </a:cubicBezTo>
                  <a:lnTo>
                    <a:pt x="3632" y="5793"/>
                  </a:lnTo>
                  <a:lnTo>
                    <a:pt x="3596" y="5793"/>
                  </a:lnTo>
                  <a:lnTo>
                    <a:pt x="3370" y="5579"/>
                  </a:lnTo>
                  <a:cubicBezTo>
                    <a:pt x="3406" y="5531"/>
                    <a:pt x="3418" y="5472"/>
                    <a:pt x="3418" y="5412"/>
                  </a:cubicBezTo>
                  <a:lnTo>
                    <a:pt x="3418" y="5341"/>
                  </a:lnTo>
                  <a:close/>
                  <a:moveTo>
                    <a:pt x="3630" y="314"/>
                  </a:moveTo>
                  <a:cubicBezTo>
                    <a:pt x="4485" y="314"/>
                    <a:pt x="5309" y="622"/>
                    <a:pt x="5930" y="1209"/>
                  </a:cubicBezTo>
                  <a:cubicBezTo>
                    <a:pt x="6585" y="1840"/>
                    <a:pt x="6954" y="2686"/>
                    <a:pt x="6954" y="3591"/>
                  </a:cubicBezTo>
                  <a:cubicBezTo>
                    <a:pt x="6918" y="4293"/>
                    <a:pt x="6704" y="4936"/>
                    <a:pt x="6323" y="5484"/>
                  </a:cubicBezTo>
                  <a:cubicBezTo>
                    <a:pt x="5942" y="6020"/>
                    <a:pt x="5430" y="6436"/>
                    <a:pt x="4823" y="6674"/>
                  </a:cubicBezTo>
                  <a:cubicBezTo>
                    <a:pt x="4620" y="6746"/>
                    <a:pt x="4501" y="6948"/>
                    <a:pt x="4501" y="7151"/>
                  </a:cubicBezTo>
                  <a:lnTo>
                    <a:pt x="4501" y="7603"/>
                  </a:lnTo>
                  <a:cubicBezTo>
                    <a:pt x="4501" y="7674"/>
                    <a:pt x="4489" y="7734"/>
                    <a:pt x="4442" y="7794"/>
                  </a:cubicBezTo>
                  <a:lnTo>
                    <a:pt x="4287" y="8044"/>
                  </a:lnTo>
                  <a:cubicBezTo>
                    <a:pt x="4263" y="8055"/>
                    <a:pt x="4251" y="8091"/>
                    <a:pt x="4251" y="8103"/>
                  </a:cubicBezTo>
                  <a:lnTo>
                    <a:pt x="3037" y="8103"/>
                  </a:lnTo>
                  <a:cubicBezTo>
                    <a:pt x="3013" y="8091"/>
                    <a:pt x="3013" y="8055"/>
                    <a:pt x="3001" y="8044"/>
                  </a:cubicBezTo>
                  <a:lnTo>
                    <a:pt x="2834" y="7794"/>
                  </a:lnTo>
                  <a:cubicBezTo>
                    <a:pt x="2799" y="7734"/>
                    <a:pt x="2775" y="7663"/>
                    <a:pt x="2775" y="7603"/>
                  </a:cubicBezTo>
                  <a:lnTo>
                    <a:pt x="2775" y="6067"/>
                  </a:lnTo>
                  <a:cubicBezTo>
                    <a:pt x="2775" y="5996"/>
                    <a:pt x="2822" y="5936"/>
                    <a:pt x="2882" y="5900"/>
                  </a:cubicBezTo>
                  <a:lnTo>
                    <a:pt x="3168" y="5769"/>
                  </a:lnTo>
                  <a:lnTo>
                    <a:pt x="3418" y="6020"/>
                  </a:lnTo>
                  <a:cubicBezTo>
                    <a:pt x="3477" y="6079"/>
                    <a:pt x="3572" y="6127"/>
                    <a:pt x="3656" y="6127"/>
                  </a:cubicBezTo>
                  <a:cubicBezTo>
                    <a:pt x="3751" y="6127"/>
                    <a:pt x="3834" y="6091"/>
                    <a:pt x="3894" y="6020"/>
                  </a:cubicBezTo>
                  <a:lnTo>
                    <a:pt x="4144" y="5769"/>
                  </a:lnTo>
                  <a:lnTo>
                    <a:pt x="4430" y="5900"/>
                  </a:lnTo>
                  <a:cubicBezTo>
                    <a:pt x="4489" y="5936"/>
                    <a:pt x="4537" y="5996"/>
                    <a:pt x="4537" y="6067"/>
                  </a:cubicBezTo>
                  <a:lnTo>
                    <a:pt x="4537" y="6198"/>
                  </a:lnTo>
                  <a:cubicBezTo>
                    <a:pt x="4537" y="6293"/>
                    <a:pt x="4608" y="6365"/>
                    <a:pt x="4704" y="6365"/>
                  </a:cubicBezTo>
                  <a:cubicBezTo>
                    <a:pt x="4787" y="6365"/>
                    <a:pt x="4858" y="6293"/>
                    <a:pt x="4858" y="6198"/>
                  </a:cubicBezTo>
                  <a:lnTo>
                    <a:pt x="4858" y="6067"/>
                  </a:lnTo>
                  <a:cubicBezTo>
                    <a:pt x="4858" y="5877"/>
                    <a:pt x="4751" y="5698"/>
                    <a:pt x="4573" y="5615"/>
                  </a:cubicBezTo>
                  <a:lnTo>
                    <a:pt x="4180" y="5412"/>
                  </a:lnTo>
                  <a:lnTo>
                    <a:pt x="4180" y="5400"/>
                  </a:lnTo>
                  <a:lnTo>
                    <a:pt x="4180" y="5162"/>
                  </a:lnTo>
                  <a:cubicBezTo>
                    <a:pt x="4382" y="5007"/>
                    <a:pt x="4513" y="4757"/>
                    <a:pt x="4513" y="4472"/>
                  </a:cubicBezTo>
                  <a:lnTo>
                    <a:pt x="4513" y="4126"/>
                  </a:lnTo>
                  <a:cubicBezTo>
                    <a:pt x="4513" y="3757"/>
                    <a:pt x="4215" y="3448"/>
                    <a:pt x="3834" y="3448"/>
                  </a:cubicBezTo>
                  <a:lnTo>
                    <a:pt x="3489" y="3448"/>
                  </a:lnTo>
                  <a:cubicBezTo>
                    <a:pt x="3120" y="3448"/>
                    <a:pt x="2810" y="3745"/>
                    <a:pt x="2810" y="4126"/>
                  </a:cubicBezTo>
                  <a:lnTo>
                    <a:pt x="2810" y="4472"/>
                  </a:lnTo>
                  <a:cubicBezTo>
                    <a:pt x="2810" y="4757"/>
                    <a:pt x="2941" y="5007"/>
                    <a:pt x="3156" y="5162"/>
                  </a:cubicBezTo>
                  <a:lnTo>
                    <a:pt x="3156" y="5400"/>
                  </a:lnTo>
                  <a:lnTo>
                    <a:pt x="3156" y="5412"/>
                  </a:lnTo>
                  <a:lnTo>
                    <a:pt x="2751" y="5615"/>
                  </a:lnTo>
                  <a:cubicBezTo>
                    <a:pt x="2572" y="5710"/>
                    <a:pt x="2465" y="5877"/>
                    <a:pt x="2465" y="6067"/>
                  </a:cubicBezTo>
                  <a:lnTo>
                    <a:pt x="2465" y="6674"/>
                  </a:lnTo>
                  <a:cubicBezTo>
                    <a:pt x="1882" y="6448"/>
                    <a:pt x="1382" y="6055"/>
                    <a:pt x="1001" y="5543"/>
                  </a:cubicBezTo>
                  <a:cubicBezTo>
                    <a:pt x="572" y="4960"/>
                    <a:pt x="370" y="4269"/>
                    <a:pt x="382" y="3531"/>
                  </a:cubicBezTo>
                  <a:cubicBezTo>
                    <a:pt x="393" y="2721"/>
                    <a:pt x="727" y="1924"/>
                    <a:pt x="1322" y="1317"/>
                  </a:cubicBezTo>
                  <a:cubicBezTo>
                    <a:pt x="1894" y="709"/>
                    <a:pt x="2668" y="364"/>
                    <a:pt x="3489" y="316"/>
                  </a:cubicBezTo>
                  <a:cubicBezTo>
                    <a:pt x="3536" y="315"/>
                    <a:pt x="3583" y="314"/>
                    <a:pt x="3630" y="314"/>
                  </a:cubicBezTo>
                  <a:close/>
                  <a:moveTo>
                    <a:pt x="4156" y="8436"/>
                  </a:moveTo>
                  <a:lnTo>
                    <a:pt x="4156" y="8794"/>
                  </a:lnTo>
                  <a:lnTo>
                    <a:pt x="3120" y="8806"/>
                  </a:lnTo>
                  <a:cubicBezTo>
                    <a:pt x="3120" y="8806"/>
                    <a:pt x="3108" y="8806"/>
                    <a:pt x="3108" y="8794"/>
                  </a:cubicBezTo>
                  <a:lnTo>
                    <a:pt x="3108" y="8436"/>
                  </a:lnTo>
                  <a:close/>
                  <a:moveTo>
                    <a:pt x="3645" y="0"/>
                  </a:moveTo>
                  <a:cubicBezTo>
                    <a:pt x="3573" y="0"/>
                    <a:pt x="3501" y="3"/>
                    <a:pt x="3430" y="7"/>
                  </a:cubicBezTo>
                  <a:cubicBezTo>
                    <a:pt x="2525" y="54"/>
                    <a:pt x="1679" y="435"/>
                    <a:pt x="1036" y="1114"/>
                  </a:cubicBezTo>
                  <a:cubicBezTo>
                    <a:pt x="393" y="1769"/>
                    <a:pt x="36" y="2626"/>
                    <a:pt x="12" y="3531"/>
                  </a:cubicBezTo>
                  <a:cubicBezTo>
                    <a:pt x="1" y="4341"/>
                    <a:pt x="239" y="5103"/>
                    <a:pt x="715" y="5734"/>
                  </a:cubicBezTo>
                  <a:cubicBezTo>
                    <a:pt x="1144" y="6317"/>
                    <a:pt x="1751" y="6782"/>
                    <a:pt x="2441" y="7020"/>
                  </a:cubicBezTo>
                  <a:lnTo>
                    <a:pt x="2441" y="7591"/>
                  </a:lnTo>
                  <a:cubicBezTo>
                    <a:pt x="2441" y="7734"/>
                    <a:pt x="2477" y="7865"/>
                    <a:pt x="2560" y="7972"/>
                  </a:cubicBezTo>
                  <a:lnTo>
                    <a:pt x="2715" y="8222"/>
                  </a:lnTo>
                  <a:cubicBezTo>
                    <a:pt x="2763" y="8282"/>
                    <a:pt x="2775" y="8353"/>
                    <a:pt x="2775" y="8413"/>
                  </a:cubicBezTo>
                  <a:lnTo>
                    <a:pt x="2775" y="8770"/>
                  </a:lnTo>
                  <a:cubicBezTo>
                    <a:pt x="2775" y="8948"/>
                    <a:pt x="2929" y="9103"/>
                    <a:pt x="3108" y="9103"/>
                  </a:cubicBezTo>
                  <a:lnTo>
                    <a:pt x="4144" y="9103"/>
                  </a:lnTo>
                  <a:cubicBezTo>
                    <a:pt x="4323" y="9103"/>
                    <a:pt x="4477" y="8948"/>
                    <a:pt x="4477" y="8770"/>
                  </a:cubicBezTo>
                  <a:lnTo>
                    <a:pt x="4477" y="8413"/>
                  </a:lnTo>
                  <a:cubicBezTo>
                    <a:pt x="4477" y="8341"/>
                    <a:pt x="4489" y="8282"/>
                    <a:pt x="4537" y="8222"/>
                  </a:cubicBezTo>
                  <a:lnTo>
                    <a:pt x="4704" y="7972"/>
                  </a:lnTo>
                  <a:cubicBezTo>
                    <a:pt x="4775" y="7853"/>
                    <a:pt x="4823" y="7734"/>
                    <a:pt x="4823" y="7591"/>
                  </a:cubicBezTo>
                  <a:lnTo>
                    <a:pt x="4823" y="7151"/>
                  </a:lnTo>
                  <a:cubicBezTo>
                    <a:pt x="4823" y="7079"/>
                    <a:pt x="4858" y="6996"/>
                    <a:pt x="4942" y="6984"/>
                  </a:cubicBezTo>
                  <a:cubicBezTo>
                    <a:pt x="5608" y="6722"/>
                    <a:pt x="6168" y="6270"/>
                    <a:pt x="6585" y="5674"/>
                  </a:cubicBezTo>
                  <a:cubicBezTo>
                    <a:pt x="7001" y="5067"/>
                    <a:pt x="7228" y="4353"/>
                    <a:pt x="7228" y="3626"/>
                  </a:cubicBezTo>
                  <a:cubicBezTo>
                    <a:pt x="7240" y="2614"/>
                    <a:pt x="6835" y="1686"/>
                    <a:pt x="6108" y="995"/>
                  </a:cubicBezTo>
                  <a:cubicBezTo>
                    <a:pt x="5434" y="354"/>
                    <a:pt x="4566" y="0"/>
                    <a:pt x="36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4" name="Google Shape;2744;p96"/>
            <p:cNvSpPr/>
            <p:nvPr/>
          </p:nvSpPr>
          <p:spPr>
            <a:xfrm>
              <a:off x="4886264" y="3536706"/>
              <a:ext cx="48919" cy="10662"/>
            </a:xfrm>
            <a:custGeom>
              <a:avLst/>
              <a:gdLst/>
              <a:ahLst/>
              <a:cxnLst/>
              <a:rect l="l" t="t" r="r" b="b"/>
              <a:pathLst>
                <a:path w="1537" h="335" extrusionOk="0">
                  <a:moveTo>
                    <a:pt x="167" y="1"/>
                  </a:moveTo>
                  <a:cubicBezTo>
                    <a:pt x="72" y="1"/>
                    <a:pt x="0" y="72"/>
                    <a:pt x="0" y="167"/>
                  </a:cubicBezTo>
                  <a:cubicBezTo>
                    <a:pt x="0" y="251"/>
                    <a:pt x="72" y="334"/>
                    <a:pt x="167" y="334"/>
                  </a:cubicBezTo>
                  <a:lnTo>
                    <a:pt x="1370" y="334"/>
                  </a:lnTo>
                  <a:cubicBezTo>
                    <a:pt x="1465" y="334"/>
                    <a:pt x="1536" y="251"/>
                    <a:pt x="1536" y="167"/>
                  </a:cubicBezTo>
                  <a:cubicBezTo>
                    <a:pt x="1536" y="60"/>
                    <a:pt x="1465" y="1"/>
                    <a:pt x="13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5" name="Google Shape;2745;p96"/>
            <p:cNvSpPr/>
            <p:nvPr/>
          </p:nvSpPr>
          <p:spPr>
            <a:xfrm>
              <a:off x="5187894" y="3536706"/>
              <a:ext cx="48919" cy="10662"/>
            </a:xfrm>
            <a:custGeom>
              <a:avLst/>
              <a:gdLst/>
              <a:ahLst/>
              <a:cxnLst/>
              <a:rect l="l" t="t" r="r" b="b"/>
              <a:pathLst>
                <a:path w="1537" h="335" extrusionOk="0">
                  <a:moveTo>
                    <a:pt x="167" y="1"/>
                  </a:moveTo>
                  <a:cubicBezTo>
                    <a:pt x="84" y="1"/>
                    <a:pt x="1" y="72"/>
                    <a:pt x="1" y="167"/>
                  </a:cubicBezTo>
                  <a:cubicBezTo>
                    <a:pt x="1" y="251"/>
                    <a:pt x="84" y="334"/>
                    <a:pt x="167" y="334"/>
                  </a:cubicBezTo>
                  <a:lnTo>
                    <a:pt x="1370" y="334"/>
                  </a:lnTo>
                  <a:cubicBezTo>
                    <a:pt x="1465" y="334"/>
                    <a:pt x="1537" y="251"/>
                    <a:pt x="1537" y="167"/>
                  </a:cubicBezTo>
                  <a:cubicBezTo>
                    <a:pt x="1537" y="60"/>
                    <a:pt x="1465" y="1"/>
                    <a:pt x="13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6" name="Google Shape;2746;p96"/>
            <p:cNvSpPr/>
            <p:nvPr/>
          </p:nvSpPr>
          <p:spPr>
            <a:xfrm>
              <a:off x="5056414" y="3366174"/>
              <a:ext cx="10248" cy="48919"/>
            </a:xfrm>
            <a:custGeom>
              <a:avLst/>
              <a:gdLst/>
              <a:ahLst/>
              <a:cxnLst/>
              <a:rect l="l" t="t" r="r" b="b"/>
              <a:pathLst>
                <a:path w="322" h="1537" extrusionOk="0">
                  <a:moveTo>
                    <a:pt x="167" y="1"/>
                  </a:moveTo>
                  <a:cubicBezTo>
                    <a:pt x="72" y="1"/>
                    <a:pt x="0" y="72"/>
                    <a:pt x="0" y="168"/>
                  </a:cubicBezTo>
                  <a:lnTo>
                    <a:pt x="0" y="1370"/>
                  </a:lnTo>
                  <a:cubicBezTo>
                    <a:pt x="0" y="1465"/>
                    <a:pt x="72" y="1537"/>
                    <a:pt x="167" y="1537"/>
                  </a:cubicBezTo>
                  <a:cubicBezTo>
                    <a:pt x="250" y="1537"/>
                    <a:pt x="322" y="1465"/>
                    <a:pt x="322" y="1370"/>
                  </a:cubicBezTo>
                  <a:lnTo>
                    <a:pt x="322" y="168"/>
                  </a:lnTo>
                  <a:cubicBezTo>
                    <a:pt x="322" y="72"/>
                    <a:pt x="250" y="1"/>
                    <a:pt x="1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7" name="Google Shape;2747;p96"/>
            <p:cNvSpPr/>
            <p:nvPr/>
          </p:nvSpPr>
          <p:spPr>
            <a:xfrm>
              <a:off x="4978723" y="3650744"/>
              <a:ext cx="22757" cy="29249"/>
            </a:xfrm>
            <a:custGeom>
              <a:avLst/>
              <a:gdLst/>
              <a:ahLst/>
              <a:cxnLst/>
              <a:rect l="l" t="t" r="r" b="b"/>
              <a:pathLst>
                <a:path w="715" h="919" extrusionOk="0">
                  <a:moveTo>
                    <a:pt x="525" y="1"/>
                  </a:moveTo>
                  <a:cubicBezTo>
                    <a:pt x="470" y="1"/>
                    <a:pt x="413" y="30"/>
                    <a:pt x="381" y="85"/>
                  </a:cubicBezTo>
                  <a:lnTo>
                    <a:pt x="48" y="680"/>
                  </a:lnTo>
                  <a:cubicBezTo>
                    <a:pt x="0" y="752"/>
                    <a:pt x="24" y="859"/>
                    <a:pt x="108" y="894"/>
                  </a:cubicBezTo>
                  <a:cubicBezTo>
                    <a:pt x="131" y="918"/>
                    <a:pt x="167" y="918"/>
                    <a:pt x="179" y="918"/>
                  </a:cubicBezTo>
                  <a:cubicBezTo>
                    <a:pt x="239" y="918"/>
                    <a:pt x="286" y="883"/>
                    <a:pt x="310" y="835"/>
                  </a:cubicBezTo>
                  <a:lnTo>
                    <a:pt x="655" y="240"/>
                  </a:lnTo>
                  <a:cubicBezTo>
                    <a:pt x="715" y="156"/>
                    <a:pt x="703" y="61"/>
                    <a:pt x="608" y="25"/>
                  </a:cubicBezTo>
                  <a:cubicBezTo>
                    <a:pt x="583" y="9"/>
                    <a:pt x="554" y="1"/>
                    <a:pt x="5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8" name="Google Shape;2748;p96"/>
            <p:cNvSpPr/>
            <p:nvPr/>
          </p:nvSpPr>
          <p:spPr>
            <a:xfrm>
              <a:off x="5121597" y="3403380"/>
              <a:ext cx="22757" cy="29154"/>
            </a:xfrm>
            <a:custGeom>
              <a:avLst/>
              <a:gdLst/>
              <a:ahLst/>
              <a:cxnLst/>
              <a:rect l="l" t="t" r="r" b="b"/>
              <a:pathLst>
                <a:path w="715" h="916" extrusionOk="0">
                  <a:moveTo>
                    <a:pt x="537" y="1"/>
                  </a:moveTo>
                  <a:cubicBezTo>
                    <a:pt x="476" y="1"/>
                    <a:pt x="418" y="33"/>
                    <a:pt x="393" y="82"/>
                  </a:cubicBezTo>
                  <a:lnTo>
                    <a:pt x="48" y="677"/>
                  </a:lnTo>
                  <a:cubicBezTo>
                    <a:pt x="0" y="749"/>
                    <a:pt x="36" y="856"/>
                    <a:pt x="107" y="904"/>
                  </a:cubicBezTo>
                  <a:cubicBezTo>
                    <a:pt x="143" y="915"/>
                    <a:pt x="167" y="915"/>
                    <a:pt x="179" y="915"/>
                  </a:cubicBezTo>
                  <a:cubicBezTo>
                    <a:pt x="238" y="915"/>
                    <a:pt x="286" y="880"/>
                    <a:pt x="322" y="844"/>
                  </a:cubicBezTo>
                  <a:lnTo>
                    <a:pt x="655" y="249"/>
                  </a:lnTo>
                  <a:cubicBezTo>
                    <a:pt x="715" y="165"/>
                    <a:pt x="691" y="70"/>
                    <a:pt x="619" y="22"/>
                  </a:cubicBezTo>
                  <a:cubicBezTo>
                    <a:pt x="593" y="8"/>
                    <a:pt x="565" y="1"/>
                    <a:pt x="5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9" name="Google Shape;2749;p96"/>
            <p:cNvSpPr/>
            <p:nvPr/>
          </p:nvSpPr>
          <p:spPr>
            <a:xfrm>
              <a:off x="4922643" y="3459842"/>
              <a:ext cx="31095" cy="21197"/>
            </a:xfrm>
            <a:custGeom>
              <a:avLst/>
              <a:gdLst/>
              <a:ahLst/>
              <a:cxnLst/>
              <a:rect l="l" t="t" r="r" b="b"/>
              <a:pathLst>
                <a:path w="977" h="666" extrusionOk="0">
                  <a:moveTo>
                    <a:pt x="199" y="1"/>
                  </a:moveTo>
                  <a:cubicBezTo>
                    <a:pt x="141" y="1"/>
                    <a:pt x="81" y="33"/>
                    <a:pt x="48" y="82"/>
                  </a:cubicBezTo>
                  <a:cubicBezTo>
                    <a:pt x="0" y="153"/>
                    <a:pt x="36" y="261"/>
                    <a:pt x="108" y="308"/>
                  </a:cubicBezTo>
                  <a:lnTo>
                    <a:pt x="703" y="642"/>
                  </a:lnTo>
                  <a:cubicBezTo>
                    <a:pt x="739" y="665"/>
                    <a:pt x="762" y="665"/>
                    <a:pt x="774" y="665"/>
                  </a:cubicBezTo>
                  <a:cubicBezTo>
                    <a:pt x="834" y="665"/>
                    <a:pt x="881" y="630"/>
                    <a:pt x="917" y="582"/>
                  </a:cubicBezTo>
                  <a:cubicBezTo>
                    <a:pt x="977" y="511"/>
                    <a:pt x="941" y="404"/>
                    <a:pt x="870" y="368"/>
                  </a:cubicBezTo>
                  <a:lnTo>
                    <a:pt x="274" y="23"/>
                  </a:lnTo>
                  <a:cubicBezTo>
                    <a:pt x="252" y="8"/>
                    <a:pt x="226" y="1"/>
                    <a:pt x="1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0" name="Google Shape;2750;p96"/>
            <p:cNvSpPr/>
            <p:nvPr/>
          </p:nvSpPr>
          <p:spPr>
            <a:xfrm>
              <a:off x="5169720" y="3602334"/>
              <a:ext cx="30714" cy="21197"/>
            </a:xfrm>
            <a:custGeom>
              <a:avLst/>
              <a:gdLst/>
              <a:ahLst/>
              <a:cxnLst/>
              <a:rect l="l" t="t" r="r" b="b"/>
              <a:pathLst>
                <a:path w="965" h="666" extrusionOk="0">
                  <a:moveTo>
                    <a:pt x="187" y="1"/>
                  </a:moveTo>
                  <a:cubicBezTo>
                    <a:pt x="129" y="1"/>
                    <a:pt x="69" y="33"/>
                    <a:pt x="36" y="82"/>
                  </a:cubicBezTo>
                  <a:cubicBezTo>
                    <a:pt x="0" y="153"/>
                    <a:pt x="24" y="260"/>
                    <a:pt x="95" y="308"/>
                  </a:cubicBezTo>
                  <a:lnTo>
                    <a:pt x="691" y="653"/>
                  </a:lnTo>
                  <a:cubicBezTo>
                    <a:pt x="727" y="665"/>
                    <a:pt x="750" y="665"/>
                    <a:pt x="774" y="665"/>
                  </a:cubicBezTo>
                  <a:cubicBezTo>
                    <a:pt x="834" y="665"/>
                    <a:pt x="869" y="629"/>
                    <a:pt x="905" y="594"/>
                  </a:cubicBezTo>
                  <a:cubicBezTo>
                    <a:pt x="965" y="510"/>
                    <a:pt x="953" y="415"/>
                    <a:pt x="857" y="368"/>
                  </a:cubicBezTo>
                  <a:lnTo>
                    <a:pt x="262" y="22"/>
                  </a:lnTo>
                  <a:cubicBezTo>
                    <a:pt x="240" y="7"/>
                    <a:pt x="214" y="1"/>
                    <a:pt x="1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1" name="Google Shape;2751;p96"/>
            <p:cNvSpPr/>
            <p:nvPr/>
          </p:nvSpPr>
          <p:spPr>
            <a:xfrm>
              <a:off x="5121597" y="3650744"/>
              <a:ext cx="22757" cy="29249"/>
            </a:xfrm>
            <a:custGeom>
              <a:avLst/>
              <a:gdLst/>
              <a:ahLst/>
              <a:cxnLst/>
              <a:rect l="l" t="t" r="r" b="b"/>
              <a:pathLst>
                <a:path w="715" h="919" extrusionOk="0">
                  <a:moveTo>
                    <a:pt x="190" y="1"/>
                  </a:moveTo>
                  <a:cubicBezTo>
                    <a:pt x="161" y="1"/>
                    <a:pt x="132" y="9"/>
                    <a:pt x="107" y="25"/>
                  </a:cubicBezTo>
                  <a:cubicBezTo>
                    <a:pt x="36" y="61"/>
                    <a:pt x="0" y="168"/>
                    <a:pt x="48" y="240"/>
                  </a:cubicBezTo>
                  <a:lnTo>
                    <a:pt x="393" y="835"/>
                  </a:lnTo>
                  <a:cubicBezTo>
                    <a:pt x="417" y="883"/>
                    <a:pt x="476" y="918"/>
                    <a:pt x="524" y="918"/>
                  </a:cubicBezTo>
                  <a:cubicBezTo>
                    <a:pt x="560" y="918"/>
                    <a:pt x="584" y="918"/>
                    <a:pt x="595" y="894"/>
                  </a:cubicBezTo>
                  <a:cubicBezTo>
                    <a:pt x="691" y="859"/>
                    <a:pt x="715" y="752"/>
                    <a:pt x="679" y="680"/>
                  </a:cubicBezTo>
                  <a:lnTo>
                    <a:pt x="334" y="85"/>
                  </a:lnTo>
                  <a:cubicBezTo>
                    <a:pt x="302" y="30"/>
                    <a:pt x="245" y="1"/>
                    <a:pt x="1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2" name="Google Shape;2752;p96"/>
            <p:cNvSpPr/>
            <p:nvPr/>
          </p:nvSpPr>
          <p:spPr>
            <a:xfrm>
              <a:off x="4978723" y="3403380"/>
              <a:ext cx="22757" cy="29154"/>
            </a:xfrm>
            <a:custGeom>
              <a:avLst/>
              <a:gdLst/>
              <a:ahLst/>
              <a:cxnLst/>
              <a:rect l="l" t="t" r="r" b="b"/>
              <a:pathLst>
                <a:path w="715" h="916" extrusionOk="0">
                  <a:moveTo>
                    <a:pt x="182" y="1"/>
                  </a:moveTo>
                  <a:cubicBezTo>
                    <a:pt x="156" y="1"/>
                    <a:pt x="130" y="8"/>
                    <a:pt x="108" y="22"/>
                  </a:cubicBezTo>
                  <a:cubicBezTo>
                    <a:pt x="24" y="70"/>
                    <a:pt x="0" y="177"/>
                    <a:pt x="48" y="249"/>
                  </a:cubicBezTo>
                  <a:lnTo>
                    <a:pt x="381" y="844"/>
                  </a:lnTo>
                  <a:cubicBezTo>
                    <a:pt x="417" y="892"/>
                    <a:pt x="477" y="915"/>
                    <a:pt x="524" y="915"/>
                  </a:cubicBezTo>
                  <a:cubicBezTo>
                    <a:pt x="548" y="915"/>
                    <a:pt x="584" y="915"/>
                    <a:pt x="596" y="904"/>
                  </a:cubicBezTo>
                  <a:cubicBezTo>
                    <a:pt x="703" y="856"/>
                    <a:pt x="715" y="749"/>
                    <a:pt x="667" y="677"/>
                  </a:cubicBezTo>
                  <a:lnTo>
                    <a:pt x="322" y="82"/>
                  </a:lnTo>
                  <a:cubicBezTo>
                    <a:pt x="297" y="33"/>
                    <a:pt x="239" y="1"/>
                    <a:pt x="1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3" name="Google Shape;2753;p96"/>
            <p:cNvSpPr/>
            <p:nvPr/>
          </p:nvSpPr>
          <p:spPr>
            <a:xfrm>
              <a:off x="5169720" y="3459842"/>
              <a:ext cx="30714" cy="21197"/>
            </a:xfrm>
            <a:custGeom>
              <a:avLst/>
              <a:gdLst/>
              <a:ahLst/>
              <a:cxnLst/>
              <a:rect l="l" t="t" r="r" b="b"/>
              <a:pathLst>
                <a:path w="965" h="666" extrusionOk="0">
                  <a:moveTo>
                    <a:pt x="771" y="1"/>
                  </a:moveTo>
                  <a:cubicBezTo>
                    <a:pt x="744" y="1"/>
                    <a:pt x="717" y="8"/>
                    <a:pt x="691" y="23"/>
                  </a:cubicBezTo>
                  <a:lnTo>
                    <a:pt x="95" y="368"/>
                  </a:lnTo>
                  <a:cubicBezTo>
                    <a:pt x="24" y="404"/>
                    <a:pt x="0" y="511"/>
                    <a:pt x="36" y="582"/>
                  </a:cubicBezTo>
                  <a:cubicBezTo>
                    <a:pt x="72" y="630"/>
                    <a:pt x="131" y="665"/>
                    <a:pt x="179" y="665"/>
                  </a:cubicBezTo>
                  <a:cubicBezTo>
                    <a:pt x="203" y="665"/>
                    <a:pt x="238" y="665"/>
                    <a:pt x="250" y="642"/>
                  </a:cubicBezTo>
                  <a:lnTo>
                    <a:pt x="846" y="308"/>
                  </a:lnTo>
                  <a:cubicBezTo>
                    <a:pt x="953" y="261"/>
                    <a:pt x="965" y="153"/>
                    <a:pt x="917" y="82"/>
                  </a:cubicBezTo>
                  <a:cubicBezTo>
                    <a:pt x="884" y="33"/>
                    <a:pt x="829" y="1"/>
                    <a:pt x="7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4" name="Google Shape;2754;p96"/>
            <p:cNvSpPr/>
            <p:nvPr/>
          </p:nvSpPr>
          <p:spPr>
            <a:xfrm>
              <a:off x="4922643" y="3602334"/>
              <a:ext cx="31095" cy="21197"/>
            </a:xfrm>
            <a:custGeom>
              <a:avLst/>
              <a:gdLst/>
              <a:ahLst/>
              <a:cxnLst/>
              <a:rect l="l" t="t" r="r" b="b"/>
              <a:pathLst>
                <a:path w="977" h="666" extrusionOk="0">
                  <a:moveTo>
                    <a:pt x="778" y="1"/>
                  </a:moveTo>
                  <a:cubicBezTo>
                    <a:pt x="751" y="1"/>
                    <a:pt x="725" y="7"/>
                    <a:pt x="703" y="22"/>
                  </a:cubicBezTo>
                  <a:lnTo>
                    <a:pt x="108" y="368"/>
                  </a:lnTo>
                  <a:cubicBezTo>
                    <a:pt x="36" y="415"/>
                    <a:pt x="0" y="510"/>
                    <a:pt x="48" y="594"/>
                  </a:cubicBezTo>
                  <a:cubicBezTo>
                    <a:pt x="84" y="629"/>
                    <a:pt x="131" y="665"/>
                    <a:pt x="179" y="665"/>
                  </a:cubicBezTo>
                  <a:cubicBezTo>
                    <a:pt x="215" y="665"/>
                    <a:pt x="238" y="665"/>
                    <a:pt x="262" y="653"/>
                  </a:cubicBezTo>
                  <a:lnTo>
                    <a:pt x="858" y="308"/>
                  </a:lnTo>
                  <a:cubicBezTo>
                    <a:pt x="941" y="260"/>
                    <a:pt x="977" y="153"/>
                    <a:pt x="929" y="82"/>
                  </a:cubicBezTo>
                  <a:cubicBezTo>
                    <a:pt x="896" y="33"/>
                    <a:pt x="836" y="1"/>
                    <a:pt x="7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5" name="Google Shape;2755;p96"/>
            <p:cNvSpPr/>
            <p:nvPr/>
          </p:nvSpPr>
          <p:spPr>
            <a:xfrm>
              <a:off x="5077993" y="3451758"/>
              <a:ext cx="70912" cy="62637"/>
            </a:xfrm>
            <a:custGeom>
              <a:avLst/>
              <a:gdLst/>
              <a:ahLst/>
              <a:cxnLst/>
              <a:rect l="l" t="t" r="r" b="b"/>
              <a:pathLst>
                <a:path w="2228" h="1968" extrusionOk="0">
                  <a:moveTo>
                    <a:pt x="186" y="1"/>
                  </a:moveTo>
                  <a:cubicBezTo>
                    <a:pt x="104" y="1"/>
                    <a:pt x="35" y="47"/>
                    <a:pt x="25" y="122"/>
                  </a:cubicBezTo>
                  <a:cubicBezTo>
                    <a:pt x="1" y="217"/>
                    <a:pt x="49" y="300"/>
                    <a:pt x="144" y="312"/>
                  </a:cubicBezTo>
                  <a:cubicBezTo>
                    <a:pt x="930" y="527"/>
                    <a:pt x="1584" y="1098"/>
                    <a:pt x="1894" y="1860"/>
                  </a:cubicBezTo>
                  <a:cubicBezTo>
                    <a:pt x="1930" y="1920"/>
                    <a:pt x="1989" y="1967"/>
                    <a:pt x="2049" y="1967"/>
                  </a:cubicBezTo>
                  <a:cubicBezTo>
                    <a:pt x="2061" y="1967"/>
                    <a:pt x="2085" y="1967"/>
                    <a:pt x="2108" y="1955"/>
                  </a:cubicBezTo>
                  <a:cubicBezTo>
                    <a:pt x="2192" y="1908"/>
                    <a:pt x="2227" y="1812"/>
                    <a:pt x="2192" y="1729"/>
                  </a:cubicBezTo>
                  <a:cubicBezTo>
                    <a:pt x="1846" y="884"/>
                    <a:pt x="1108" y="229"/>
                    <a:pt x="215" y="3"/>
                  </a:cubicBezTo>
                  <a:cubicBezTo>
                    <a:pt x="206" y="1"/>
                    <a:pt x="196" y="1"/>
                    <a:pt x="1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65" name="Google Shape;2765;p96">
            <a:hlinkClick r:id="" action="ppaction://hlinkshowjump?jump=nextslide"/>
          </p:cNvPr>
          <p:cNvSpPr/>
          <p:nvPr/>
        </p:nvSpPr>
        <p:spPr>
          <a:xfrm>
            <a:off x="4884413" y="4973160"/>
            <a:ext cx="88024" cy="110279"/>
          </a:xfrm>
          <a:custGeom>
            <a:avLst/>
            <a:gdLst/>
            <a:ahLst/>
            <a:cxnLst/>
            <a:rect l="l" t="t" r="r" b="b"/>
            <a:pathLst>
              <a:path w="1739" h="2179" extrusionOk="0">
                <a:moveTo>
                  <a:pt x="1" y="1"/>
                </a:moveTo>
                <a:lnTo>
                  <a:pt x="1" y="2179"/>
                </a:lnTo>
                <a:lnTo>
                  <a:pt x="758" y="2179"/>
                </a:lnTo>
                <a:lnTo>
                  <a:pt x="1739" y="1090"/>
                </a:lnTo>
                <a:lnTo>
                  <a:pt x="758" y="1"/>
                </a:lnTo>
                <a:close/>
              </a:path>
            </a:pathLst>
          </a:cu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7" name="Google Shape;2767;p96">
            <a:hlinkClick r:id="" action="ppaction://hlinkshowjump?jump=previousslide"/>
          </p:cNvPr>
          <p:cNvSpPr/>
          <p:nvPr/>
        </p:nvSpPr>
        <p:spPr>
          <a:xfrm flipH="1">
            <a:off x="4171563" y="4973162"/>
            <a:ext cx="88024" cy="110274"/>
          </a:xfrm>
          <a:custGeom>
            <a:avLst/>
            <a:gdLst/>
            <a:ahLst/>
            <a:cxnLst/>
            <a:rect l="l" t="t" r="r" b="b"/>
            <a:pathLst>
              <a:path w="1739" h="2179" extrusionOk="0">
                <a:moveTo>
                  <a:pt x="1" y="1"/>
                </a:moveTo>
                <a:lnTo>
                  <a:pt x="1" y="2179"/>
                </a:lnTo>
                <a:lnTo>
                  <a:pt x="758" y="2179"/>
                </a:lnTo>
                <a:lnTo>
                  <a:pt x="1739" y="1090"/>
                </a:lnTo>
                <a:lnTo>
                  <a:pt x="758" y="1"/>
                </a:lnTo>
                <a:close/>
              </a:path>
            </a:pathLst>
          </a:cu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769" name="Google Shape;2769;p96">
            <a:hlinkClick r:id="rId3" action="ppaction://hlinksldjump"/>
          </p:cNvPr>
          <p:cNvCxnSpPr/>
          <p:nvPr/>
        </p:nvCxnSpPr>
        <p:spPr>
          <a:xfrm>
            <a:off x="4528050" y="5043541"/>
            <a:ext cx="87900" cy="0"/>
          </a:xfrm>
          <a:prstGeom prst="straightConnector1">
            <a:avLst/>
          </a:prstGeom>
          <a:noFill/>
          <a:ln w="19050" cap="rnd" cmpd="sng">
            <a:solidFill>
              <a:schemeClr val="dk2"/>
            </a:solidFill>
            <a:prstDash val="solid"/>
            <a:round/>
            <a:headEnd type="none" w="med" len="med"/>
            <a:tailEnd type="none" w="med" len="med"/>
          </a:ln>
        </p:spPr>
      </p:cxnSp>
      <p:cxnSp>
        <p:nvCxnSpPr>
          <p:cNvPr id="2770" name="Google Shape;2770;p96">
            <a:hlinkClick r:id="rId3" action="ppaction://hlinksldjump"/>
          </p:cNvPr>
          <p:cNvCxnSpPr/>
          <p:nvPr/>
        </p:nvCxnSpPr>
        <p:spPr>
          <a:xfrm>
            <a:off x="4528050" y="4982575"/>
            <a:ext cx="87900" cy="0"/>
          </a:xfrm>
          <a:prstGeom prst="straightConnector1">
            <a:avLst/>
          </a:prstGeom>
          <a:noFill/>
          <a:ln w="19050" cap="rnd" cmpd="sng">
            <a:solidFill>
              <a:schemeClr val="dk2"/>
            </a:solidFill>
            <a:prstDash val="solid"/>
            <a:round/>
            <a:headEnd type="none" w="med" len="med"/>
            <a:tailEnd type="none" w="med" len="med"/>
          </a:ln>
        </p:spPr>
      </p:cxnSp>
      <p:cxnSp>
        <p:nvCxnSpPr>
          <p:cNvPr id="2772" name="Google Shape;2772;p96">
            <a:hlinkClick r:id="rId3" action="ppaction://hlinksldjump"/>
          </p:cNvPr>
          <p:cNvCxnSpPr/>
          <p:nvPr/>
        </p:nvCxnSpPr>
        <p:spPr>
          <a:xfrm>
            <a:off x="4528050" y="5013058"/>
            <a:ext cx="87900" cy="0"/>
          </a:xfrm>
          <a:prstGeom prst="straightConnector1">
            <a:avLst/>
          </a:prstGeom>
          <a:noFill/>
          <a:ln w="19050" cap="rnd" cmpd="sng">
            <a:solidFill>
              <a:schemeClr val="dk2"/>
            </a:solidFill>
            <a:prstDash val="solid"/>
            <a:round/>
            <a:headEnd type="none" w="med" len="med"/>
            <a:tailEnd type="none" w="med" len="med"/>
          </a:ln>
        </p:spPr>
      </p:cxnSp>
      <p:sp>
        <p:nvSpPr>
          <p:cNvPr id="63" name="TextBox 62">
            <a:extLst>
              <a:ext uri="{FF2B5EF4-FFF2-40B4-BE49-F238E27FC236}">
                <a16:creationId xmlns:a16="http://schemas.microsoft.com/office/drawing/2014/main" id="{8DD815F5-2F16-5C41-D47A-974E6E10FDF2}"/>
              </a:ext>
            </a:extLst>
          </p:cNvPr>
          <p:cNvSpPr txBox="1"/>
          <p:nvPr/>
        </p:nvSpPr>
        <p:spPr>
          <a:xfrm>
            <a:off x="603045" y="1098339"/>
            <a:ext cx="2223276" cy="307777"/>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wrap="square" rtlCol="0">
            <a:spAutoFit/>
          </a:bodyPr>
          <a:lstStyle/>
          <a:p>
            <a:r>
              <a:rPr lang="sr-Latn-RS" dirty="0">
                <a:latin typeface="Source Sans Pro" panose="020B0503030403020204" pitchFamily="34" charset="0"/>
                <a:ea typeface="Source Sans Pro" panose="020B0503030403020204" pitchFamily="34" charset="0"/>
              </a:rPr>
              <a:t>orbitira, kruži</a:t>
            </a:r>
            <a:endParaRPr lang="en-US" dirty="0">
              <a:latin typeface="Source Sans Pro" panose="020B0503030403020204" pitchFamily="34" charset="0"/>
              <a:ea typeface="Source Sans Pro" panose="020B0503030403020204" pitchFamily="34" charset="0"/>
            </a:endParaRPr>
          </a:p>
        </p:txBody>
      </p:sp>
      <p:sp>
        <p:nvSpPr>
          <p:cNvPr id="64" name="TextBox 63">
            <a:extLst>
              <a:ext uri="{FF2B5EF4-FFF2-40B4-BE49-F238E27FC236}">
                <a16:creationId xmlns:a16="http://schemas.microsoft.com/office/drawing/2014/main" id="{B7C29478-04CA-F6B6-19BB-04EB369E431A}"/>
              </a:ext>
            </a:extLst>
          </p:cNvPr>
          <p:cNvSpPr txBox="1"/>
          <p:nvPr/>
        </p:nvSpPr>
        <p:spPr>
          <a:xfrm>
            <a:off x="612872" y="1881599"/>
            <a:ext cx="2223276" cy="307777"/>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wrap="square" rtlCol="0">
            <a:spAutoFit/>
          </a:bodyPr>
          <a:lstStyle/>
          <a:p>
            <a:r>
              <a:rPr lang="sr-Latn-RS" dirty="0">
                <a:latin typeface="Source Sans Pro" panose="020B0503030403020204" pitchFamily="34" charset="0"/>
                <a:ea typeface="Source Sans Pro" panose="020B0503030403020204" pitchFamily="34" charset="0"/>
              </a:rPr>
              <a:t>solarne ćelije</a:t>
            </a:r>
            <a:endParaRPr lang="en-US" dirty="0">
              <a:latin typeface="Source Sans Pro" panose="020B0503030403020204" pitchFamily="34" charset="0"/>
              <a:ea typeface="Source Sans Pro" panose="020B0503030403020204" pitchFamily="34" charset="0"/>
            </a:endParaRPr>
          </a:p>
        </p:txBody>
      </p:sp>
      <p:sp>
        <p:nvSpPr>
          <p:cNvPr id="66" name="TextBox 65">
            <a:extLst>
              <a:ext uri="{FF2B5EF4-FFF2-40B4-BE49-F238E27FC236}">
                <a16:creationId xmlns:a16="http://schemas.microsoft.com/office/drawing/2014/main" id="{48AE0E7B-7C4D-A729-50EB-BF59DB4900CB}"/>
              </a:ext>
            </a:extLst>
          </p:cNvPr>
          <p:cNvSpPr txBox="1"/>
          <p:nvPr/>
        </p:nvSpPr>
        <p:spPr>
          <a:xfrm>
            <a:off x="612872" y="2633073"/>
            <a:ext cx="2223276" cy="307777"/>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wrap="square" rtlCol="0">
            <a:spAutoFit/>
          </a:bodyPr>
          <a:lstStyle/>
          <a:p>
            <a:r>
              <a:rPr lang="sr-Latn-RS" dirty="0">
                <a:latin typeface="Source Sans Pro" panose="020B0503030403020204" pitchFamily="34" charset="0"/>
                <a:ea typeface="Source Sans Pro" panose="020B0503030403020204" pitchFamily="34" charset="0"/>
              </a:rPr>
              <a:t>radijacija, zračenje</a:t>
            </a:r>
          </a:p>
        </p:txBody>
      </p:sp>
      <p:sp>
        <p:nvSpPr>
          <p:cNvPr id="67" name="TextBox 66">
            <a:extLst>
              <a:ext uri="{FF2B5EF4-FFF2-40B4-BE49-F238E27FC236}">
                <a16:creationId xmlns:a16="http://schemas.microsoft.com/office/drawing/2014/main" id="{4A614E2C-3DFA-AA9D-F1BB-ED6B8609727D}"/>
              </a:ext>
            </a:extLst>
          </p:cNvPr>
          <p:cNvSpPr txBox="1"/>
          <p:nvPr/>
        </p:nvSpPr>
        <p:spPr>
          <a:xfrm>
            <a:off x="603045" y="3370069"/>
            <a:ext cx="2223276" cy="307777"/>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wrap="square" rtlCol="0">
            <a:spAutoFit/>
          </a:bodyPr>
          <a:lstStyle/>
          <a:p>
            <a:r>
              <a:rPr lang="sr-Latn-RS" dirty="0">
                <a:latin typeface="Source Sans Pro" panose="020B0503030403020204" pitchFamily="34" charset="0"/>
                <a:ea typeface="Source Sans Pro" panose="020B0503030403020204" pitchFamily="34" charset="0"/>
              </a:rPr>
              <a:t>zemaljska stanica</a:t>
            </a:r>
            <a:endParaRPr lang="en-US" dirty="0">
              <a:latin typeface="Source Sans Pro" panose="020B0503030403020204" pitchFamily="34" charset="0"/>
              <a:ea typeface="Source Sans Pro" panose="020B0503030403020204" pitchFamily="34" charset="0"/>
            </a:endParaRPr>
          </a:p>
        </p:txBody>
      </p:sp>
      <p:sp>
        <p:nvSpPr>
          <p:cNvPr id="68" name="TextBox 67">
            <a:extLst>
              <a:ext uri="{FF2B5EF4-FFF2-40B4-BE49-F238E27FC236}">
                <a16:creationId xmlns:a16="http://schemas.microsoft.com/office/drawing/2014/main" id="{4B7CE4BE-B4DD-FE99-350A-D57D057673F8}"/>
              </a:ext>
            </a:extLst>
          </p:cNvPr>
          <p:cNvSpPr txBox="1"/>
          <p:nvPr/>
        </p:nvSpPr>
        <p:spPr>
          <a:xfrm>
            <a:off x="612872" y="4121543"/>
            <a:ext cx="2223276" cy="307777"/>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wrap="square" rtlCol="0">
            <a:spAutoFit/>
          </a:bodyPr>
          <a:lstStyle/>
          <a:p>
            <a:r>
              <a:rPr lang="sr-Latn-RS" dirty="0">
                <a:latin typeface="Source Sans Pro" panose="020B0503030403020204" pitchFamily="34" charset="0"/>
                <a:ea typeface="Source Sans Pro" panose="020B0503030403020204" pitchFamily="34" charset="0"/>
              </a:rPr>
              <a:t>frekvencija nosioca</a:t>
            </a:r>
            <a:endParaRPr lang="en-US" dirty="0">
              <a:latin typeface="Source Sans Pro" panose="020B0503030403020204" pitchFamily="34" charset="0"/>
              <a:ea typeface="Source Sans Pro" panose="020B0503030403020204" pitchFamily="34" charset="0"/>
            </a:endParaRPr>
          </a:p>
        </p:txBody>
      </p:sp>
      <p:sp>
        <p:nvSpPr>
          <p:cNvPr id="69" name="TextBox 68">
            <a:extLst>
              <a:ext uri="{FF2B5EF4-FFF2-40B4-BE49-F238E27FC236}">
                <a16:creationId xmlns:a16="http://schemas.microsoft.com/office/drawing/2014/main" id="{48F3E65A-E6D8-4721-1760-BAA8F5FDCDD4}"/>
              </a:ext>
            </a:extLst>
          </p:cNvPr>
          <p:cNvSpPr txBox="1"/>
          <p:nvPr/>
        </p:nvSpPr>
        <p:spPr>
          <a:xfrm>
            <a:off x="612872" y="4762224"/>
            <a:ext cx="2223276" cy="307777"/>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wrap="square" rtlCol="0">
            <a:spAutoFit/>
          </a:bodyPr>
          <a:lstStyle/>
          <a:p>
            <a:r>
              <a:rPr lang="sr-Latn-RS" dirty="0">
                <a:latin typeface="Source Sans Pro" panose="020B0503030403020204" pitchFamily="34" charset="0"/>
                <a:ea typeface="Source Sans Pro" panose="020B0503030403020204" pitchFamily="34" charset="0"/>
              </a:rPr>
              <a:t>milijarda ili bilion</a:t>
            </a:r>
            <a:endParaRPr lang="en-US" dirty="0">
              <a:latin typeface="Source Sans Pro" panose="020B0503030403020204" pitchFamily="34" charset="0"/>
              <a:ea typeface="Source Sans Pro" panose="020B0503030403020204" pitchFamily="34" charset="0"/>
            </a:endParaRPr>
          </a:p>
        </p:txBody>
      </p:sp>
      <p:sp>
        <p:nvSpPr>
          <p:cNvPr id="70" name="TextBox 69">
            <a:extLst>
              <a:ext uri="{FF2B5EF4-FFF2-40B4-BE49-F238E27FC236}">
                <a16:creationId xmlns:a16="http://schemas.microsoft.com/office/drawing/2014/main" id="{0B0D26EE-D71F-BB9B-B6EF-4DF258DA46F6}"/>
              </a:ext>
            </a:extLst>
          </p:cNvPr>
          <p:cNvSpPr txBox="1"/>
          <p:nvPr/>
        </p:nvSpPr>
        <p:spPr>
          <a:xfrm>
            <a:off x="3346062" y="1094195"/>
            <a:ext cx="2223276" cy="307777"/>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wrap="square" rtlCol="0">
            <a:spAutoFit/>
          </a:bodyPr>
          <a:lstStyle/>
          <a:p>
            <a:r>
              <a:rPr lang="sr-Latn-RS" dirty="0">
                <a:latin typeface="Source Sans Pro" panose="020B0503030403020204" pitchFamily="34" charset="0"/>
                <a:ea typeface="Source Sans Pro" panose="020B0503030403020204" pitchFamily="34" charset="0"/>
              </a:rPr>
              <a:t>opseg (frekvencija)*</a:t>
            </a:r>
            <a:endParaRPr lang="en-US" dirty="0">
              <a:latin typeface="Source Sans Pro" panose="020B0503030403020204" pitchFamily="34" charset="0"/>
              <a:ea typeface="Source Sans Pro" panose="020B0503030403020204" pitchFamily="34" charset="0"/>
            </a:endParaRPr>
          </a:p>
        </p:txBody>
      </p:sp>
      <p:sp>
        <p:nvSpPr>
          <p:cNvPr id="71" name="TextBox 70">
            <a:extLst>
              <a:ext uri="{FF2B5EF4-FFF2-40B4-BE49-F238E27FC236}">
                <a16:creationId xmlns:a16="http://schemas.microsoft.com/office/drawing/2014/main" id="{3BAD14AC-30CC-0A57-8009-2C79B267376F}"/>
              </a:ext>
            </a:extLst>
          </p:cNvPr>
          <p:cNvSpPr txBox="1"/>
          <p:nvPr/>
        </p:nvSpPr>
        <p:spPr>
          <a:xfrm>
            <a:off x="3524657" y="166674"/>
            <a:ext cx="3036135" cy="523220"/>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wrap="square" rtlCol="0">
            <a:spAutoFit/>
          </a:bodyPr>
          <a:lstStyle/>
          <a:p>
            <a:pPr defTabSz="457200">
              <a:spcBef>
                <a:spcPts val="1000"/>
              </a:spcBef>
              <a:buClr>
                <a:srgbClr val="353535"/>
              </a:buClr>
              <a:defRPr/>
            </a:pPr>
            <a:r>
              <a:rPr lang="sr-Latn-RS" kern="1200" dirty="0">
                <a:latin typeface="Source Sans Pro" panose="020B0503030403020204" pitchFamily="34" charset="0"/>
                <a:ea typeface="Source Sans Pro" panose="020B0503030403020204" pitchFamily="34" charset="0"/>
              </a:rPr>
              <a:t>*</a:t>
            </a:r>
            <a:r>
              <a:rPr lang="en-US" kern="1200" dirty="0">
                <a:latin typeface="Source Sans Pro" panose="020B0503030403020204" pitchFamily="34" charset="0"/>
                <a:ea typeface="Source Sans Pro" panose="020B0503030403020204" pitchFamily="34" charset="0"/>
              </a:rPr>
              <a:t>Continuous range of frequencies (e.g. Human ear</a:t>
            </a:r>
            <a:r>
              <a:rPr lang="sr-Latn-RS" kern="1200" dirty="0">
                <a:latin typeface="Source Sans Pro" panose="020B0503030403020204" pitchFamily="34" charset="0"/>
                <a:ea typeface="Source Sans Pro" panose="020B0503030403020204" pitchFamily="34" charset="0"/>
              </a:rPr>
              <a:t>: from</a:t>
            </a:r>
            <a:r>
              <a:rPr lang="en-US" kern="1200" dirty="0">
                <a:latin typeface="Source Sans Pro" panose="020B0503030403020204" pitchFamily="34" charset="0"/>
                <a:ea typeface="Source Sans Pro" panose="020B0503030403020204" pitchFamily="34" charset="0"/>
              </a:rPr>
              <a:t> 20 Hz </a:t>
            </a:r>
            <a:r>
              <a:rPr lang="sr-Latn-RS" kern="1200" dirty="0">
                <a:latin typeface="Source Sans Pro" panose="020B0503030403020204" pitchFamily="34" charset="0"/>
                <a:ea typeface="Source Sans Pro" panose="020B0503030403020204" pitchFamily="34" charset="0"/>
              </a:rPr>
              <a:t>to</a:t>
            </a:r>
            <a:r>
              <a:rPr lang="en-US" kern="1200" dirty="0">
                <a:latin typeface="Source Sans Pro" panose="020B0503030403020204" pitchFamily="34" charset="0"/>
                <a:ea typeface="Source Sans Pro" panose="020B0503030403020204" pitchFamily="34" charset="0"/>
              </a:rPr>
              <a:t> 20 kHz)</a:t>
            </a:r>
          </a:p>
        </p:txBody>
      </p:sp>
      <p:sp>
        <p:nvSpPr>
          <p:cNvPr id="72" name="TextBox 71">
            <a:extLst>
              <a:ext uri="{FF2B5EF4-FFF2-40B4-BE49-F238E27FC236}">
                <a16:creationId xmlns:a16="http://schemas.microsoft.com/office/drawing/2014/main" id="{5B0D08AA-5491-2EF5-5467-2A6D88EF2949}"/>
              </a:ext>
            </a:extLst>
          </p:cNvPr>
          <p:cNvSpPr txBox="1"/>
          <p:nvPr/>
        </p:nvSpPr>
        <p:spPr>
          <a:xfrm>
            <a:off x="3346062" y="1789322"/>
            <a:ext cx="2223276" cy="523220"/>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wrap="square" rtlCol="0">
            <a:spAutoFit/>
          </a:bodyPr>
          <a:lstStyle/>
          <a:p>
            <a:r>
              <a:rPr lang="sr-Latn-RS" dirty="0">
                <a:latin typeface="Source Sans Pro" panose="020B0503030403020204" pitchFamily="34" charset="0"/>
                <a:ea typeface="Source Sans Pro" panose="020B0503030403020204" pitchFamily="34" charset="0"/>
              </a:rPr>
              <a:t>prema satelitu/prema Zemlji (aplink/daunlink)</a:t>
            </a:r>
            <a:endParaRPr lang="en-US" dirty="0">
              <a:latin typeface="Source Sans Pro" panose="020B0503030403020204" pitchFamily="34" charset="0"/>
              <a:ea typeface="Source Sans Pro" panose="020B0503030403020204" pitchFamily="34" charset="0"/>
            </a:endParaRPr>
          </a:p>
        </p:txBody>
      </p:sp>
      <p:sp>
        <p:nvSpPr>
          <p:cNvPr id="73" name="TextBox 72">
            <a:extLst>
              <a:ext uri="{FF2B5EF4-FFF2-40B4-BE49-F238E27FC236}">
                <a16:creationId xmlns:a16="http://schemas.microsoft.com/office/drawing/2014/main" id="{9F2B6067-9762-77D5-242E-8B028E41A6C3}"/>
              </a:ext>
            </a:extLst>
          </p:cNvPr>
          <p:cNvSpPr txBox="1"/>
          <p:nvPr/>
        </p:nvSpPr>
        <p:spPr>
          <a:xfrm>
            <a:off x="3309117" y="2630419"/>
            <a:ext cx="2223276" cy="307777"/>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wrap="square" rtlCol="0">
            <a:spAutoFit/>
          </a:bodyPr>
          <a:lstStyle/>
          <a:p>
            <a:r>
              <a:rPr lang="sr-Latn-RS" dirty="0">
                <a:latin typeface="Source Sans Pro" panose="020B0503030403020204" pitchFamily="34" charset="0"/>
                <a:ea typeface="Source Sans Pro" panose="020B0503030403020204" pitchFamily="34" charset="0"/>
              </a:rPr>
              <a:t>pojačati</a:t>
            </a:r>
            <a:endParaRPr lang="en-US" dirty="0">
              <a:latin typeface="Source Sans Pro" panose="020B0503030403020204" pitchFamily="34" charset="0"/>
              <a:ea typeface="Source Sans Pro" panose="020B0503030403020204" pitchFamily="34" charset="0"/>
            </a:endParaRPr>
          </a:p>
        </p:txBody>
      </p:sp>
      <p:sp>
        <p:nvSpPr>
          <p:cNvPr id="74" name="TextBox 73">
            <a:extLst>
              <a:ext uri="{FF2B5EF4-FFF2-40B4-BE49-F238E27FC236}">
                <a16:creationId xmlns:a16="http://schemas.microsoft.com/office/drawing/2014/main" id="{A4D34AA4-0D9E-1726-43BC-C6544B42B9AB}"/>
              </a:ext>
            </a:extLst>
          </p:cNvPr>
          <p:cNvSpPr txBox="1"/>
          <p:nvPr/>
        </p:nvSpPr>
        <p:spPr>
          <a:xfrm>
            <a:off x="3309117" y="3374849"/>
            <a:ext cx="2223276" cy="307777"/>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wrap="square" rtlCol="0">
            <a:spAutoFit/>
          </a:bodyPr>
          <a:lstStyle/>
          <a:p>
            <a:r>
              <a:rPr lang="sr-Latn-RS" dirty="0">
                <a:latin typeface="Source Sans Pro" panose="020B0503030403020204" pitchFamily="34" charset="0"/>
                <a:ea typeface="Source Sans Pro" panose="020B0503030403020204" pitchFamily="34" charset="0"/>
              </a:rPr>
              <a:t>projektovati, osmisliti</a:t>
            </a:r>
            <a:endParaRPr lang="en-US" dirty="0">
              <a:latin typeface="Source Sans Pro" panose="020B0503030403020204" pitchFamily="34" charset="0"/>
              <a:ea typeface="Source Sans Pro" panose="020B0503030403020204" pitchFamily="34" charset="0"/>
            </a:endParaRPr>
          </a:p>
        </p:txBody>
      </p:sp>
      <p:sp>
        <p:nvSpPr>
          <p:cNvPr id="75" name="TextBox 74">
            <a:extLst>
              <a:ext uri="{FF2B5EF4-FFF2-40B4-BE49-F238E27FC236}">
                <a16:creationId xmlns:a16="http://schemas.microsoft.com/office/drawing/2014/main" id="{C05A5904-DC12-3501-E71B-3DD69FD9C03E}"/>
              </a:ext>
            </a:extLst>
          </p:cNvPr>
          <p:cNvSpPr txBox="1"/>
          <p:nvPr/>
        </p:nvSpPr>
        <p:spPr>
          <a:xfrm>
            <a:off x="3309117" y="4121543"/>
            <a:ext cx="2223276" cy="307777"/>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wrap="square" rtlCol="0">
            <a:spAutoFit/>
          </a:bodyPr>
          <a:lstStyle/>
          <a:p>
            <a:r>
              <a:rPr lang="sr-Latn-RS" dirty="0">
                <a:latin typeface="Source Sans Pro" panose="020B0503030403020204" pitchFamily="34" charset="0"/>
                <a:ea typeface="Source Sans Pro" panose="020B0503030403020204" pitchFamily="34" charset="0"/>
              </a:rPr>
              <a:t>površina</a:t>
            </a:r>
            <a:endParaRPr lang="en-US" dirty="0">
              <a:latin typeface="Source Sans Pro" panose="020B0503030403020204" pitchFamily="34" charset="0"/>
              <a:ea typeface="Source Sans Pro" panose="020B0503030403020204" pitchFamily="34" charset="0"/>
            </a:endParaRPr>
          </a:p>
        </p:txBody>
      </p:sp>
      <p:sp>
        <p:nvSpPr>
          <p:cNvPr id="76" name="TextBox 75">
            <a:extLst>
              <a:ext uri="{FF2B5EF4-FFF2-40B4-BE49-F238E27FC236}">
                <a16:creationId xmlns:a16="http://schemas.microsoft.com/office/drawing/2014/main" id="{409CE6D9-852E-5976-8CDF-14331B833BB8}"/>
              </a:ext>
            </a:extLst>
          </p:cNvPr>
          <p:cNvSpPr txBox="1"/>
          <p:nvPr/>
        </p:nvSpPr>
        <p:spPr>
          <a:xfrm>
            <a:off x="3309117" y="4767259"/>
            <a:ext cx="2223276" cy="307777"/>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wrap="square" rtlCol="0">
            <a:spAutoFit/>
          </a:bodyPr>
          <a:lstStyle/>
          <a:p>
            <a:r>
              <a:rPr lang="sr-Latn-RS" dirty="0">
                <a:latin typeface="Source Sans Pro" panose="020B0503030403020204" pitchFamily="34" charset="0"/>
                <a:ea typeface="Source Sans Pro" panose="020B0503030403020204" pitchFamily="34" charset="0"/>
              </a:rPr>
              <a:t>izložen,a</a:t>
            </a:r>
            <a:endParaRPr lang="en-US" dirty="0">
              <a:latin typeface="Source Sans Pro" panose="020B0503030403020204" pitchFamily="34" charset="0"/>
              <a:ea typeface="Source Sans Pro" panose="020B0503030403020204" pitchFamily="34" charset="0"/>
            </a:endParaRPr>
          </a:p>
        </p:txBody>
      </p:sp>
      <p:sp>
        <p:nvSpPr>
          <p:cNvPr id="77" name="TextBox 76">
            <a:extLst>
              <a:ext uri="{FF2B5EF4-FFF2-40B4-BE49-F238E27FC236}">
                <a16:creationId xmlns:a16="http://schemas.microsoft.com/office/drawing/2014/main" id="{56EEEE16-8244-001A-6DE6-29CD09592B62}"/>
              </a:ext>
            </a:extLst>
          </p:cNvPr>
          <p:cNvSpPr txBox="1"/>
          <p:nvPr/>
        </p:nvSpPr>
        <p:spPr>
          <a:xfrm>
            <a:off x="6053676" y="1027833"/>
            <a:ext cx="2463478" cy="523220"/>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wrap="square" rtlCol="0">
            <a:spAutoFit/>
          </a:bodyPr>
          <a:lstStyle/>
          <a:p>
            <a:r>
              <a:rPr lang="sr-Latn-RS" dirty="0">
                <a:latin typeface="Source Sans Pro" panose="020B0503030403020204" pitchFamily="34" charset="0"/>
                <a:ea typeface="Source Sans Pro" panose="020B0503030403020204" pitchFamily="34" charset="0"/>
              </a:rPr>
              <a:t>geosinhrona, geostacionarna</a:t>
            </a:r>
            <a:br>
              <a:rPr lang="sr-Latn-RS" dirty="0">
                <a:latin typeface="Source Sans Pro" panose="020B0503030403020204" pitchFamily="34" charset="0"/>
                <a:ea typeface="Source Sans Pro" panose="020B0503030403020204" pitchFamily="34" charset="0"/>
              </a:rPr>
            </a:br>
            <a:r>
              <a:rPr lang="sr-Latn-RS" dirty="0">
                <a:latin typeface="Source Sans Pro" panose="020B0503030403020204" pitchFamily="34" charset="0"/>
                <a:ea typeface="Source Sans Pro" panose="020B0503030403020204" pitchFamily="34" charset="0"/>
              </a:rPr>
              <a:t>(check the next slide)</a:t>
            </a:r>
            <a:endParaRPr lang="en-US" dirty="0">
              <a:latin typeface="Source Sans Pro" panose="020B0503030403020204" pitchFamily="34" charset="0"/>
              <a:ea typeface="Source Sans Pro" panose="020B0503030403020204" pitchFamily="34" charset="0"/>
            </a:endParaRPr>
          </a:p>
        </p:txBody>
      </p:sp>
      <p:sp>
        <p:nvSpPr>
          <p:cNvPr id="78" name="TextBox 77">
            <a:extLst>
              <a:ext uri="{FF2B5EF4-FFF2-40B4-BE49-F238E27FC236}">
                <a16:creationId xmlns:a16="http://schemas.microsoft.com/office/drawing/2014/main" id="{60A9CE46-1E1D-A22A-C623-4A257A902787}"/>
              </a:ext>
            </a:extLst>
          </p:cNvPr>
          <p:cNvSpPr txBox="1"/>
          <p:nvPr/>
        </p:nvSpPr>
        <p:spPr>
          <a:xfrm>
            <a:off x="6053676" y="1863299"/>
            <a:ext cx="2463478" cy="307777"/>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wrap="square" rtlCol="0">
            <a:spAutoFit/>
          </a:bodyPr>
          <a:lstStyle/>
          <a:p>
            <a:r>
              <a:rPr lang="sr-Latn-RS" dirty="0">
                <a:latin typeface="Source Sans Pro" panose="020B0503030403020204" pitchFamily="34" charset="0"/>
                <a:ea typeface="Source Sans Pro" panose="020B0503030403020204" pitchFamily="34" charset="0"/>
              </a:rPr>
              <a:t>treba da se uradi</a:t>
            </a:r>
            <a:endParaRPr lang="en-US" dirty="0">
              <a:latin typeface="Source Sans Pro" panose="020B0503030403020204" pitchFamily="34" charset="0"/>
              <a:ea typeface="Source Sans Pro" panose="020B0503030403020204" pitchFamily="34" charset="0"/>
            </a:endParaRPr>
          </a:p>
        </p:txBody>
      </p:sp>
      <p:sp>
        <p:nvSpPr>
          <p:cNvPr id="79" name="TextBox 78">
            <a:extLst>
              <a:ext uri="{FF2B5EF4-FFF2-40B4-BE49-F238E27FC236}">
                <a16:creationId xmlns:a16="http://schemas.microsoft.com/office/drawing/2014/main" id="{520100AA-841C-8C23-B264-742BDF49FBE8}"/>
              </a:ext>
            </a:extLst>
          </p:cNvPr>
          <p:cNvSpPr txBox="1"/>
          <p:nvPr/>
        </p:nvSpPr>
        <p:spPr>
          <a:xfrm>
            <a:off x="6067650" y="2635199"/>
            <a:ext cx="2463478" cy="307777"/>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wrap="square" rtlCol="0">
            <a:spAutoFit/>
          </a:bodyPr>
          <a:lstStyle/>
          <a:p>
            <a:r>
              <a:rPr lang="sr-Latn-RS" dirty="0">
                <a:latin typeface="Source Sans Pro" panose="020B0503030403020204" pitchFamily="34" charset="0"/>
                <a:ea typeface="Source Sans Pro" panose="020B0503030403020204" pitchFamily="34" charset="0"/>
              </a:rPr>
              <a:t>primena</a:t>
            </a:r>
            <a:endParaRPr lang="en-US" dirty="0">
              <a:latin typeface="Source Sans Pro" panose="020B0503030403020204" pitchFamily="34" charset="0"/>
              <a:ea typeface="Source Sans Pro" panose="020B0503030403020204" pitchFamily="34" charset="0"/>
            </a:endParaRPr>
          </a:p>
        </p:txBody>
      </p:sp>
      <p:sp>
        <p:nvSpPr>
          <p:cNvPr id="80" name="TextBox 79">
            <a:extLst>
              <a:ext uri="{FF2B5EF4-FFF2-40B4-BE49-F238E27FC236}">
                <a16:creationId xmlns:a16="http://schemas.microsoft.com/office/drawing/2014/main" id="{3D723590-B103-F64E-99BB-C6AFDB2B8736}"/>
              </a:ext>
            </a:extLst>
          </p:cNvPr>
          <p:cNvSpPr txBox="1"/>
          <p:nvPr/>
        </p:nvSpPr>
        <p:spPr>
          <a:xfrm>
            <a:off x="6067650" y="3357162"/>
            <a:ext cx="2463478" cy="307777"/>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wrap="square" rtlCol="0">
            <a:spAutoFit/>
          </a:bodyPr>
          <a:lstStyle/>
          <a:p>
            <a:r>
              <a:rPr lang="sr-Latn-RS" dirty="0">
                <a:latin typeface="Source Sans Pro" panose="020B0503030403020204" pitchFamily="34" charset="0"/>
                <a:ea typeface="Source Sans Pro" panose="020B0503030403020204" pitchFamily="34" charset="0"/>
              </a:rPr>
              <a:t>rasprostranjenost</a:t>
            </a:r>
            <a:endParaRPr lang="en-US" dirty="0">
              <a:latin typeface="Source Sans Pro" panose="020B0503030403020204" pitchFamily="34" charset="0"/>
              <a:ea typeface="Source Sans Pro" panose="020B0503030403020204" pitchFamily="34" charset="0"/>
            </a:endParaRPr>
          </a:p>
        </p:txBody>
      </p:sp>
      <p:sp>
        <p:nvSpPr>
          <p:cNvPr id="81" name="TextBox 80">
            <a:extLst>
              <a:ext uri="{FF2B5EF4-FFF2-40B4-BE49-F238E27FC236}">
                <a16:creationId xmlns:a16="http://schemas.microsoft.com/office/drawing/2014/main" id="{7BFA54C7-F2D1-5771-14E9-3615D37696CF}"/>
              </a:ext>
            </a:extLst>
          </p:cNvPr>
          <p:cNvSpPr txBox="1"/>
          <p:nvPr/>
        </p:nvSpPr>
        <p:spPr>
          <a:xfrm>
            <a:off x="6067650" y="4126323"/>
            <a:ext cx="2463478" cy="307777"/>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wrap="square" rtlCol="0">
            <a:spAutoFit/>
          </a:bodyPr>
          <a:lstStyle/>
          <a:p>
            <a:r>
              <a:rPr lang="sr-Latn-RS" dirty="0">
                <a:latin typeface="Source Sans Pro" panose="020B0503030403020204" pitchFamily="34" charset="0"/>
                <a:ea typeface="Source Sans Pro" panose="020B0503030403020204" pitchFamily="34" charset="0"/>
              </a:rPr>
              <a:t>sistem emitovanja</a:t>
            </a:r>
            <a:endParaRPr lang="en-US" dirty="0">
              <a:latin typeface="Source Sans Pro" panose="020B0503030403020204" pitchFamily="34" charset="0"/>
              <a:ea typeface="Source Sans Pro" panose="020B0503030403020204" pitchFamily="34" charset="0"/>
            </a:endParaRPr>
          </a:p>
        </p:txBody>
      </p:sp>
      <p:sp>
        <p:nvSpPr>
          <p:cNvPr id="82" name="TextBox 81">
            <a:extLst>
              <a:ext uri="{FF2B5EF4-FFF2-40B4-BE49-F238E27FC236}">
                <a16:creationId xmlns:a16="http://schemas.microsoft.com/office/drawing/2014/main" id="{3EC405F8-4E2C-CC64-864A-F026B855EFE4}"/>
              </a:ext>
            </a:extLst>
          </p:cNvPr>
          <p:cNvSpPr txBox="1"/>
          <p:nvPr/>
        </p:nvSpPr>
        <p:spPr>
          <a:xfrm>
            <a:off x="6067650" y="4762224"/>
            <a:ext cx="2463478" cy="307777"/>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wrap="square" rtlCol="0">
            <a:spAutoFit/>
          </a:bodyPr>
          <a:lstStyle/>
          <a:p>
            <a:r>
              <a:rPr lang="sr-Latn-RS" dirty="0">
                <a:latin typeface="Source Sans Pro" panose="020B0503030403020204" pitchFamily="34" charset="0"/>
                <a:ea typeface="Source Sans Pro" panose="020B0503030403020204" pitchFamily="34" charset="0"/>
              </a:rPr>
              <a:t>satelit za emitovanje</a:t>
            </a:r>
            <a:endParaRPr lang="en-US" dirty="0">
              <a:latin typeface="Source Sans Pro" panose="020B0503030403020204" pitchFamily="34" charset="0"/>
              <a:ea typeface="Source Sans Pro" panose="020B0503030403020204" pitchFamily="34" charset="0"/>
            </a:endParaRPr>
          </a:p>
        </p:txBody>
      </p:sp>
      <p:grpSp>
        <p:nvGrpSpPr>
          <p:cNvPr id="83" name="Google Shape;3806;p101">
            <a:extLst>
              <a:ext uri="{FF2B5EF4-FFF2-40B4-BE49-F238E27FC236}">
                <a16:creationId xmlns:a16="http://schemas.microsoft.com/office/drawing/2014/main" id="{D72235E0-BBB4-69F3-CC02-179341266E56}"/>
              </a:ext>
            </a:extLst>
          </p:cNvPr>
          <p:cNvGrpSpPr/>
          <p:nvPr/>
        </p:nvGrpSpPr>
        <p:grpSpPr>
          <a:xfrm rot="5400000">
            <a:off x="7315169" y="3193521"/>
            <a:ext cx="3136841" cy="328444"/>
            <a:chOff x="4783909" y="2518498"/>
            <a:chExt cx="3136841" cy="328444"/>
          </a:xfrm>
        </p:grpSpPr>
        <p:cxnSp>
          <p:nvCxnSpPr>
            <p:cNvPr id="84" name="Google Shape;3807;p101">
              <a:extLst>
                <a:ext uri="{FF2B5EF4-FFF2-40B4-BE49-F238E27FC236}">
                  <a16:creationId xmlns:a16="http://schemas.microsoft.com/office/drawing/2014/main" id="{D43E0FD0-DFAB-E949-B92C-9D8D8A8B0F75}"/>
                </a:ext>
              </a:extLst>
            </p:cNvPr>
            <p:cNvCxnSpPr/>
            <p:nvPr/>
          </p:nvCxnSpPr>
          <p:spPr>
            <a:xfrm rot="-5400000">
              <a:off x="6445200" y="1207175"/>
              <a:ext cx="2100" cy="2949000"/>
            </a:xfrm>
            <a:prstGeom prst="straightConnector1">
              <a:avLst/>
            </a:prstGeom>
            <a:noFill/>
            <a:ln w="28575" cap="flat" cmpd="sng">
              <a:solidFill>
                <a:schemeClr val="accent2"/>
              </a:solidFill>
              <a:prstDash val="solid"/>
              <a:round/>
              <a:headEnd type="none" w="med" len="med"/>
              <a:tailEnd type="oval" w="med" len="med"/>
            </a:ln>
          </p:spPr>
        </p:cxnSp>
        <p:sp>
          <p:nvSpPr>
            <p:cNvPr id="85" name="Google Shape;3808;p101">
              <a:extLst>
                <a:ext uri="{FF2B5EF4-FFF2-40B4-BE49-F238E27FC236}">
                  <a16:creationId xmlns:a16="http://schemas.microsoft.com/office/drawing/2014/main" id="{E8A0ABCD-7A90-61E4-6C74-595D0A1EC5C1}"/>
                </a:ext>
              </a:extLst>
            </p:cNvPr>
            <p:cNvSpPr/>
            <p:nvPr/>
          </p:nvSpPr>
          <p:spPr>
            <a:xfrm>
              <a:off x="4783909" y="2518498"/>
              <a:ext cx="327468" cy="328444"/>
            </a:xfrm>
            <a:custGeom>
              <a:avLst/>
              <a:gdLst/>
              <a:ahLst/>
              <a:cxnLst/>
              <a:rect l="l" t="t" r="r" b="b"/>
              <a:pathLst>
                <a:path w="10062" h="10092" extrusionOk="0">
                  <a:moveTo>
                    <a:pt x="5046" y="0"/>
                  </a:moveTo>
                  <a:cubicBezTo>
                    <a:pt x="2250" y="0"/>
                    <a:pt x="1" y="2280"/>
                    <a:pt x="1" y="5046"/>
                  </a:cubicBezTo>
                  <a:cubicBezTo>
                    <a:pt x="1" y="7842"/>
                    <a:pt x="2250" y="10091"/>
                    <a:pt x="5046" y="10091"/>
                  </a:cubicBezTo>
                  <a:cubicBezTo>
                    <a:pt x="7812" y="10091"/>
                    <a:pt x="10062" y="7842"/>
                    <a:pt x="10062" y="5046"/>
                  </a:cubicBezTo>
                  <a:cubicBezTo>
                    <a:pt x="10062" y="2280"/>
                    <a:pt x="7812" y="0"/>
                    <a:pt x="50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3809;p101">
              <a:extLst>
                <a:ext uri="{FF2B5EF4-FFF2-40B4-BE49-F238E27FC236}">
                  <a16:creationId xmlns:a16="http://schemas.microsoft.com/office/drawing/2014/main" id="{6E698C82-F021-8851-D363-BF4DEC250214}"/>
                </a:ext>
              </a:extLst>
            </p:cNvPr>
            <p:cNvSpPr/>
            <p:nvPr/>
          </p:nvSpPr>
          <p:spPr>
            <a:xfrm>
              <a:off x="4816551" y="2552117"/>
              <a:ext cx="262183" cy="261174"/>
            </a:xfrm>
            <a:custGeom>
              <a:avLst/>
              <a:gdLst/>
              <a:ahLst/>
              <a:cxnLst/>
              <a:rect l="l" t="t" r="r" b="b"/>
              <a:pathLst>
                <a:path w="8056" h="8025" extrusionOk="0">
                  <a:moveTo>
                    <a:pt x="4043" y="1"/>
                  </a:moveTo>
                  <a:cubicBezTo>
                    <a:pt x="1824" y="1"/>
                    <a:pt x="1" y="1794"/>
                    <a:pt x="1" y="4013"/>
                  </a:cubicBezTo>
                  <a:cubicBezTo>
                    <a:pt x="1" y="6232"/>
                    <a:pt x="1824" y="8025"/>
                    <a:pt x="4043" y="8025"/>
                  </a:cubicBezTo>
                  <a:cubicBezTo>
                    <a:pt x="6262" y="8025"/>
                    <a:pt x="8056" y="6232"/>
                    <a:pt x="8056" y="4013"/>
                  </a:cubicBezTo>
                  <a:cubicBezTo>
                    <a:pt x="8056" y="1794"/>
                    <a:pt x="6262" y="1"/>
                    <a:pt x="40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3810;p101">
              <a:extLst>
                <a:ext uri="{FF2B5EF4-FFF2-40B4-BE49-F238E27FC236}">
                  <a16:creationId xmlns:a16="http://schemas.microsoft.com/office/drawing/2014/main" id="{EFD1D0B6-F537-690C-45AA-E6D83AF90BDD}"/>
                </a:ext>
              </a:extLst>
            </p:cNvPr>
            <p:cNvSpPr/>
            <p:nvPr/>
          </p:nvSpPr>
          <p:spPr>
            <a:xfrm>
              <a:off x="4853163" y="2588729"/>
              <a:ext cx="188956" cy="187980"/>
            </a:xfrm>
            <a:custGeom>
              <a:avLst/>
              <a:gdLst/>
              <a:ahLst/>
              <a:cxnLst/>
              <a:rect l="l" t="t" r="r" b="b"/>
              <a:pathLst>
                <a:path w="5806" h="5776" extrusionOk="0">
                  <a:moveTo>
                    <a:pt x="2918" y="0"/>
                  </a:moveTo>
                  <a:cubicBezTo>
                    <a:pt x="1307" y="0"/>
                    <a:pt x="0" y="1277"/>
                    <a:pt x="0" y="2888"/>
                  </a:cubicBezTo>
                  <a:cubicBezTo>
                    <a:pt x="0" y="4499"/>
                    <a:pt x="1307" y="5775"/>
                    <a:pt x="2918" y="5775"/>
                  </a:cubicBezTo>
                  <a:cubicBezTo>
                    <a:pt x="4499" y="5775"/>
                    <a:pt x="5806" y="4499"/>
                    <a:pt x="5806" y="2888"/>
                  </a:cubicBezTo>
                  <a:cubicBezTo>
                    <a:pt x="5806" y="1277"/>
                    <a:pt x="4499" y="0"/>
                    <a:pt x="2918" y="0"/>
                  </a:cubicBezTo>
                  <a:close/>
                </a:path>
              </a:pathLst>
            </a:custGeom>
            <a:solidFill>
              <a:schemeClr val="dk1"/>
            </a:solidFill>
            <a:ln w="835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3811;p101">
              <a:extLst>
                <a:ext uri="{FF2B5EF4-FFF2-40B4-BE49-F238E27FC236}">
                  <a16:creationId xmlns:a16="http://schemas.microsoft.com/office/drawing/2014/main" id="{913520D1-779E-7040-8C03-7D0E69062FCD}"/>
                </a:ext>
              </a:extLst>
            </p:cNvPr>
            <p:cNvSpPr/>
            <p:nvPr/>
          </p:nvSpPr>
          <p:spPr>
            <a:xfrm>
              <a:off x="5549842" y="2636211"/>
              <a:ext cx="582686" cy="91028"/>
            </a:xfrm>
            <a:custGeom>
              <a:avLst/>
              <a:gdLst/>
              <a:ahLst/>
              <a:cxnLst/>
              <a:rect l="l" t="t" r="r" b="b"/>
              <a:pathLst>
                <a:path w="17904" h="2797" extrusionOk="0">
                  <a:moveTo>
                    <a:pt x="0" y="0"/>
                  </a:moveTo>
                  <a:lnTo>
                    <a:pt x="0" y="2797"/>
                  </a:lnTo>
                  <a:lnTo>
                    <a:pt x="2827" y="2797"/>
                  </a:lnTo>
                  <a:lnTo>
                    <a:pt x="2827" y="0"/>
                  </a:lnTo>
                  <a:close/>
                  <a:moveTo>
                    <a:pt x="3770" y="0"/>
                  </a:moveTo>
                  <a:lnTo>
                    <a:pt x="3770" y="2797"/>
                  </a:lnTo>
                  <a:lnTo>
                    <a:pt x="6596" y="2797"/>
                  </a:lnTo>
                  <a:lnTo>
                    <a:pt x="6596" y="0"/>
                  </a:lnTo>
                  <a:close/>
                  <a:moveTo>
                    <a:pt x="7539" y="0"/>
                  </a:moveTo>
                  <a:lnTo>
                    <a:pt x="7539" y="2797"/>
                  </a:lnTo>
                  <a:lnTo>
                    <a:pt x="10365" y="2797"/>
                  </a:lnTo>
                  <a:lnTo>
                    <a:pt x="10365" y="0"/>
                  </a:lnTo>
                  <a:close/>
                  <a:moveTo>
                    <a:pt x="11308" y="0"/>
                  </a:moveTo>
                  <a:lnTo>
                    <a:pt x="11308" y="2797"/>
                  </a:lnTo>
                  <a:lnTo>
                    <a:pt x="14134" y="2797"/>
                  </a:lnTo>
                  <a:lnTo>
                    <a:pt x="14134" y="0"/>
                  </a:lnTo>
                  <a:close/>
                  <a:moveTo>
                    <a:pt x="15077" y="0"/>
                  </a:moveTo>
                  <a:lnTo>
                    <a:pt x="15077" y="2797"/>
                  </a:lnTo>
                  <a:lnTo>
                    <a:pt x="17904" y="2797"/>
                  </a:lnTo>
                  <a:lnTo>
                    <a:pt x="17904" y="0"/>
                  </a:lnTo>
                  <a:close/>
                </a:path>
              </a:pathLst>
            </a:custGeom>
            <a:solidFill>
              <a:schemeClr val="dk1"/>
            </a:solidFill>
            <a:ln w="835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902348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756"/>
                                        </p:tgtEl>
                                        <p:attrNameLst>
                                          <p:attrName>style.visibility</p:attrName>
                                        </p:attrNameLst>
                                      </p:cBhvr>
                                      <p:to>
                                        <p:strVal val="visible"/>
                                      </p:to>
                                    </p:set>
                                    <p:anim calcmode="lin" valueType="num">
                                      <p:cBhvr additive="base">
                                        <p:cTn id="7" dur="1000"/>
                                        <p:tgtEl>
                                          <p:spTgt spid="2756"/>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0"/>
                                  </p:stCondLst>
                                  <p:childTnLst>
                                    <p:set>
                                      <p:cBhvr>
                                        <p:cTn id="9" dur="1" fill="hold">
                                          <p:stCondLst>
                                            <p:cond delay="0"/>
                                          </p:stCondLst>
                                        </p:cTn>
                                        <p:tgtEl>
                                          <p:spTgt spid="83"/>
                                        </p:tgtEl>
                                        <p:attrNameLst>
                                          <p:attrName>style.visibility</p:attrName>
                                        </p:attrNameLst>
                                      </p:cBhvr>
                                      <p:to>
                                        <p:strVal val="visible"/>
                                      </p:to>
                                    </p:set>
                                    <p:anim calcmode="lin" valueType="num">
                                      <p:cBhvr additive="base">
                                        <p:cTn id="10" dur="1000"/>
                                        <p:tgtEl>
                                          <p:spTgt spid="83"/>
                                        </p:tgtEl>
                                        <p:attrNameLst>
                                          <p:attrName>ppt_y</p:attrName>
                                        </p:attrNameLst>
                                      </p:cBhvr>
                                      <p:tavLst>
                                        <p:tav tm="0">
                                          <p:val>
                                            <p:strVal val="#ppt_y+1"/>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63"/>
                                        </p:tgtEl>
                                        <p:attrNameLst>
                                          <p:attrName>style.visibility</p:attrName>
                                        </p:attrNameLst>
                                      </p:cBhvr>
                                      <p:to>
                                        <p:strVal val="visible"/>
                                      </p:to>
                                    </p:set>
                                    <p:anim calcmode="lin" valueType="num">
                                      <p:cBhvr additive="base">
                                        <p:cTn id="15" dur="500" fill="hold"/>
                                        <p:tgtEl>
                                          <p:spTgt spid="63"/>
                                        </p:tgtEl>
                                        <p:attrNameLst>
                                          <p:attrName>ppt_x</p:attrName>
                                        </p:attrNameLst>
                                      </p:cBhvr>
                                      <p:tavLst>
                                        <p:tav tm="0">
                                          <p:val>
                                            <p:strVal val="#ppt_x"/>
                                          </p:val>
                                        </p:tav>
                                        <p:tav tm="100000">
                                          <p:val>
                                            <p:strVal val="#ppt_x"/>
                                          </p:val>
                                        </p:tav>
                                      </p:tavLst>
                                    </p:anim>
                                    <p:anim calcmode="lin" valueType="num">
                                      <p:cBhvr additive="base">
                                        <p:cTn id="16" dur="500" fill="hold"/>
                                        <p:tgtEl>
                                          <p:spTgt spid="6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64"/>
                                        </p:tgtEl>
                                        <p:attrNameLst>
                                          <p:attrName>style.visibility</p:attrName>
                                        </p:attrNameLst>
                                      </p:cBhvr>
                                      <p:to>
                                        <p:strVal val="visible"/>
                                      </p:to>
                                    </p:set>
                                    <p:anim calcmode="lin" valueType="num">
                                      <p:cBhvr additive="base">
                                        <p:cTn id="21" dur="500" fill="hold"/>
                                        <p:tgtEl>
                                          <p:spTgt spid="64"/>
                                        </p:tgtEl>
                                        <p:attrNameLst>
                                          <p:attrName>ppt_x</p:attrName>
                                        </p:attrNameLst>
                                      </p:cBhvr>
                                      <p:tavLst>
                                        <p:tav tm="0">
                                          <p:val>
                                            <p:strVal val="#ppt_x"/>
                                          </p:val>
                                        </p:tav>
                                        <p:tav tm="100000">
                                          <p:val>
                                            <p:strVal val="#ppt_x"/>
                                          </p:val>
                                        </p:tav>
                                      </p:tavLst>
                                    </p:anim>
                                    <p:anim calcmode="lin" valueType="num">
                                      <p:cBhvr additive="base">
                                        <p:cTn id="22" dur="500" fill="hold"/>
                                        <p:tgtEl>
                                          <p:spTgt spid="64"/>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66"/>
                                        </p:tgtEl>
                                        <p:attrNameLst>
                                          <p:attrName>style.visibility</p:attrName>
                                        </p:attrNameLst>
                                      </p:cBhvr>
                                      <p:to>
                                        <p:strVal val="visible"/>
                                      </p:to>
                                    </p:set>
                                    <p:anim calcmode="lin" valueType="num">
                                      <p:cBhvr additive="base">
                                        <p:cTn id="27" dur="500" fill="hold"/>
                                        <p:tgtEl>
                                          <p:spTgt spid="66"/>
                                        </p:tgtEl>
                                        <p:attrNameLst>
                                          <p:attrName>ppt_x</p:attrName>
                                        </p:attrNameLst>
                                      </p:cBhvr>
                                      <p:tavLst>
                                        <p:tav tm="0">
                                          <p:val>
                                            <p:strVal val="#ppt_x"/>
                                          </p:val>
                                        </p:tav>
                                        <p:tav tm="100000">
                                          <p:val>
                                            <p:strVal val="#ppt_x"/>
                                          </p:val>
                                        </p:tav>
                                      </p:tavLst>
                                    </p:anim>
                                    <p:anim calcmode="lin" valueType="num">
                                      <p:cBhvr additive="base">
                                        <p:cTn id="28" dur="500" fill="hold"/>
                                        <p:tgtEl>
                                          <p:spTgt spid="66"/>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68"/>
                                        </p:tgtEl>
                                        <p:attrNameLst>
                                          <p:attrName>style.visibility</p:attrName>
                                        </p:attrNameLst>
                                      </p:cBhvr>
                                      <p:to>
                                        <p:strVal val="visible"/>
                                      </p:to>
                                    </p:set>
                                    <p:anim calcmode="lin" valueType="num">
                                      <p:cBhvr additive="base">
                                        <p:cTn id="39" dur="500" fill="hold"/>
                                        <p:tgtEl>
                                          <p:spTgt spid="68"/>
                                        </p:tgtEl>
                                        <p:attrNameLst>
                                          <p:attrName>ppt_x</p:attrName>
                                        </p:attrNameLst>
                                      </p:cBhvr>
                                      <p:tavLst>
                                        <p:tav tm="0">
                                          <p:val>
                                            <p:strVal val="#ppt_x"/>
                                          </p:val>
                                        </p:tav>
                                        <p:tav tm="100000">
                                          <p:val>
                                            <p:strVal val="#ppt_x"/>
                                          </p:val>
                                        </p:tav>
                                      </p:tavLst>
                                    </p:anim>
                                    <p:anim calcmode="lin" valueType="num">
                                      <p:cBhvr additive="base">
                                        <p:cTn id="40" dur="500" fill="hold"/>
                                        <p:tgtEl>
                                          <p:spTgt spid="68"/>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69"/>
                                        </p:tgtEl>
                                        <p:attrNameLst>
                                          <p:attrName>style.visibility</p:attrName>
                                        </p:attrNameLst>
                                      </p:cBhvr>
                                      <p:to>
                                        <p:strVal val="visible"/>
                                      </p:to>
                                    </p:set>
                                    <p:anim calcmode="lin" valueType="num">
                                      <p:cBhvr additive="base">
                                        <p:cTn id="45" dur="500" fill="hold"/>
                                        <p:tgtEl>
                                          <p:spTgt spid="69"/>
                                        </p:tgtEl>
                                        <p:attrNameLst>
                                          <p:attrName>ppt_x</p:attrName>
                                        </p:attrNameLst>
                                      </p:cBhvr>
                                      <p:tavLst>
                                        <p:tav tm="0">
                                          <p:val>
                                            <p:strVal val="#ppt_x"/>
                                          </p:val>
                                        </p:tav>
                                        <p:tav tm="100000">
                                          <p:val>
                                            <p:strVal val="#ppt_x"/>
                                          </p:val>
                                        </p:tav>
                                      </p:tavLst>
                                    </p:anim>
                                    <p:anim calcmode="lin" valueType="num">
                                      <p:cBhvr additive="base">
                                        <p:cTn id="46" dur="500" fill="hold"/>
                                        <p:tgtEl>
                                          <p:spTgt spid="69"/>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70"/>
                                        </p:tgtEl>
                                        <p:attrNameLst>
                                          <p:attrName>style.visibility</p:attrName>
                                        </p:attrNameLst>
                                      </p:cBhvr>
                                      <p:to>
                                        <p:strVal val="visible"/>
                                      </p:to>
                                    </p:set>
                                    <p:anim calcmode="lin" valueType="num">
                                      <p:cBhvr additive="base">
                                        <p:cTn id="51" dur="500" fill="hold"/>
                                        <p:tgtEl>
                                          <p:spTgt spid="70"/>
                                        </p:tgtEl>
                                        <p:attrNameLst>
                                          <p:attrName>ppt_x</p:attrName>
                                        </p:attrNameLst>
                                      </p:cBhvr>
                                      <p:tavLst>
                                        <p:tav tm="0">
                                          <p:val>
                                            <p:strVal val="#ppt_x"/>
                                          </p:val>
                                        </p:tav>
                                        <p:tav tm="100000">
                                          <p:val>
                                            <p:strVal val="#ppt_x"/>
                                          </p:val>
                                        </p:tav>
                                      </p:tavLst>
                                    </p:anim>
                                    <p:anim calcmode="lin" valueType="num">
                                      <p:cBhvr additive="base">
                                        <p:cTn id="52" dur="500" fill="hold"/>
                                        <p:tgtEl>
                                          <p:spTgt spid="70"/>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72"/>
                                        </p:tgtEl>
                                        <p:attrNameLst>
                                          <p:attrName>style.visibility</p:attrName>
                                        </p:attrNameLst>
                                      </p:cBhvr>
                                      <p:to>
                                        <p:strVal val="visible"/>
                                      </p:to>
                                    </p:set>
                                    <p:anim calcmode="lin" valueType="num">
                                      <p:cBhvr additive="base">
                                        <p:cTn id="63" dur="500" fill="hold"/>
                                        <p:tgtEl>
                                          <p:spTgt spid="72"/>
                                        </p:tgtEl>
                                        <p:attrNameLst>
                                          <p:attrName>ppt_x</p:attrName>
                                        </p:attrNameLst>
                                      </p:cBhvr>
                                      <p:tavLst>
                                        <p:tav tm="0">
                                          <p:val>
                                            <p:strVal val="#ppt_x"/>
                                          </p:val>
                                        </p:tav>
                                        <p:tav tm="100000">
                                          <p:val>
                                            <p:strVal val="#ppt_x"/>
                                          </p:val>
                                        </p:tav>
                                      </p:tavLst>
                                    </p:anim>
                                    <p:anim calcmode="lin" valueType="num">
                                      <p:cBhvr additive="base">
                                        <p:cTn id="64" dur="500" fill="hold"/>
                                        <p:tgtEl>
                                          <p:spTgt spid="72"/>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73"/>
                                        </p:tgtEl>
                                        <p:attrNameLst>
                                          <p:attrName>style.visibility</p:attrName>
                                        </p:attrNameLst>
                                      </p:cBhvr>
                                      <p:to>
                                        <p:strVal val="visible"/>
                                      </p:to>
                                    </p:set>
                                    <p:anim calcmode="lin" valueType="num">
                                      <p:cBhvr additive="base">
                                        <p:cTn id="69" dur="500" fill="hold"/>
                                        <p:tgtEl>
                                          <p:spTgt spid="73"/>
                                        </p:tgtEl>
                                        <p:attrNameLst>
                                          <p:attrName>ppt_x</p:attrName>
                                        </p:attrNameLst>
                                      </p:cBhvr>
                                      <p:tavLst>
                                        <p:tav tm="0">
                                          <p:val>
                                            <p:strVal val="#ppt_x"/>
                                          </p:val>
                                        </p:tav>
                                        <p:tav tm="100000">
                                          <p:val>
                                            <p:strVal val="#ppt_x"/>
                                          </p:val>
                                        </p:tav>
                                      </p:tavLst>
                                    </p:anim>
                                    <p:anim calcmode="lin" valueType="num">
                                      <p:cBhvr additive="base">
                                        <p:cTn id="70" dur="500" fill="hold"/>
                                        <p:tgtEl>
                                          <p:spTgt spid="73"/>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74"/>
                                        </p:tgtEl>
                                        <p:attrNameLst>
                                          <p:attrName>style.visibility</p:attrName>
                                        </p:attrNameLst>
                                      </p:cBhvr>
                                      <p:to>
                                        <p:strVal val="visible"/>
                                      </p:to>
                                    </p:set>
                                    <p:anim calcmode="lin" valueType="num">
                                      <p:cBhvr additive="base">
                                        <p:cTn id="75" dur="500" fill="hold"/>
                                        <p:tgtEl>
                                          <p:spTgt spid="74"/>
                                        </p:tgtEl>
                                        <p:attrNameLst>
                                          <p:attrName>ppt_x</p:attrName>
                                        </p:attrNameLst>
                                      </p:cBhvr>
                                      <p:tavLst>
                                        <p:tav tm="0">
                                          <p:val>
                                            <p:strVal val="#ppt_x"/>
                                          </p:val>
                                        </p:tav>
                                        <p:tav tm="100000">
                                          <p:val>
                                            <p:strVal val="#ppt_x"/>
                                          </p:val>
                                        </p:tav>
                                      </p:tavLst>
                                    </p:anim>
                                    <p:anim calcmode="lin" valueType="num">
                                      <p:cBhvr additive="base">
                                        <p:cTn id="76" dur="500" fill="hold"/>
                                        <p:tgtEl>
                                          <p:spTgt spid="74"/>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75"/>
                                        </p:tgtEl>
                                        <p:attrNameLst>
                                          <p:attrName>style.visibility</p:attrName>
                                        </p:attrNameLst>
                                      </p:cBhvr>
                                      <p:to>
                                        <p:strVal val="visible"/>
                                      </p:to>
                                    </p:set>
                                    <p:anim calcmode="lin" valueType="num">
                                      <p:cBhvr additive="base">
                                        <p:cTn id="81" dur="500" fill="hold"/>
                                        <p:tgtEl>
                                          <p:spTgt spid="75"/>
                                        </p:tgtEl>
                                        <p:attrNameLst>
                                          <p:attrName>ppt_x</p:attrName>
                                        </p:attrNameLst>
                                      </p:cBhvr>
                                      <p:tavLst>
                                        <p:tav tm="0">
                                          <p:val>
                                            <p:strVal val="#ppt_x"/>
                                          </p:val>
                                        </p:tav>
                                        <p:tav tm="100000">
                                          <p:val>
                                            <p:strVal val="#ppt_x"/>
                                          </p:val>
                                        </p:tav>
                                      </p:tavLst>
                                    </p:anim>
                                    <p:anim calcmode="lin" valueType="num">
                                      <p:cBhvr additive="base">
                                        <p:cTn id="82" dur="500" fill="hold"/>
                                        <p:tgtEl>
                                          <p:spTgt spid="75"/>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grpId="0" nodeType="clickEffect">
                                  <p:stCondLst>
                                    <p:cond delay="0"/>
                                  </p:stCondLst>
                                  <p:childTnLst>
                                    <p:set>
                                      <p:cBhvr>
                                        <p:cTn id="86" dur="1" fill="hold">
                                          <p:stCondLst>
                                            <p:cond delay="0"/>
                                          </p:stCondLst>
                                        </p:cTn>
                                        <p:tgtEl>
                                          <p:spTgt spid="76"/>
                                        </p:tgtEl>
                                        <p:attrNameLst>
                                          <p:attrName>style.visibility</p:attrName>
                                        </p:attrNameLst>
                                      </p:cBhvr>
                                      <p:to>
                                        <p:strVal val="visible"/>
                                      </p:to>
                                    </p:set>
                                    <p:anim calcmode="lin" valueType="num">
                                      <p:cBhvr additive="base">
                                        <p:cTn id="87" dur="500" fill="hold"/>
                                        <p:tgtEl>
                                          <p:spTgt spid="76"/>
                                        </p:tgtEl>
                                        <p:attrNameLst>
                                          <p:attrName>ppt_x</p:attrName>
                                        </p:attrNameLst>
                                      </p:cBhvr>
                                      <p:tavLst>
                                        <p:tav tm="0">
                                          <p:val>
                                            <p:strVal val="#ppt_x"/>
                                          </p:val>
                                        </p:tav>
                                        <p:tav tm="100000">
                                          <p:val>
                                            <p:strVal val="#ppt_x"/>
                                          </p:val>
                                        </p:tav>
                                      </p:tavLst>
                                    </p:anim>
                                    <p:anim calcmode="lin" valueType="num">
                                      <p:cBhvr additive="base">
                                        <p:cTn id="88" dur="500" fill="hold"/>
                                        <p:tgtEl>
                                          <p:spTgt spid="76"/>
                                        </p:tgtEl>
                                        <p:attrNameLst>
                                          <p:attrName>ppt_y</p:attrName>
                                        </p:attrNameLst>
                                      </p:cBhvr>
                                      <p:tavLst>
                                        <p:tav tm="0">
                                          <p:val>
                                            <p:strVal val="1+#ppt_h/2"/>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 presetClass="entr" presetSubtype="4" fill="hold" grpId="0" nodeType="clickEffect">
                                  <p:stCondLst>
                                    <p:cond delay="0"/>
                                  </p:stCondLst>
                                  <p:childTnLst>
                                    <p:set>
                                      <p:cBhvr>
                                        <p:cTn id="92" dur="1" fill="hold">
                                          <p:stCondLst>
                                            <p:cond delay="0"/>
                                          </p:stCondLst>
                                        </p:cTn>
                                        <p:tgtEl>
                                          <p:spTgt spid="77"/>
                                        </p:tgtEl>
                                        <p:attrNameLst>
                                          <p:attrName>style.visibility</p:attrName>
                                        </p:attrNameLst>
                                      </p:cBhvr>
                                      <p:to>
                                        <p:strVal val="visible"/>
                                      </p:to>
                                    </p:set>
                                    <p:anim calcmode="lin" valueType="num">
                                      <p:cBhvr additive="base">
                                        <p:cTn id="93" dur="500" fill="hold"/>
                                        <p:tgtEl>
                                          <p:spTgt spid="77"/>
                                        </p:tgtEl>
                                        <p:attrNameLst>
                                          <p:attrName>ppt_x</p:attrName>
                                        </p:attrNameLst>
                                      </p:cBhvr>
                                      <p:tavLst>
                                        <p:tav tm="0">
                                          <p:val>
                                            <p:strVal val="#ppt_x"/>
                                          </p:val>
                                        </p:tav>
                                        <p:tav tm="100000">
                                          <p:val>
                                            <p:strVal val="#ppt_x"/>
                                          </p:val>
                                        </p:tav>
                                      </p:tavLst>
                                    </p:anim>
                                    <p:anim calcmode="lin" valueType="num">
                                      <p:cBhvr additive="base">
                                        <p:cTn id="94" dur="500" fill="hold"/>
                                        <p:tgtEl>
                                          <p:spTgt spid="77"/>
                                        </p:tgtEl>
                                        <p:attrNameLst>
                                          <p:attrName>ppt_y</p:attrName>
                                        </p:attrNameLst>
                                      </p:cBhvr>
                                      <p:tavLst>
                                        <p:tav tm="0">
                                          <p:val>
                                            <p:strVal val="1+#ppt_h/2"/>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2" presetClass="entr" presetSubtype="4" fill="hold" grpId="0" nodeType="clickEffect">
                                  <p:stCondLst>
                                    <p:cond delay="0"/>
                                  </p:stCondLst>
                                  <p:childTnLst>
                                    <p:set>
                                      <p:cBhvr>
                                        <p:cTn id="98" dur="1" fill="hold">
                                          <p:stCondLst>
                                            <p:cond delay="0"/>
                                          </p:stCondLst>
                                        </p:cTn>
                                        <p:tgtEl>
                                          <p:spTgt spid="78"/>
                                        </p:tgtEl>
                                        <p:attrNameLst>
                                          <p:attrName>style.visibility</p:attrName>
                                        </p:attrNameLst>
                                      </p:cBhvr>
                                      <p:to>
                                        <p:strVal val="visible"/>
                                      </p:to>
                                    </p:set>
                                    <p:anim calcmode="lin" valueType="num">
                                      <p:cBhvr additive="base">
                                        <p:cTn id="99" dur="500" fill="hold"/>
                                        <p:tgtEl>
                                          <p:spTgt spid="78"/>
                                        </p:tgtEl>
                                        <p:attrNameLst>
                                          <p:attrName>ppt_x</p:attrName>
                                        </p:attrNameLst>
                                      </p:cBhvr>
                                      <p:tavLst>
                                        <p:tav tm="0">
                                          <p:val>
                                            <p:strVal val="#ppt_x"/>
                                          </p:val>
                                        </p:tav>
                                        <p:tav tm="100000">
                                          <p:val>
                                            <p:strVal val="#ppt_x"/>
                                          </p:val>
                                        </p:tav>
                                      </p:tavLst>
                                    </p:anim>
                                    <p:anim calcmode="lin" valueType="num">
                                      <p:cBhvr additive="base">
                                        <p:cTn id="100" dur="500" fill="hold"/>
                                        <p:tgtEl>
                                          <p:spTgt spid="78"/>
                                        </p:tgtEl>
                                        <p:attrNameLst>
                                          <p:attrName>ppt_y</p:attrName>
                                        </p:attrNameLst>
                                      </p:cBhvr>
                                      <p:tavLst>
                                        <p:tav tm="0">
                                          <p:val>
                                            <p:strVal val="1+#ppt_h/2"/>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2" presetClass="entr" presetSubtype="4" fill="hold" grpId="0" nodeType="clickEffect">
                                  <p:stCondLst>
                                    <p:cond delay="0"/>
                                  </p:stCondLst>
                                  <p:childTnLst>
                                    <p:set>
                                      <p:cBhvr>
                                        <p:cTn id="104" dur="1" fill="hold">
                                          <p:stCondLst>
                                            <p:cond delay="0"/>
                                          </p:stCondLst>
                                        </p:cTn>
                                        <p:tgtEl>
                                          <p:spTgt spid="79"/>
                                        </p:tgtEl>
                                        <p:attrNameLst>
                                          <p:attrName>style.visibility</p:attrName>
                                        </p:attrNameLst>
                                      </p:cBhvr>
                                      <p:to>
                                        <p:strVal val="visible"/>
                                      </p:to>
                                    </p:set>
                                    <p:anim calcmode="lin" valueType="num">
                                      <p:cBhvr additive="base">
                                        <p:cTn id="105" dur="500" fill="hold"/>
                                        <p:tgtEl>
                                          <p:spTgt spid="79"/>
                                        </p:tgtEl>
                                        <p:attrNameLst>
                                          <p:attrName>ppt_x</p:attrName>
                                        </p:attrNameLst>
                                      </p:cBhvr>
                                      <p:tavLst>
                                        <p:tav tm="0">
                                          <p:val>
                                            <p:strVal val="#ppt_x"/>
                                          </p:val>
                                        </p:tav>
                                        <p:tav tm="100000">
                                          <p:val>
                                            <p:strVal val="#ppt_x"/>
                                          </p:val>
                                        </p:tav>
                                      </p:tavLst>
                                    </p:anim>
                                    <p:anim calcmode="lin" valueType="num">
                                      <p:cBhvr additive="base">
                                        <p:cTn id="106" dur="500" fill="hold"/>
                                        <p:tgtEl>
                                          <p:spTgt spid="79"/>
                                        </p:tgtEl>
                                        <p:attrNameLst>
                                          <p:attrName>ppt_y</p:attrName>
                                        </p:attrNameLst>
                                      </p:cBhvr>
                                      <p:tavLst>
                                        <p:tav tm="0">
                                          <p:val>
                                            <p:strVal val="1+#ppt_h/2"/>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2" presetClass="entr" presetSubtype="4" fill="hold" grpId="0" nodeType="clickEffect">
                                  <p:stCondLst>
                                    <p:cond delay="0"/>
                                  </p:stCondLst>
                                  <p:childTnLst>
                                    <p:set>
                                      <p:cBhvr>
                                        <p:cTn id="110" dur="1" fill="hold">
                                          <p:stCondLst>
                                            <p:cond delay="0"/>
                                          </p:stCondLst>
                                        </p:cTn>
                                        <p:tgtEl>
                                          <p:spTgt spid="80"/>
                                        </p:tgtEl>
                                        <p:attrNameLst>
                                          <p:attrName>style.visibility</p:attrName>
                                        </p:attrNameLst>
                                      </p:cBhvr>
                                      <p:to>
                                        <p:strVal val="visible"/>
                                      </p:to>
                                    </p:set>
                                    <p:anim calcmode="lin" valueType="num">
                                      <p:cBhvr additive="base">
                                        <p:cTn id="111" dur="500" fill="hold"/>
                                        <p:tgtEl>
                                          <p:spTgt spid="80"/>
                                        </p:tgtEl>
                                        <p:attrNameLst>
                                          <p:attrName>ppt_x</p:attrName>
                                        </p:attrNameLst>
                                      </p:cBhvr>
                                      <p:tavLst>
                                        <p:tav tm="0">
                                          <p:val>
                                            <p:strVal val="#ppt_x"/>
                                          </p:val>
                                        </p:tav>
                                        <p:tav tm="100000">
                                          <p:val>
                                            <p:strVal val="#ppt_x"/>
                                          </p:val>
                                        </p:tav>
                                      </p:tavLst>
                                    </p:anim>
                                    <p:anim calcmode="lin" valueType="num">
                                      <p:cBhvr additive="base">
                                        <p:cTn id="112" dur="500" fill="hold"/>
                                        <p:tgtEl>
                                          <p:spTgt spid="80"/>
                                        </p:tgtEl>
                                        <p:attrNameLst>
                                          <p:attrName>ppt_y</p:attrName>
                                        </p:attrNameLst>
                                      </p:cBhvr>
                                      <p:tavLst>
                                        <p:tav tm="0">
                                          <p:val>
                                            <p:strVal val="1+#ppt_h/2"/>
                                          </p:val>
                                        </p:tav>
                                        <p:tav tm="100000">
                                          <p:val>
                                            <p:strVal val="#ppt_y"/>
                                          </p:val>
                                        </p:tav>
                                      </p:tavLst>
                                    </p:anim>
                                  </p:childTnLst>
                                </p:cTn>
                              </p:par>
                            </p:childTnLst>
                          </p:cTn>
                        </p:par>
                      </p:childTnLst>
                    </p:cTn>
                  </p:par>
                  <p:par>
                    <p:cTn id="113" fill="hold">
                      <p:stCondLst>
                        <p:cond delay="indefinite"/>
                      </p:stCondLst>
                      <p:childTnLst>
                        <p:par>
                          <p:cTn id="114" fill="hold">
                            <p:stCondLst>
                              <p:cond delay="0"/>
                            </p:stCondLst>
                            <p:childTnLst>
                              <p:par>
                                <p:cTn id="115" presetID="2" presetClass="entr" presetSubtype="4" fill="hold" grpId="0" nodeType="clickEffect">
                                  <p:stCondLst>
                                    <p:cond delay="0"/>
                                  </p:stCondLst>
                                  <p:childTnLst>
                                    <p:set>
                                      <p:cBhvr>
                                        <p:cTn id="116" dur="1" fill="hold">
                                          <p:stCondLst>
                                            <p:cond delay="0"/>
                                          </p:stCondLst>
                                        </p:cTn>
                                        <p:tgtEl>
                                          <p:spTgt spid="81"/>
                                        </p:tgtEl>
                                        <p:attrNameLst>
                                          <p:attrName>style.visibility</p:attrName>
                                        </p:attrNameLst>
                                      </p:cBhvr>
                                      <p:to>
                                        <p:strVal val="visible"/>
                                      </p:to>
                                    </p:set>
                                    <p:anim calcmode="lin" valueType="num">
                                      <p:cBhvr additive="base">
                                        <p:cTn id="117" dur="500" fill="hold"/>
                                        <p:tgtEl>
                                          <p:spTgt spid="81"/>
                                        </p:tgtEl>
                                        <p:attrNameLst>
                                          <p:attrName>ppt_x</p:attrName>
                                        </p:attrNameLst>
                                      </p:cBhvr>
                                      <p:tavLst>
                                        <p:tav tm="0">
                                          <p:val>
                                            <p:strVal val="#ppt_x"/>
                                          </p:val>
                                        </p:tav>
                                        <p:tav tm="100000">
                                          <p:val>
                                            <p:strVal val="#ppt_x"/>
                                          </p:val>
                                        </p:tav>
                                      </p:tavLst>
                                    </p:anim>
                                    <p:anim calcmode="lin" valueType="num">
                                      <p:cBhvr additive="base">
                                        <p:cTn id="118" dur="500" fill="hold"/>
                                        <p:tgtEl>
                                          <p:spTgt spid="81"/>
                                        </p:tgtEl>
                                        <p:attrNameLst>
                                          <p:attrName>ppt_y</p:attrName>
                                        </p:attrNameLst>
                                      </p:cBhvr>
                                      <p:tavLst>
                                        <p:tav tm="0">
                                          <p:val>
                                            <p:strVal val="1+#ppt_h/2"/>
                                          </p:val>
                                        </p:tav>
                                        <p:tav tm="100000">
                                          <p:val>
                                            <p:strVal val="#ppt_y"/>
                                          </p:val>
                                        </p:tav>
                                      </p:tavLst>
                                    </p:anim>
                                  </p:childTnLst>
                                </p:cTn>
                              </p:par>
                            </p:childTnLst>
                          </p:cTn>
                        </p:par>
                      </p:childTnLst>
                    </p:cTn>
                  </p:par>
                  <p:par>
                    <p:cTn id="119" fill="hold">
                      <p:stCondLst>
                        <p:cond delay="indefinite"/>
                      </p:stCondLst>
                      <p:childTnLst>
                        <p:par>
                          <p:cTn id="120" fill="hold">
                            <p:stCondLst>
                              <p:cond delay="0"/>
                            </p:stCondLst>
                            <p:childTnLst>
                              <p:par>
                                <p:cTn id="121" presetID="2" presetClass="entr" presetSubtype="4" fill="hold" grpId="0" nodeType="clickEffect">
                                  <p:stCondLst>
                                    <p:cond delay="0"/>
                                  </p:stCondLst>
                                  <p:childTnLst>
                                    <p:set>
                                      <p:cBhvr>
                                        <p:cTn id="122" dur="1" fill="hold">
                                          <p:stCondLst>
                                            <p:cond delay="0"/>
                                          </p:stCondLst>
                                        </p:cTn>
                                        <p:tgtEl>
                                          <p:spTgt spid="82"/>
                                        </p:tgtEl>
                                        <p:attrNameLst>
                                          <p:attrName>style.visibility</p:attrName>
                                        </p:attrNameLst>
                                      </p:cBhvr>
                                      <p:to>
                                        <p:strVal val="visible"/>
                                      </p:to>
                                    </p:set>
                                    <p:anim calcmode="lin" valueType="num">
                                      <p:cBhvr additive="base">
                                        <p:cTn id="123" dur="500" fill="hold"/>
                                        <p:tgtEl>
                                          <p:spTgt spid="82"/>
                                        </p:tgtEl>
                                        <p:attrNameLst>
                                          <p:attrName>ppt_x</p:attrName>
                                        </p:attrNameLst>
                                      </p:cBhvr>
                                      <p:tavLst>
                                        <p:tav tm="0">
                                          <p:val>
                                            <p:strVal val="#ppt_x"/>
                                          </p:val>
                                        </p:tav>
                                        <p:tav tm="100000">
                                          <p:val>
                                            <p:strVal val="#ppt_x"/>
                                          </p:val>
                                        </p:tav>
                                      </p:tavLst>
                                    </p:anim>
                                    <p:anim calcmode="lin" valueType="num">
                                      <p:cBhvr additive="base">
                                        <p:cTn id="124" dur="500" fill="hold"/>
                                        <p:tgtEl>
                                          <p:spTgt spid="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4"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955"/>
        <p:cNvGrpSpPr/>
        <p:nvPr/>
      </p:nvGrpSpPr>
      <p:grpSpPr>
        <a:xfrm>
          <a:off x="0" y="0"/>
          <a:ext cx="0" cy="0"/>
          <a:chOff x="0" y="0"/>
          <a:chExt cx="0" cy="0"/>
        </a:xfrm>
      </p:grpSpPr>
      <p:grpSp>
        <p:nvGrpSpPr>
          <p:cNvPr id="111" name="Google Shape;2227;p86">
            <a:extLst>
              <a:ext uri="{FF2B5EF4-FFF2-40B4-BE49-F238E27FC236}">
                <a16:creationId xmlns:a16="http://schemas.microsoft.com/office/drawing/2014/main" id="{1BA8FC58-F203-7764-A5CF-8A9F7A206D6B}"/>
              </a:ext>
            </a:extLst>
          </p:cNvPr>
          <p:cNvGrpSpPr/>
          <p:nvPr/>
        </p:nvGrpSpPr>
        <p:grpSpPr>
          <a:xfrm>
            <a:off x="-2016514" y="1476268"/>
            <a:ext cx="5592019" cy="3466903"/>
            <a:chOff x="-1760804" y="992727"/>
            <a:chExt cx="6106589" cy="3969629"/>
          </a:xfrm>
        </p:grpSpPr>
        <p:grpSp>
          <p:nvGrpSpPr>
            <p:cNvPr id="112" name="Google Shape;2228;p86">
              <a:extLst>
                <a:ext uri="{FF2B5EF4-FFF2-40B4-BE49-F238E27FC236}">
                  <a16:creationId xmlns:a16="http://schemas.microsoft.com/office/drawing/2014/main" id="{DBB595CC-3357-0EDE-FFDE-53E4A3CD59BA}"/>
                </a:ext>
              </a:extLst>
            </p:cNvPr>
            <p:cNvGrpSpPr/>
            <p:nvPr/>
          </p:nvGrpSpPr>
          <p:grpSpPr>
            <a:xfrm>
              <a:off x="-1760804" y="992727"/>
              <a:ext cx="6106589" cy="3969629"/>
              <a:chOff x="-1760804" y="992727"/>
              <a:chExt cx="6106589" cy="3969629"/>
            </a:xfrm>
          </p:grpSpPr>
          <p:grpSp>
            <p:nvGrpSpPr>
              <p:cNvPr id="114" name="Google Shape;2229;p86">
                <a:extLst>
                  <a:ext uri="{FF2B5EF4-FFF2-40B4-BE49-F238E27FC236}">
                    <a16:creationId xmlns:a16="http://schemas.microsoft.com/office/drawing/2014/main" id="{A5F46981-9D03-0DE9-A8B1-CF21522991C7}"/>
                  </a:ext>
                </a:extLst>
              </p:cNvPr>
              <p:cNvGrpSpPr/>
              <p:nvPr/>
            </p:nvGrpSpPr>
            <p:grpSpPr>
              <a:xfrm rot="10800000">
                <a:off x="-1760804" y="4343397"/>
                <a:ext cx="2654142" cy="611358"/>
                <a:chOff x="6615621" y="2219307"/>
                <a:chExt cx="2654142" cy="611358"/>
              </a:xfrm>
            </p:grpSpPr>
            <p:sp>
              <p:nvSpPr>
                <p:cNvPr id="126" name="Google Shape;2230;p86">
                  <a:extLst>
                    <a:ext uri="{FF2B5EF4-FFF2-40B4-BE49-F238E27FC236}">
                      <a16:creationId xmlns:a16="http://schemas.microsoft.com/office/drawing/2014/main" id="{128C0CDF-568E-ACD4-0FE6-50EDE3855A6D}"/>
                    </a:ext>
                  </a:extLst>
                </p:cNvPr>
                <p:cNvSpPr/>
                <p:nvPr/>
              </p:nvSpPr>
              <p:spPr>
                <a:xfrm>
                  <a:off x="6615621" y="2219307"/>
                  <a:ext cx="2654142" cy="611358"/>
                </a:xfrm>
                <a:custGeom>
                  <a:avLst/>
                  <a:gdLst/>
                  <a:ahLst/>
                  <a:cxnLst/>
                  <a:rect l="l" t="t" r="r" b="b"/>
                  <a:pathLst>
                    <a:path w="81553" h="18785" fill="none" extrusionOk="0">
                      <a:moveTo>
                        <a:pt x="81553" y="18785"/>
                      </a:moveTo>
                      <a:lnTo>
                        <a:pt x="62768" y="0"/>
                      </a:lnTo>
                      <a:lnTo>
                        <a:pt x="47084" y="0"/>
                      </a:lnTo>
                      <a:lnTo>
                        <a:pt x="47084" y="10791"/>
                      </a:lnTo>
                      <a:lnTo>
                        <a:pt x="1" y="10791"/>
                      </a:lnTo>
                    </a:path>
                  </a:pathLst>
                </a:custGeom>
                <a:solidFill>
                  <a:schemeClr val="dk1"/>
                </a:solid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2231;p86">
                  <a:extLst>
                    <a:ext uri="{FF2B5EF4-FFF2-40B4-BE49-F238E27FC236}">
                      <a16:creationId xmlns:a16="http://schemas.microsoft.com/office/drawing/2014/main" id="{01B8C719-0BF6-1CF7-3D1D-B32567FE442E}"/>
                    </a:ext>
                  </a:extLst>
                </p:cNvPr>
                <p:cNvSpPr/>
                <p:nvPr/>
              </p:nvSpPr>
              <p:spPr>
                <a:xfrm>
                  <a:off x="7136942" y="2523986"/>
                  <a:ext cx="582686" cy="91028"/>
                </a:xfrm>
                <a:custGeom>
                  <a:avLst/>
                  <a:gdLst/>
                  <a:ahLst/>
                  <a:cxnLst/>
                  <a:rect l="l" t="t" r="r" b="b"/>
                  <a:pathLst>
                    <a:path w="17904" h="2797" extrusionOk="0">
                      <a:moveTo>
                        <a:pt x="0" y="0"/>
                      </a:moveTo>
                      <a:lnTo>
                        <a:pt x="0" y="2797"/>
                      </a:lnTo>
                      <a:lnTo>
                        <a:pt x="2827" y="2797"/>
                      </a:lnTo>
                      <a:lnTo>
                        <a:pt x="2827" y="0"/>
                      </a:lnTo>
                      <a:close/>
                      <a:moveTo>
                        <a:pt x="3770" y="0"/>
                      </a:moveTo>
                      <a:lnTo>
                        <a:pt x="3770" y="2797"/>
                      </a:lnTo>
                      <a:lnTo>
                        <a:pt x="6596" y="2797"/>
                      </a:lnTo>
                      <a:lnTo>
                        <a:pt x="6596" y="0"/>
                      </a:lnTo>
                      <a:close/>
                      <a:moveTo>
                        <a:pt x="7539" y="0"/>
                      </a:moveTo>
                      <a:lnTo>
                        <a:pt x="7539" y="2797"/>
                      </a:lnTo>
                      <a:lnTo>
                        <a:pt x="10365" y="2797"/>
                      </a:lnTo>
                      <a:lnTo>
                        <a:pt x="10365" y="0"/>
                      </a:lnTo>
                      <a:close/>
                      <a:moveTo>
                        <a:pt x="11308" y="0"/>
                      </a:moveTo>
                      <a:lnTo>
                        <a:pt x="11308" y="2797"/>
                      </a:lnTo>
                      <a:lnTo>
                        <a:pt x="14134" y="2797"/>
                      </a:lnTo>
                      <a:lnTo>
                        <a:pt x="14134" y="0"/>
                      </a:lnTo>
                      <a:close/>
                      <a:moveTo>
                        <a:pt x="15077" y="0"/>
                      </a:moveTo>
                      <a:lnTo>
                        <a:pt x="15077" y="2797"/>
                      </a:lnTo>
                      <a:lnTo>
                        <a:pt x="17904" y="2797"/>
                      </a:lnTo>
                      <a:lnTo>
                        <a:pt x="17904" y="0"/>
                      </a:lnTo>
                      <a:close/>
                    </a:path>
                  </a:pathLst>
                </a:custGeom>
                <a:solidFill>
                  <a:schemeClr val="dk1"/>
                </a:solidFill>
                <a:ln w="835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 name="Google Shape;2232;p86">
                <a:extLst>
                  <a:ext uri="{FF2B5EF4-FFF2-40B4-BE49-F238E27FC236}">
                    <a16:creationId xmlns:a16="http://schemas.microsoft.com/office/drawing/2014/main" id="{2F2A6B94-F819-FC91-4915-849CA9A3D4B3}"/>
                  </a:ext>
                </a:extLst>
              </p:cNvPr>
              <p:cNvGrpSpPr/>
              <p:nvPr/>
            </p:nvGrpSpPr>
            <p:grpSpPr>
              <a:xfrm>
                <a:off x="348077" y="992727"/>
                <a:ext cx="3997708" cy="3969629"/>
                <a:chOff x="348077" y="992727"/>
                <a:chExt cx="3997708" cy="3969629"/>
              </a:xfrm>
            </p:grpSpPr>
            <p:grpSp>
              <p:nvGrpSpPr>
                <p:cNvPr id="116" name="Google Shape;2233;p86">
                  <a:extLst>
                    <a:ext uri="{FF2B5EF4-FFF2-40B4-BE49-F238E27FC236}">
                      <a16:creationId xmlns:a16="http://schemas.microsoft.com/office/drawing/2014/main" id="{2C20078C-4C3E-C3A0-24B6-0CD252189AED}"/>
                    </a:ext>
                  </a:extLst>
                </p:cNvPr>
                <p:cNvGrpSpPr/>
                <p:nvPr/>
              </p:nvGrpSpPr>
              <p:grpSpPr>
                <a:xfrm>
                  <a:off x="348077" y="1018074"/>
                  <a:ext cx="3997708" cy="3944282"/>
                  <a:chOff x="348077" y="1018074"/>
                  <a:chExt cx="3997708" cy="3944282"/>
                </a:xfrm>
              </p:grpSpPr>
              <p:sp>
                <p:nvSpPr>
                  <p:cNvPr id="119" name="Google Shape;2234;p86">
                    <a:extLst>
                      <a:ext uri="{FF2B5EF4-FFF2-40B4-BE49-F238E27FC236}">
                        <a16:creationId xmlns:a16="http://schemas.microsoft.com/office/drawing/2014/main" id="{96F77FED-899A-62D1-0577-C264557EAD5C}"/>
                      </a:ext>
                    </a:extLst>
                  </p:cNvPr>
                  <p:cNvSpPr/>
                  <p:nvPr/>
                </p:nvSpPr>
                <p:spPr>
                  <a:xfrm>
                    <a:off x="707798" y="4161645"/>
                    <a:ext cx="1256641" cy="441022"/>
                  </a:xfrm>
                  <a:custGeom>
                    <a:avLst/>
                    <a:gdLst/>
                    <a:ahLst/>
                    <a:cxnLst/>
                    <a:rect l="l" t="t" r="r" b="b"/>
                    <a:pathLst>
                      <a:path w="40883" h="14348" fill="none" extrusionOk="0">
                        <a:moveTo>
                          <a:pt x="40883" y="1"/>
                        </a:moveTo>
                        <a:lnTo>
                          <a:pt x="26536" y="14347"/>
                        </a:lnTo>
                        <a:lnTo>
                          <a:pt x="0" y="14347"/>
                        </a:lnTo>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2235;p86">
                    <a:extLst>
                      <a:ext uri="{FF2B5EF4-FFF2-40B4-BE49-F238E27FC236}">
                        <a16:creationId xmlns:a16="http://schemas.microsoft.com/office/drawing/2014/main" id="{3973C40E-9501-BFC2-CD58-4F46D8146A24}"/>
                      </a:ext>
                    </a:extLst>
                  </p:cNvPr>
                  <p:cNvSpPr/>
                  <p:nvPr/>
                </p:nvSpPr>
                <p:spPr>
                  <a:xfrm flipH="1">
                    <a:off x="1073385" y="1018074"/>
                    <a:ext cx="3272400" cy="3272400"/>
                  </a:xfrm>
                  <a:prstGeom prst="arc">
                    <a:avLst>
                      <a:gd name="adj1" fmla="val 15722627"/>
                      <a:gd name="adj2" fmla="val 8489618"/>
                    </a:avLst>
                  </a:prstGeom>
                  <a:noFill/>
                  <a:ln w="2857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236;p86">
                    <a:extLst>
                      <a:ext uri="{FF2B5EF4-FFF2-40B4-BE49-F238E27FC236}">
                        <a16:creationId xmlns:a16="http://schemas.microsoft.com/office/drawing/2014/main" id="{B2E568BB-CB8F-CDFE-F572-77D509885A68}"/>
                      </a:ext>
                    </a:extLst>
                  </p:cNvPr>
                  <p:cNvSpPr/>
                  <p:nvPr/>
                </p:nvSpPr>
                <p:spPr>
                  <a:xfrm>
                    <a:off x="1921925" y="4076902"/>
                    <a:ext cx="98145" cy="84774"/>
                  </a:xfrm>
                  <a:custGeom>
                    <a:avLst/>
                    <a:gdLst/>
                    <a:ahLst/>
                    <a:cxnLst/>
                    <a:rect l="l" t="t" r="r" b="b"/>
                    <a:pathLst>
                      <a:path w="3193" h="2758" extrusionOk="0">
                        <a:moveTo>
                          <a:pt x="1815" y="0"/>
                        </a:moveTo>
                        <a:cubicBezTo>
                          <a:pt x="1475" y="0"/>
                          <a:pt x="1130" y="130"/>
                          <a:pt x="852" y="417"/>
                        </a:cubicBezTo>
                        <a:cubicBezTo>
                          <a:pt x="1" y="1268"/>
                          <a:pt x="609" y="2758"/>
                          <a:pt x="1825" y="2758"/>
                        </a:cubicBezTo>
                        <a:cubicBezTo>
                          <a:pt x="2584" y="2758"/>
                          <a:pt x="3192" y="2150"/>
                          <a:pt x="3192" y="1390"/>
                        </a:cubicBezTo>
                        <a:cubicBezTo>
                          <a:pt x="3192" y="550"/>
                          <a:pt x="2516" y="0"/>
                          <a:pt x="1815" y="0"/>
                        </a:cubicBezTo>
                        <a:close/>
                      </a:path>
                    </a:pathLst>
                  </a:cu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2237;p86">
                    <a:extLst>
                      <a:ext uri="{FF2B5EF4-FFF2-40B4-BE49-F238E27FC236}">
                        <a16:creationId xmlns:a16="http://schemas.microsoft.com/office/drawing/2014/main" id="{C59C9EE2-33C7-138E-DFFC-600CD01E8F06}"/>
                      </a:ext>
                    </a:extLst>
                  </p:cNvPr>
                  <p:cNvSpPr/>
                  <p:nvPr/>
                </p:nvSpPr>
                <p:spPr>
                  <a:xfrm>
                    <a:off x="1484196" y="4571436"/>
                    <a:ext cx="73463" cy="60952"/>
                  </a:xfrm>
                  <a:custGeom>
                    <a:avLst/>
                    <a:gdLst/>
                    <a:ahLst/>
                    <a:cxnLst/>
                    <a:rect l="l" t="t" r="r" b="b"/>
                    <a:pathLst>
                      <a:path w="2390" h="1983" extrusionOk="0">
                        <a:moveTo>
                          <a:pt x="1275" y="0"/>
                        </a:moveTo>
                        <a:cubicBezTo>
                          <a:pt x="1094" y="0"/>
                          <a:pt x="907" y="51"/>
                          <a:pt x="730" y="164"/>
                        </a:cubicBezTo>
                        <a:cubicBezTo>
                          <a:pt x="0" y="651"/>
                          <a:pt x="213" y="1775"/>
                          <a:pt x="1094" y="1958"/>
                        </a:cubicBezTo>
                        <a:cubicBezTo>
                          <a:pt x="1166" y="1974"/>
                          <a:pt x="1237" y="1983"/>
                          <a:pt x="1308" y="1983"/>
                        </a:cubicBezTo>
                        <a:cubicBezTo>
                          <a:pt x="1747" y="1983"/>
                          <a:pt x="2145" y="1669"/>
                          <a:pt x="2249" y="1198"/>
                        </a:cubicBezTo>
                        <a:cubicBezTo>
                          <a:pt x="2389" y="545"/>
                          <a:pt x="1868" y="0"/>
                          <a:pt x="1275" y="0"/>
                        </a:cubicBezTo>
                        <a:close/>
                      </a:path>
                    </a:pathLst>
                  </a:cu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2238;p86">
                    <a:extLst>
                      <a:ext uri="{FF2B5EF4-FFF2-40B4-BE49-F238E27FC236}">
                        <a16:creationId xmlns:a16="http://schemas.microsoft.com/office/drawing/2014/main" id="{CB3E57EA-CF37-D372-BBB9-11452142DA24}"/>
                      </a:ext>
                    </a:extLst>
                  </p:cNvPr>
                  <p:cNvSpPr/>
                  <p:nvPr/>
                </p:nvSpPr>
                <p:spPr>
                  <a:xfrm>
                    <a:off x="643310" y="4538178"/>
                    <a:ext cx="128052" cy="128022"/>
                  </a:xfrm>
                  <a:custGeom>
                    <a:avLst/>
                    <a:gdLst/>
                    <a:ahLst/>
                    <a:cxnLst/>
                    <a:rect l="l" t="t" r="r" b="b"/>
                    <a:pathLst>
                      <a:path w="4166" h="4165" extrusionOk="0">
                        <a:moveTo>
                          <a:pt x="2098" y="0"/>
                        </a:moveTo>
                        <a:cubicBezTo>
                          <a:pt x="943" y="0"/>
                          <a:pt x="1" y="942"/>
                          <a:pt x="1" y="2097"/>
                        </a:cubicBezTo>
                        <a:cubicBezTo>
                          <a:pt x="1" y="3252"/>
                          <a:pt x="943" y="4164"/>
                          <a:pt x="2098" y="4164"/>
                        </a:cubicBezTo>
                        <a:cubicBezTo>
                          <a:pt x="3253" y="4164"/>
                          <a:pt x="4165" y="3252"/>
                          <a:pt x="4165" y="2097"/>
                        </a:cubicBezTo>
                        <a:cubicBezTo>
                          <a:pt x="4165" y="942"/>
                          <a:pt x="3253" y="0"/>
                          <a:pt x="2098" y="0"/>
                        </a:cubicBezTo>
                        <a:close/>
                      </a:path>
                    </a:pathLst>
                  </a:custGeom>
                  <a:solidFill>
                    <a:schemeClr val="accent2"/>
                  </a:solidFill>
                  <a:ln w="28575"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2239;p86">
                    <a:extLst>
                      <a:ext uri="{FF2B5EF4-FFF2-40B4-BE49-F238E27FC236}">
                        <a16:creationId xmlns:a16="http://schemas.microsoft.com/office/drawing/2014/main" id="{B9743053-8019-32A4-E645-AB9777439C6D}"/>
                      </a:ext>
                    </a:extLst>
                  </p:cNvPr>
                  <p:cNvSpPr/>
                  <p:nvPr/>
                </p:nvSpPr>
                <p:spPr>
                  <a:xfrm>
                    <a:off x="562963" y="4457830"/>
                    <a:ext cx="288748" cy="288717"/>
                  </a:xfrm>
                  <a:custGeom>
                    <a:avLst/>
                    <a:gdLst/>
                    <a:ahLst/>
                    <a:cxnLst/>
                    <a:rect l="l" t="t" r="r" b="b"/>
                    <a:pathLst>
                      <a:path w="9394" h="9393" fill="none" extrusionOk="0">
                        <a:moveTo>
                          <a:pt x="9393" y="4711"/>
                        </a:moveTo>
                        <a:cubicBezTo>
                          <a:pt x="9393" y="7295"/>
                          <a:pt x="7296" y="9392"/>
                          <a:pt x="4712" y="9392"/>
                        </a:cubicBezTo>
                        <a:cubicBezTo>
                          <a:pt x="2129" y="9392"/>
                          <a:pt x="1" y="7295"/>
                          <a:pt x="1" y="4711"/>
                        </a:cubicBezTo>
                        <a:cubicBezTo>
                          <a:pt x="1" y="2097"/>
                          <a:pt x="2129" y="0"/>
                          <a:pt x="4712" y="0"/>
                        </a:cubicBezTo>
                        <a:cubicBezTo>
                          <a:pt x="7296" y="0"/>
                          <a:pt x="9393" y="2097"/>
                          <a:pt x="9393" y="4711"/>
                        </a:cubicBezTo>
                        <a:close/>
                      </a:path>
                    </a:pathLst>
                  </a:custGeom>
                  <a:noFill/>
                  <a:ln w="28575"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2240;p86">
                    <a:extLst>
                      <a:ext uri="{FF2B5EF4-FFF2-40B4-BE49-F238E27FC236}">
                        <a16:creationId xmlns:a16="http://schemas.microsoft.com/office/drawing/2014/main" id="{EBF128A5-946A-797D-2F20-B94FAC568480}"/>
                      </a:ext>
                    </a:extLst>
                  </p:cNvPr>
                  <p:cNvSpPr/>
                  <p:nvPr/>
                </p:nvSpPr>
                <p:spPr>
                  <a:xfrm>
                    <a:off x="348077" y="4334481"/>
                    <a:ext cx="628828" cy="627875"/>
                  </a:xfrm>
                  <a:custGeom>
                    <a:avLst/>
                    <a:gdLst/>
                    <a:ahLst/>
                    <a:cxnLst/>
                    <a:rect l="l" t="t" r="r" b="b"/>
                    <a:pathLst>
                      <a:path w="20458" h="20427" fill="none" extrusionOk="0">
                        <a:moveTo>
                          <a:pt x="11703" y="1"/>
                        </a:moveTo>
                        <a:cubicBezTo>
                          <a:pt x="3922" y="1"/>
                          <a:pt x="1" y="9423"/>
                          <a:pt x="5533" y="14925"/>
                        </a:cubicBezTo>
                        <a:cubicBezTo>
                          <a:pt x="11035" y="20427"/>
                          <a:pt x="20457" y="16506"/>
                          <a:pt x="20427" y="8724"/>
                        </a:cubicBezTo>
                      </a:path>
                    </a:pathLst>
                  </a:custGeom>
                  <a:noFill/>
                  <a:ln w="24325"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41;p86">
                  <a:extLst>
                    <a:ext uri="{FF2B5EF4-FFF2-40B4-BE49-F238E27FC236}">
                      <a16:creationId xmlns:a16="http://schemas.microsoft.com/office/drawing/2014/main" id="{0EFB65B1-4B89-1986-10CF-79835A2830D2}"/>
                    </a:ext>
                  </a:extLst>
                </p:cNvPr>
                <p:cNvSpPr/>
                <p:nvPr/>
              </p:nvSpPr>
              <p:spPr>
                <a:xfrm>
                  <a:off x="3919375" y="3638452"/>
                  <a:ext cx="98145" cy="84774"/>
                </a:xfrm>
                <a:custGeom>
                  <a:avLst/>
                  <a:gdLst/>
                  <a:ahLst/>
                  <a:cxnLst/>
                  <a:rect l="l" t="t" r="r" b="b"/>
                  <a:pathLst>
                    <a:path w="3193" h="2758" extrusionOk="0">
                      <a:moveTo>
                        <a:pt x="1815" y="0"/>
                      </a:moveTo>
                      <a:cubicBezTo>
                        <a:pt x="1475" y="0"/>
                        <a:pt x="1130" y="130"/>
                        <a:pt x="852" y="417"/>
                      </a:cubicBezTo>
                      <a:cubicBezTo>
                        <a:pt x="1" y="1268"/>
                        <a:pt x="609" y="2758"/>
                        <a:pt x="1825" y="2758"/>
                      </a:cubicBezTo>
                      <a:cubicBezTo>
                        <a:pt x="2584" y="2758"/>
                        <a:pt x="3192" y="2150"/>
                        <a:pt x="3192" y="1390"/>
                      </a:cubicBezTo>
                      <a:cubicBezTo>
                        <a:pt x="3192" y="550"/>
                        <a:pt x="2516" y="0"/>
                        <a:pt x="1815" y="0"/>
                      </a:cubicBezTo>
                      <a:close/>
                    </a:path>
                  </a:pathLst>
                </a:cu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42;p86">
                  <a:extLst>
                    <a:ext uri="{FF2B5EF4-FFF2-40B4-BE49-F238E27FC236}">
                      <a16:creationId xmlns:a16="http://schemas.microsoft.com/office/drawing/2014/main" id="{5AF7B8EF-1BD6-3501-305F-B740B353DAD8}"/>
                    </a:ext>
                  </a:extLst>
                </p:cNvPr>
                <p:cNvSpPr/>
                <p:nvPr/>
              </p:nvSpPr>
              <p:spPr>
                <a:xfrm>
                  <a:off x="2892300" y="992727"/>
                  <a:ext cx="98145" cy="84774"/>
                </a:xfrm>
                <a:custGeom>
                  <a:avLst/>
                  <a:gdLst/>
                  <a:ahLst/>
                  <a:cxnLst/>
                  <a:rect l="l" t="t" r="r" b="b"/>
                  <a:pathLst>
                    <a:path w="3193" h="2758" extrusionOk="0">
                      <a:moveTo>
                        <a:pt x="1815" y="0"/>
                      </a:moveTo>
                      <a:cubicBezTo>
                        <a:pt x="1475" y="0"/>
                        <a:pt x="1130" y="130"/>
                        <a:pt x="852" y="417"/>
                      </a:cubicBezTo>
                      <a:cubicBezTo>
                        <a:pt x="1" y="1268"/>
                        <a:pt x="609" y="2758"/>
                        <a:pt x="1825" y="2758"/>
                      </a:cubicBezTo>
                      <a:cubicBezTo>
                        <a:pt x="2584" y="2758"/>
                        <a:pt x="3192" y="2150"/>
                        <a:pt x="3192" y="1390"/>
                      </a:cubicBezTo>
                      <a:cubicBezTo>
                        <a:pt x="3192" y="550"/>
                        <a:pt x="2516" y="0"/>
                        <a:pt x="1815" y="0"/>
                      </a:cubicBezTo>
                      <a:close/>
                    </a:path>
                  </a:pathLst>
                </a:cu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13" name="Google Shape;2243;p86">
              <a:extLst>
                <a:ext uri="{FF2B5EF4-FFF2-40B4-BE49-F238E27FC236}">
                  <a16:creationId xmlns:a16="http://schemas.microsoft.com/office/drawing/2014/main" id="{E6B35946-D3B8-5976-0C30-C72635C62B51}"/>
                </a:ext>
              </a:extLst>
            </p:cNvPr>
            <p:cNvSpPr/>
            <p:nvPr/>
          </p:nvSpPr>
          <p:spPr>
            <a:xfrm flipH="1">
              <a:off x="1335850" y="1280600"/>
              <a:ext cx="2747400" cy="2747400"/>
            </a:xfrm>
            <a:prstGeom prst="arc">
              <a:avLst>
                <a:gd name="adj1" fmla="val 16194198"/>
                <a:gd name="adj2" fmla="val 5442633"/>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92" name="Google Shape;4022;p104">
            <a:extLst>
              <a:ext uri="{FF2B5EF4-FFF2-40B4-BE49-F238E27FC236}">
                <a16:creationId xmlns:a16="http://schemas.microsoft.com/office/drawing/2014/main" id="{D8BE5A23-534D-C070-5A5A-311A25A4EF70}"/>
              </a:ext>
            </a:extLst>
          </p:cNvPr>
          <p:cNvCxnSpPr>
            <a:cxnSpLocks/>
          </p:cNvCxnSpPr>
          <p:nvPr/>
        </p:nvCxnSpPr>
        <p:spPr>
          <a:xfrm flipV="1">
            <a:off x="4967776" y="2393931"/>
            <a:ext cx="1871639" cy="391359"/>
          </a:xfrm>
          <a:prstGeom prst="bentConnector3">
            <a:avLst>
              <a:gd name="adj1" fmla="val 50000"/>
            </a:avLst>
          </a:prstGeom>
          <a:noFill/>
          <a:ln w="28575" cap="flat" cmpd="sng">
            <a:solidFill>
              <a:schemeClr val="accent2"/>
            </a:solidFill>
            <a:prstDash val="solid"/>
            <a:round/>
            <a:headEnd type="oval" w="med" len="med"/>
            <a:tailEnd type="oval" w="med" len="med"/>
          </a:ln>
        </p:spPr>
      </p:cxnSp>
      <p:cxnSp>
        <p:nvCxnSpPr>
          <p:cNvPr id="90" name="Google Shape;4022;p104">
            <a:extLst>
              <a:ext uri="{FF2B5EF4-FFF2-40B4-BE49-F238E27FC236}">
                <a16:creationId xmlns:a16="http://schemas.microsoft.com/office/drawing/2014/main" id="{1F1A0C22-9913-BCFC-B4EE-1F68DF31D558}"/>
              </a:ext>
            </a:extLst>
          </p:cNvPr>
          <p:cNvCxnSpPr>
            <a:cxnSpLocks/>
          </p:cNvCxnSpPr>
          <p:nvPr/>
        </p:nvCxnSpPr>
        <p:spPr>
          <a:xfrm flipV="1">
            <a:off x="4901736" y="1516566"/>
            <a:ext cx="1594487" cy="1172439"/>
          </a:xfrm>
          <a:prstGeom prst="bentConnector3">
            <a:avLst>
              <a:gd name="adj1" fmla="val 50000"/>
            </a:avLst>
          </a:prstGeom>
          <a:noFill/>
          <a:ln w="28575" cap="flat" cmpd="sng">
            <a:solidFill>
              <a:schemeClr val="accent2"/>
            </a:solidFill>
            <a:prstDash val="solid"/>
            <a:round/>
            <a:headEnd type="oval" w="med" len="med"/>
            <a:tailEnd type="oval" w="med" len="med"/>
          </a:ln>
        </p:spPr>
      </p:cxnSp>
      <p:sp>
        <p:nvSpPr>
          <p:cNvPr id="3956" name="Google Shape;3956;p104"/>
          <p:cNvSpPr txBox="1">
            <a:spLocks noGrp="1"/>
          </p:cNvSpPr>
          <p:nvPr>
            <p:ph type="title"/>
          </p:nvPr>
        </p:nvSpPr>
        <p:spPr>
          <a:xfrm>
            <a:off x="477248" y="131580"/>
            <a:ext cx="3686819" cy="477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sr-Latn-RS" dirty="0"/>
              <a:t>Satellites:</a:t>
            </a:r>
            <a:endParaRPr dirty="0"/>
          </a:p>
        </p:txBody>
      </p:sp>
      <p:grpSp>
        <p:nvGrpSpPr>
          <p:cNvPr id="3976" name="Google Shape;3976;p104"/>
          <p:cNvGrpSpPr/>
          <p:nvPr/>
        </p:nvGrpSpPr>
        <p:grpSpPr>
          <a:xfrm>
            <a:off x="713318" y="1836252"/>
            <a:ext cx="2278126" cy="2230107"/>
            <a:chOff x="3514290" y="1822858"/>
            <a:chExt cx="2096949" cy="2052749"/>
          </a:xfrm>
        </p:grpSpPr>
        <p:sp>
          <p:nvSpPr>
            <p:cNvPr id="3977" name="Google Shape;3977;p104"/>
            <p:cNvSpPr/>
            <p:nvPr/>
          </p:nvSpPr>
          <p:spPr>
            <a:xfrm>
              <a:off x="4006775" y="2274750"/>
              <a:ext cx="1141200" cy="1141200"/>
            </a:xfrm>
            <a:prstGeom prst="rect">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78" name="Google Shape;3978;p104"/>
            <p:cNvGrpSpPr/>
            <p:nvPr/>
          </p:nvGrpSpPr>
          <p:grpSpPr>
            <a:xfrm>
              <a:off x="3514290" y="2423223"/>
              <a:ext cx="289868" cy="852000"/>
              <a:chOff x="456616" y="2161476"/>
              <a:chExt cx="289868" cy="852000"/>
            </a:xfrm>
          </p:grpSpPr>
          <p:sp>
            <p:nvSpPr>
              <p:cNvPr id="3979" name="Google Shape;3979;p104"/>
              <p:cNvSpPr/>
              <p:nvPr/>
            </p:nvSpPr>
            <p:spPr>
              <a:xfrm rot="-5400000">
                <a:off x="588942" y="2649556"/>
                <a:ext cx="25484" cy="289600"/>
              </a:xfrm>
              <a:custGeom>
                <a:avLst/>
                <a:gdLst/>
                <a:ahLst/>
                <a:cxnLst/>
                <a:rect l="l" t="t" r="r" b="b"/>
                <a:pathLst>
                  <a:path w="761" h="8648" extrusionOk="0">
                    <a:moveTo>
                      <a:pt x="380" y="0"/>
                    </a:moveTo>
                    <a:cubicBezTo>
                      <a:pt x="190" y="0"/>
                      <a:pt x="0" y="130"/>
                      <a:pt x="0" y="388"/>
                    </a:cubicBezTo>
                    <a:lnTo>
                      <a:pt x="0" y="8260"/>
                    </a:lnTo>
                    <a:cubicBezTo>
                      <a:pt x="0" y="8519"/>
                      <a:pt x="190" y="8648"/>
                      <a:pt x="380" y="8648"/>
                    </a:cubicBezTo>
                    <a:cubicBezTo>
                      <a:pt x="570" y="8648"/>
                      <a:pt x="760" y="8519"/>
                      <a:pt x="760" y="8260"/>
                    </a:cubicBezTo>
                    <a:lnTo>
                      <a:pt x="760" y="388"/>
                    </a:lnTo>
                    <a:cubicBezTo>
                      <a:pt x="760" y="130"/>
                      <a:pt x="570" y="0"/>
                      <a:pt x="3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0" name="Google Shape;3980;p104"/>
              <p:cNvSpPr/>
              <p:nvPr/>
            </p:nvSpPr>
            <p:spPr>
              <a:xfrm rot="-5400000">
                <a:off x="588808" y="2235662"/>
                <a:ext cx="25484" cy="289868"/>
              </a:xfrm>
              <a:custGeom>
                <a:avLst/>
                <a:gdLst/>
                <a:ahLst/>
                <a:cxnLst/>
                <a:rect l="l" t="t" r="r" b="b"/>
                <a:pathLst>
                  <a:path w="761" h="8656" extrusionOk="0">
                    <a:moveTo>
                      <a:pt x="365" y="1"/>
                    </a:moveTo>
                    <a:cubicBezTo>
                      <a:pt x="153" y="1"/>
                      <a:pt x="1" y="183"/>
                      <a:pt x="1" y="396"/>
                    </a:cubicBezTo>
                    <a:lnTo>
                      <a:pt x="1" y="8268"/>
                    </a:lnTo>
                    <a:cubicBezTo>
                      <a:pt x="1" y="8527"/>
                      <a:pt x="191" y="8656"/>
                      <a:pt x="381" y="8656"/>
                    </a:cubicBezTo>
                    <a:cubicBezTo>
                      <a:pt x="570" y="8656"/>
                      <a:pt x="760" y="8527"/>
                      <a:pt x="760" y="8268"/>
                    </a:cubicBezTo>
                    <a:lnTo>
                      <a:pt x="760" y="396"/>
                    </a:lnTo>
                    <a:cubicBezTo>
                      <a:pt x="760" y="183"/>
                      <a:pt x="578" y="1"/>
                      <a:pt x="3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1" name="Google Shape;3981;p104"/>
              <p:cNvSpPr/>
              <p:nvPr/>
            </p:nvSpPr>
            <p:spPr>
              <a:xfrm rot="-5400000">
                <a:off x="576234" y="2902231"/>
                <a:ext cx="25484" cy="197007"/>
              </a:xfrm>
              <a:custGeom>
                <a:avLst/>
                <a:gdLst/>
                <a:ahLst/>
                <a:cxnLst/>
                <a:rect l="l" t="t" r="r" b="b"/>
                <a:pathLst>
                  <a:path w="761" h="5883" extrusionOk="0">
                    <a:moveTo>
                      <a:pt x="380" y="1"/>
                    </a:moveTo>
                    <a:cubicBezTo>
                      <a:pt x="190" y="1"/>
                      <a:pt x="0" y="130"/>
                      <a:pt x="0" y="388"/>
                    </a:cubicBezTo>
                    <a:lnTo>
                      <a:pt x="0" y="5495"/>
                    </a:lnTo>
                    <a:cubicBezTo>
                      <a:pt x="0" y="5753"/>
                      <a:pt x="190" y="5882"/>
                      <a:pt x="380" y="5882"/>
                    </a:cubicBezTo>
                    <a:cubicBezTo>
                      <a:pt x="570" y="5882"/>
                      <a:pt x="760" y="5753"/>
                      <a:pt x="760" y="5495"/>
                    </a:cubicBezTo>
                    <a:lnTo>
                      <a:pt x="760" y="388"/>
                    </a:lnTo>
                    <a:cubicBezTo>
                      <a:pt x="760" y="130"/>
                      <a:pt x="570" y="1"/>
                      <a:pt x="3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2" name="Google Shape;3982;p104"/>
              <p:cNvSpPr/>
              <p:nvPr/>
            </p:nvSpPr>
            <p:spPr>
              <a:xfrm rot="-5400000">
                <a:off x="575849" y="2488856"/>
                <a:ext cx="26489" cy="197241"/>
              </a:xfrm>
              <a:custGeom>
                <a:avLst/>
                <a:gdLst/>
                <a:ahLst/>
                <a:cxnLst/>
                <a:rect l="l" t="t" r="r" b="b"/>
                <a:pathLst>
                  <a:path w="791" h="5890" extrusionOk="0">
                    <a:moveTo>
                      <a:pt x="410" y="1"/>
                    </a:moveTo>
                    <a:cubicBezTo>
                      <a:pt x="220" y="1"/>
                      <a:pt x="30" y="130"/>
                      <a:pt x="30" y="388"/>
                    </a:cubicBezTo>
                    <a:lnTo>
                      <a:pt x="30" y="5495"/>
                    </a:lnTo>
                    <a:cubicBezTo>
                      <a:pt x="0" y="5707"/>
                      <a:pt x="182" y="5890"/>
                      <a:pt x="395" y="5890"/>
                    </a:cubicBezTo>
                    <a:cubicBezTo>
                      <a:pt x="608" y="5890"/>
                      <a:pt x="790" y="5707"/>
                      <a:pt x="790" y="5495"/>
                    </a:cubicBezTo>
                    <a:lnTo>
                      <a:pt x="790" y="388"/>
                    </a:lnTo>
                    <a:cubicBezTo>
                      <a:pt x="790" y="130"/>
                      <a:pt x="600" y="1"/>
                      <a:pt x="4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3" name="Google Shape;3983;p104"/>
              <p:cNvSpPr/>
              <p:nvPr/>
            </p:nvSpPr>
            <p:spPr>
              <a:xfrm rot="-5400000">
                <a:off x="576619" y="2076100"/>
                <a:ext cx="25484" cy="196237"/>
              </a:xfrm>
              <a:custGeom>
                <a:avLst/>
                <a:gdLst/>
                <a:ahLst/>
                <a:cxnLst/>
                <a:rect l="l" t="t" r="r" b="b"/>
                <a:pathLst>
                  <a:path w="761" h="5860" extrusionOk="0">
                    <a:moveTo>
                      <a:pt x="396" y="0"/>
                    </a:moveTo>
                    <a:cubicBezTo>
                      <a:pt x="183" y="0"/>
                      <a:pt x="1" y="152"/>
                      <a:pt x="1" y="365"/>
                    </a:cubicBezTo>
                    <a:lnTo>
                      <a:pt x="1" y="5472"/>
                    </a:lnTo>
                    <a:cubicBezTo>
                      <a:pt x="1" y="5730"/>
                      <a:pt x="191" y="5859"/>
                      <a:pt x="381" y="5859"/>
                    </a:cubicBezTo>
                    <a:cubicBezTo>
                      <a:pt x="570" y="5859"/>
                      <a:pt x="760" y="5730"/>
                      <a:pt x="760" y="5472"/>
                    </a:cubicBezTo>
                    <a:lnTo>
                      <a:pt x="760" y="365"/>
                    </a:lnTo>
                    <a:cubicBezTo>
                      <a:pt x="760" y="152"/>
                      <a:pt x="608" y="0"/>
                      <a:pt x="3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84" name="Google Shape;3984;p104"/>
            <p:cNvGrpSpPr/>
            <p:nvPr/>
          </p:nvGrpSpPr>
          <p:grpSpPr>
            <a:xfrm>
              <a:off x="5321372" y="2423223"/>
              <a:ext cx="289868" cy="852000"/>
              <a:chOff x="456616" y="2161476"/>
              <a:chExt cx="289868" cy="852000"/>
            </a:xfrm>
          </p:grpSpPr>
          <p:sp>
            <p:nvSpPr>
              <p:cNvPr id="3985" name="Google Shape;3985;p104"/>
              <p:cNvSpPr/>
              <p:nvPr/>
            </p:nvSpPr>
            <p:spPr>
              <a:xfrm rot="-5400000">
                <a:off x="588942" y="2649556"/>
                <a:ext cx="25484" cy="289600"/>
              </a:xfrm>
              <a:custGeom>
                <a:avLst/>
                <a:gdLst/>
                <a:ahLst/>
                <a:cxnLst/>
                <a:rect l="l" t="t" r="r" b="b"/>
                <a:pathLst>
                  <a:path w="761" h="8648" extrusionOk="0">
                    <a:moveTo>
                      <a:pt x="380" y="0"/>
                    </a:moveTo>
                    <a:cubicBezTo>
                      <a:pt x="190" y="0"/>
                      <a:pt x="0" y="130"/>
                      <a:pt x="0" y="388"/>
                    </a:cubicBezTo>
                    <a:lnTo>
                      <a:pt x="0" y="8260"/>
                    </a:lnTo>
                    <a:cubicBezTo>
                      <a:pt x="0" y="8519"/>
                      <a:pt x="190" y="8648"/>
                      <a:pt x="380" y="8648"/>
                    </a:cubicBezTo>
                    <a:cubicBezTo>
                      <a:pt x="570" y="8648"/>
                      <a:pt x="760" y="8519"/>
                      <a:pt x="760" y="8260"/>
                    </a:cubicBezTo>
                    <a:lnTo>
                      <a:pt x="760" y="388"/>
                    </a:lnTo>
                    <a:cubicBezTo>
                      <a:pt x="760" y="130"/>
                      <a:pt x="570" y="0"/>
                      <a:pt x="3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6" name="Google Shape;3986;p104"/>
              <p:cNvSpPr/>
              <p:nvPr/>
            </p:nvSpPr>
            <p:spPr>
              <a:xfrm rot="-5400000">
                <a:off x="588808" y="2235662"/>
                <a:ext cx="25484" cy="289868"/>
              </a:xfrm>
              <a:custGeom>
                <a:avLst/>
                <a:gdLst/>
                <a:ahLst/>
                <a:cxnLst/>
                <a:rect l="l" t="t" r="r" b="b"/>
                <a:pathLst>
                  <a:path w="761" h="8656" extrusionOk="0">
                    <a:moveTo>
                      <a:pt x="365" y="1"/>
                    </a:moveTo>
                    <a:cubicBezTo>
                      <a:pt x="153" y="1"/>
                      <a:pt x="1" y="183"/>
                      <a:pt x="1" y="396"/>
                    </a:cubicBezTo>
                    <a:lnTo>
                      <a:pt x="1" y="8268"/>
                    </a:lnTo>
                    <a:cubicBezTo>
                      <a:pt x="1" y="8527"/>
                      <a:pt x="191" y="8656"/>
                      <a:pt x="381" y="8656"/>
                    </a:cubicBezTo>
                    <a:cubicBezTo>
                      <a:pt x="570" y="8656"/>
                      <a:pt x="760" y="8527"/>
                      <a:pt x="760" y="8268"/>
                    </a:cubicBezTo>
                    <a:lnTo>
                      <a:pt x="760" y="396"/>
                    </a:lnTo>
                    <a:cubicBezTo>
                      <a:pt x="760" y="183"/>
                      <a:pt x="578" y="1"/>
                      <a:pt x="3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7" name="Google Shape;3987;p104"/>
              <p:cNvSpPr/>
              <p:nvPr/>
            </p:nvSpPr>
            <p:spPr>
              <a:xfrm rot="-5400000">
                <a:off x="576234" y="2902231"/>
                <a:ext cx="25484" cy="197007"/>
              </a:xfrm>
              <a:custGeom>
                <a:avLst/>
                <a:gdLst/>
                <a:ahLst/>
                <a:cxnLst/>
                <a:rect l="l" t="t" r="r" b="b"/>
                <a:pathLst>
                  <a:path w="761" h="5883" extrusionOk="0">
                    <a:moveTo>
                      <a:pt x="380" y="1"/>
                    </a:moveTo>
                    <a:cubicBezTo>
                      <a:pt x="190" y="1"/>
                      <a:pt x="0" y="130"/>
                      <a:pt x="0" y="388"/>
                    </a:cubicBezTo>
                    <a:lnTo>
                      <a:pt x="0" y="5495"/>
                    </a:lnTo>
                    <a:cubicBezTo>
                      <a:pt x="0" y="5753"/>
                      <a:pt x="190" y="5882"/>
                      <a:pt x="380" y="5882"/>
                    </a:cubicBezTo>
                    <a:cubicBezTo>
                      <a:pt x="570" y="5882"/>
                      <a:pt x="760" y="5753"/>
                      <a:pt x="760" y="5495"/>
                    </a:cubicBezTo>
                    <a:lnTo>
                      <a:pt x="760" y="388"/>
                    </a:lnTo>
                    <a:cubicBezTo>
                      <a:pt x="760" y="130"/>
                      <a:pt x="570" y="1"/>
                      <a:pt x="3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8" name="Google Shape;3988;p104"/>
              <p:cNvSpPr/>
              <p:nvPr/>
            </p:nvSpPr>
            <p:spPr>
              <a:xfrm rot="-5400000">
                <a:off x="575849" y="2488856"/>
                <a:ext cx="26489" cy="197241"/>
              </a:xfrm>
              <a:custGeom>
                <a:avLst/>
                <a:gdLst/>
                <a:ahLst/>
                <a:cxnLst/>
                <a:rect l="l" t="t" r="r" b="b"/>
                <a:pathLst>
                  <a:path w="791" h="5890" extrusionOk="0">
                    <a:moveTo>
                      <a:pt x="410" y="1"/>
                    </a:moveTo>
                    <a:cubicBezTo>
                      <a:pt x="220" y="1"/>
                      <a:pt x="30" y="130"/>
                      <a:pt x="30" y="388"/>
                    </a:cubicBezTo>
                    <a:lnTo>
                      <a:pt x="30" y="5495"/>
                    </a:lnTo>
                    <a:cubicBezTo>
                      <a:pt x="0" y="5707"/>
                      <a:pt x="182" y="5890"/>
                      <a:pt x="395" y="5890"/>
                    </a:cubicBezTo>
                    <a:cubicBezTo>
                      <a:pt x="608" y="5890"/>
                      <a:pt x="790" y="5707"/>
                      <a:pt x="790" y="5495"/>
                    </a:cubicBezTo>
                    <a:lnTo>
                      <a:pt x="790" y="388"/>
                    </a:lnTo>
                    <a:cubicBezTo>
                      <a:pt x="790" y="130"/>
                      <a:pt x="600" y="1"/>
                      <a:pt x="4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9" name="Google Shape;3989;p104"/>
              <p:cNvSpPr/>
              <p:nvPr/>
            </p:nvSpPr>
            <p:spPr>
              <a:xfrm rot="-5400000">
                <a:off x="576619" y="2076100"/>
                <a:ext cx="25484" cy="196237"/>
              </a:xfrm>
              <a:custGeom>
                <a:avLst/>
                <a:gdLst/>
                <a:ahLst/>
                <a:cxnLst/>
                <a:rect l="l" t="t" r="r" b="b"/>
                <a:pathLst>
                  <a:path w="761" h="5860" extrusionOk="0">
                    <a:moveTo>
                      <a:pt x="396" y="0"/>
                    </a:moveTo>
                    <a:cubicBezTo>
                      <a:pt x="183" y="0"/>
                      <a:pt x="1" y="152"/>
                      <a:pt x="1" y="365"/>
                    </a:cubicBezTo>
                    <a:lnTo>
                      <a:pt x="1" y="5472"/>
                    </a:lnTo>
                    <a:cubicBezTo>
                      <a:pt x="1" y="5730"/>
                      <a:pt x="191" y="5859"/>
                      <a:pt x="381" y="5859"/>
                    </a:cubicBezTo>
                    <a:cubicBezTo>
                      <a:pt x="570" y="5859"/>
                      <a:pt x="760" y="5730"/>
                      <a:pt x="760" y="5472"/>
                    </a:cubicBezTo>
                    <a:lnTo>
                      <a:pt x="760" y="365"/>
                    </a:lnTo>
                    <a:cubicBezTo>
                      <a:pt x="760" y="152"/>
                      <a:pt x="608" y="0"/>
                      <a:pt x="3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90" name="Google Shape;3990;p104"/>
            <p:cNvGrpSpPr/>
            <p:nvPr/>
          </p:nvGrpSpPr>
          <p:grpSpPr>
            <a:xfrm rot="5400000">
              <a:off x="4422866" y="1541792"/>
              <a:ext cx="289868" cy="852000"/>
              <a:chOff x="456616" y="2161476"/>
              <a:chExt cx="289868" cy="852000"/>
            </a:xfrm>
          </p:grpSpPr>
          <p:sp>
            <p:nvSpPr>
              <p:cNvPr id="3991" name="Google Shape;3991;p104"/>
              <p:cNvSpPr/>
              <p:nvPr/>
            </p:nvSpPr>
            <p:spPr>
              <a:xfrm rot="-5400000">
                <a:off x="588942" y="2649556"/>
                <a:ext cx="25484" cy="289600"/>
              </a:xfrm>
              <a:custGeom>
                <a:avLst/>
                <a:gdLst/>
                <a:ahLst/>
                <a:cxnLst/>
                <a:rect l="l" t="t" r="r" b="b"/>
                <a:pathLst>
                  <a:path w="761" h="8648" extrusionOk="0">
                    <a:moveTo>
                      <a:pt x="380" y="0"/>
                    </a:moveTo>
                    <a:cubicBezTo>
                      <a:pt x="190" y="0"/>
                      <a:pt x="0" y="130"/>
                      <a:pt x="0" y="388"/>
                    </a:cubicBezTo>
                    <a:lnTo>
                      <a:pt x="0" y="8260"/>
                    </a:lnTo>
                    <a:cubicBezTo>
                      <a:pt x="0" y="8519"/>
                      <a:pt x="190" y="8648"/>
                      <a:pt x="380" y="8648"/>
                    </a:cubicBezTo>
                    <a:cubicBezTo>
                      <a:pt x="570" y="8648"/>
                      <a:pt x="760" y="8519"/>
                      <a:pt x="760" y="8260"/>
                    </a:cubicBezTo>
                    <a:lnTo>
                      <a:pt x="760" y="388"/>
                    </a:lnTo>
                    <a:cubicBezTo>
                      <a:pt x="760" y="130"/>
                      <a:pt x="570" y="0"/>
                      <a:pt x="3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2" name="Google Shape;3992;p104"/>
              <p:cNvSpPr/>
              <p:nvPr/>
            </p:nvSpPr>
            <p:spPr>
              <a:xfrm rot="-5400000">
                <a:off x="588808" y="2235662"/>
                <a:ext cx="25484" cy="289868"/>
              </a:xfrm>
              <a:custGeom>
                <a:avLst/>
                <a:gdLst/>
                <a:ahLst/>
                <a:cxnLst/>
                <a:rect l="l" t="t" r="r" b="b"/>
                <a:pathLst>
                  <a:path w="761" h="8656" extrusionOk="0">
                    <a:moveTo>
                      <a:pt x="365" y="1"/>
                    </a:moveTo>
                    <a:cubicBezTo>
                      <a:pt x="153" y="1"/>
                      <a:pt x="1" y="183"/>
                      <a:pt x="1" y="396"/>
                    </a:cubicBezTo>
                    <a:lnTo>
                      <a:pt x="1" y="8268"/>
                    </a:lnTo>
                    <a:cubicBezTo>
                      <a:pt x="1" y="8527"/>
                      <a:pt x="191" y="8656"/>
                      <a:pt x="381" y="8656"/>
                    </a:cubicBezTo>
                    <a:cubicBezTo>
                      <a:pt x="570" y="8656"/>
                      <a:pt x="760" y="8527"/>
                      <a:pt x="760" y="8268"/>
                    </a:cubicBezTo>
                    <a:lnTo>
                      <a:pt x="760" y="396"/>
                    </a:lnTo>
                    <a:cubicBezTo>
                      <a:pt x="760" y="183"/>
                      <a:pt x="578" y="1"/>
                      <a:pt x="3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3" name="Google Shape;3993;p104"/>
              <p:cNvSpPr/>
              <p:nvPr/>
            </p:nvSpPr>
            <p:spPr>
              <a:xfrm rot="-5400000">
                <a:off x="576234" y="2902231"/>
                <a:ext cx="25484" cy="197007"/>
              </a:xfrm>
              <a:custGeom>
                <a:avLst/>
                <a:gdLst/>
                <a:ahLst/>
                <a:cxnLst/>
                <a:rect l="l" t="t" r="r" b="b"/>
                <a:pathLst>
                  <a:path w="761" h="5883" extrusionOk="0">
                    <a:moveTo>
                      <a:pt x="380" y="1"/>
                    </a:moveTo>
                    <a:cubicBezTo>
                      <a:pt x="190" y="1"/>
                      <a:pt x="0" y="130"/>
                      <a:pt x="0" y="388"/>
                    </a:cubicBezTo>
                    <a:lnTo>
                      <a:pt x="0" y="5495"/>
                    </a:lnTo>
                    <a:cubicBezTo>
                      <a:pt x="0" y="5753"/>
                      <a:pt x="190" y="5882"/>
                      <a:pt x="380" y="5882"/>
                    </a:cubicBezTo>
                    <a:cubicBezTo>
                      <a:pt x="570" y="5882"/>
                      <a:pt x="760" y="5753"/>
                      <a:pt x="760" y="5495"/>
                    </a:cubicBezTo>
                    <a:lnTo>
                      <a:pt x="760" y="388"/>
                    </a:lnTo>
                    <a:cubicBezTo>
                      <a:pt x="760" y="130"/>
                      <a:pt x="570" y="1"/>
                      <a:pt x="3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4" name="Google Shape;3994;p104"/>
              <p:cNvSpPr/>
              <p:nvPr/>
            </p:nvSpPr>
            <p:spPr>
              <a:xfrm rot="-5400000">
                <a:off x="575849" y="2488856"/>
                <a:ext cx="26489" cy="197241"/>
              </a:xfrm>
              <a:custGeom>
                <a:avLst/>
                <a:gdLst/>
                <a:ahLst/>
                <a:cxnLst/>
                <a:rect l="l" t="t" r="r" b="b"/>
                <a:pathLst>
                  <a:path w="791" h="5890" extrusionOk="0">
                    <a:moveTo>
                      <a:pt x="410" y="1"/>
                    </a:moveTo>
                    <a:cubicBezTo>
                      <a:pt x="220" y="1"/>
                      <a:pt x="30" y="130"/>
                      <a:pt x="30" y="388"/>
                    </a:cubicBezTo>
                    <a:lnTo>
                      <a:pt x="30" y="5495"/>
                    </a:lnTo>
                    <a:cubicBezTo>
                      <a:pt x="0" y="5707"/>
                      <a:pt x="182" y="5890"/>
                      <a:pt x="395" y="5890"/>
                    </a:cubicBezTo>
                    <a:cubicBezTo>
                      <a:pt x="608" y="5890"/>
                      <a:pt x="790" y="5707"/>
                      <a:pt x="790" y="5495"/>
                    </a:cubicBezTo>
                    <a:lnTo>
                      <a:pt x="790" y="388"/>
                    </a:lnTo>
                    <a:cubicBezTo>
                      <a:pt x="790" y="130"/>
                      <a:pt x="600" y="1"/>
                      <a:pt x="4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5" name="Google Shape;3995;p104"/>
              <p:cNvSpPr/>
              <p:nvPr/>
            </p:nvSpPr>
            <p:spPr>
              <a:xfrm rot="-5400000">
                <a:off x="576619" y="2076100"/>
                <a:ext cx="25484" cy="196237"/>
              </a:xfrm>
              <a:custGeom>
                <a:avLst/>
                <a:gdLst/>
                <a:ahLst/>
                <a:cxnLst/>
                <a:rect l="l" t="t" r="r" b="b"/>
                <a:pathLst>
                  <a:path w="761" h="5860" extrusionOk="0">
                    <a:moveTo>
                      <a:pt x="396" y="0"/>
                    </a:moveTo>
                    <a:cubicBezTo>
                      <a:pt x="183" y="0"/>
                      <a:pt x="1" y="152"/>
                      <a:pt x="1" y="365"/>
                    </a:cubicBezTo>
                    <a:lnTo>
                      <a:pt x="1" y="5472"/>
                    </a:lnTo>
                    <a:cubicBezTo>
                      <a:pt x="1" y="5730"/>
                      <a:pt x="191" y="5859"/>
                      <a:pt x="381" y="5859"/>
                    </a:cubicBezTo>
                    <a:cubicBezTo>
                      <a:pt x="570" y="5859"/>
                      <a:pt x="760" y="5730"/>
                      <a:pt x="760" y="5472"/>
                    </a:cubicBezTo>
                    <a:lnTo>
                      <a:pt x="760" y="365"/>
                    </a:lnTo>
                    <a:cubicBezTo>
                      <a:pt x="760" y="152"/>
                      <a:pt x="608" y="0"/>
                      <a:pt x="3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96" name="Google Shape;3996;p104"/>
            <p:cNvGrpSpPr/>
            <p:nvPr/>
          </p:nvGrpSpPr>
          <p:grpSpPr>
            <a:xfrm rot="5400000">
              <a:off x="4422866" y="3304674"/>
              <a:ext cx="289868" cy="852000"/>
              <a:chOff x="456616" y="2161476"/>
              <a:chExt cx="289868" cy="852000"/>
            </a:xfrm>
          </p:grpSpPr>
          <p:sp>
            <p:nvSpPr>
              <p:cNvPr id="3997" name="Google Shape;3997;p104"/>
              <p:cNvSpPr/>
              <p:nvPr/>
            </p:nvSpPr>
            <p:spPr>
              <a:xfrm rot="-5400000">
                <a:off x="588942" y="2649556"/>
                <a:ext cx="25484" cy="289600"/>
              </a:xfrm>
              <a:custGeom>
                <a:avLst/>
                <a:gdLst/>
                <a:ahLst/>
                <a:cxnLst/>
                <a:rect l="l" t="t" r="r" b="b"/>
                <a:pathLst>
                  <a:path w="761" h="8648" extrusionOk="0">
                    <a:moveTo>
                      <a:pt x="380" y="0"/>
                    </a:moveTo>
                    <a:cubicBezTo>
                      <a:pt x="190" y="0"/>
                      <a:pt x="0" y="130"/>
                      <a:pt x="0" y="388"/>
                    </a:cubicBezTo>
                    <a:lnTo>
                      <a:pt x="0" y="8260"/>
                    </a:lnTo>
                    <a:cubicBezTo>
                      <a:pt x="0" y="8519"/>
                      <a:pt x="190" y="8648"/>
                      <a:pt x="380" y="8648"/>
                    </a:cubicBezTo>
                    <a:cubicBezTo>
                      <a:pt x="570" y="8648"/>
                      <a:pt x="760" y="8519"/>
                      <a:pt x="760" y="8260"/>
                    </a:cubicBezTo>
                    <a:lnTo>
                      <a:pt x="760" y="388"/>
                    </a:lnTo>
                    <a:cubicBezTo>
                      <a:pt x="760" y="130"/>
                      <a:pt x="570" y="0"/>
                      <a:pt x="3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8" name="Google Shape;3998;p104"/>
              <p:cNvSpPr/>
              <p:nvPr/>
            </p:nvSpPr>
            <p:spPr>
              <a:xfrm rot="-5400000">
                <a:off x="588808" y="2235662"/>
                <a:ext cx="25484" cy="289868"/>
              </a:xfrm>
              <a:custGeom>
                <a:avLst/>
                <a:gdLst/>
                <a:ahLst/>
                <a:cxnLst/>
                <a:rect l="l" t="t" r="r" b="b"/>
                <a:pathLst>
                  <a:path w="761" h="8656" extrusionOk="0">
                    <a:moveTo>
                      <a:pt x="365" y="1"/>
                    </a:moveTo>
                    <a:cubicBezTo>
                      <a:pt x="153" y="1"/>
                      <a:pt x="1" y="183"/>
                      <a:pt x="1" y="396"/>
                    </a:cubicBezTo>
                    <a:lnTo>
                      <a:pt x="1" y="8268"/>
                    </a:lnTo>
                    <a:cubicBezTo>
                      <a:pt x="1" y="8527"/>
                      <a:pt x="191" y="8656"/>
                      <a:pt x="381" y="8656"/>
                    </a:cubicBezTo>
                    <a:cubicBezTo>
                      <a:pt x="570" y="8656"/>
                      <a:pt x="760" y="8527"/>
                      <a:pt x="760" y="8268"/>
                    </a:cubicBezTo>
                    <a:lnTo>
                      <a:pt x="760" y="396"/>
                    </a:lnTo>
                    <a:cubicBezTo>
                      <a:pt x="760" y="183"/>
                      <a:pt x="578" y="1"/>
                      <a:pt x="3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9" name="Google Shape;3999;p104"/>
              <p:cNvSpPr/>
              <p:nvPr/>
            </p:nvSpPr>
            <p:spPr>
              <a:xfrm rot="-5400000">
                <a:off x="576234" y="2902231"/>
                <a:ext cx="25484" cy="197007"/>
              </a:xfrm>
              <a:custGeom>
                <a:avLst/>
                <a:gdLst/>
                <a:ahLst/>
                <a:cxnLst/>
                <a:rect l="l" t="t" r="r" b="b"/>
                <a:pathLst>
                  <a:path w="761" h="5883" extrusionOk="0">
                    <a:moveTo>
                      <a:pt x="380" y="1"/>
                    </a:moveTo>
                    <a:cubicBezTo>
                      <a:pt x="190" y="1"/>
                      <a:pt x="0" y="130"/>
                      <a:pt x="0" y="388"/>
                    </a:cubicBezTo>
                    <a:lnTo>
                      <a:pt x="0" y="5495"/>
                    </a:lnTo>
                    <a:cubicBezTo>
                      <a:pt x="0" y="5753"/>
                      <a:pt x="190" y="5882"/>
                      <a:pt x="380" y="5882"/>
                    </a:cubicBezTo>
                    <a:cubicBezTo>
                      <a:pt x="570" y="5882"/>
                      <a:pt x="760" y="5753"/>
                      <a:pt x="760" y="5495"/>
                    </a:cubicBezTo>
                    <a:lnTo>
                      <a:pt x="760" y="388"/>
                    </a:lnTo>
                    <a:cubicBezTo>
                      <a:pt x="760" y="130"/>
                      <a:pt x="570" y="1"/>
                      <a:pt x="3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0" name="Google Shape;4000;p104"/>
              <p:cNvSpPr/>
              <p:nvPr/>
            </p:nvSpPr>
            <p:spPr>
              <a:xfrm rot="-5400000">
                <a:off x="575849" y="2488856"/>
                <a:ext cx="26489" cy="197241"/>
              </a:xfrm>
              <a:custGeom>
                <a:avLst/>
                <a:gdLst/>
                <a:ahLst/>
                <a:cxnLst/>
                <a:rect l="l" t="t" r="r" b="b"/>
                <a:pathLst>
                  <a:path w="791" h="5890" extrusionOk="0">
                    <a:moveTo>
                      <a:pt x="410" y="1"/>
                    </a:moveTo>
                    <a:cubicBezTo>
                      <a:pt x="220" y="1"/>
                      <a:pt x="30" y="130"/>
                      <a:pt x="30" y="388"/>
                    </a:cubicBezTo>
                    <a:lnTo>
                      <a:pt x="30" y="5495"/>
                    </a:lnTo>
                    <a:cubicBezTo>
                      <a:pt x="0" y="5707"/>
                      <a:pt x="182" y="5890"/>
                      <a:pt x="395" y="5890"/>
                    </a:cubicBezTo>
                    <a:cubicBezTo>
                      <a:pt x="608" y="5890"/>
                      <a:pt x="790" y="5707"/>
                      <a:pt x="790" y="5495"/>
                    </a:cubicBezTo>
                    <a:lnTo>
                      <a:pt x="790" y="388"/>
                    </a:lnTo>
                    <a:cubicBezTo>
                      <a:pt x="790" y="130"/>
                      <a:pt x="600" y="1"/>
                      <a:pt x="4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1" name="Google Shape;4001;p104"/>
              <p:cNvSpPr/>
              <p:nvPr/>
            </p:nvSpPr>
            <p:spPr>
              <a:xfrm rot="-5400000">
                <a:off x="576619" y="2076100"/>
                <a:ext cx="25484" cy="196237"/>
              </a:xfrm>
              <a:custGeom>
                <a:avLst/>
                <a:gdLst/>
                <a:ahLst/>
                <a:cxnLst/>
                <a:rect l="l" t="t" r="r" b="b"/>
                <a:pathLst>
                  <a:path w="761" h="5860" extrusionOk="0">
                    <a:moveTo>
                      <a:pt x="396" y="0"/>
                    </a:moveTo>
                    <a:cubicBezTo>
                      <a:pt x="183" y="0"/>
                      <a:pt x="1" y="152"/>
                      <a:pt x="1" y="365"/>
                    </a:cubicBezTo>
                    <a:lnTo>
                      <a:pt x="1" y="5472"/>
                    </a:lnTo>
                    <a:cubicBezTo>
                      <a:pt x="1" y="5730"/>
                      <a:pt x="191" y="5859"/>
                      <a:pt x="381" y="5859"/>
                    </a:cubicBezTo>
                    <a:cubicBezTo>
                      <a:pt x="570" y="5859"/>
                      <a:pt x="760" y="5730"/>
                      <a:pt x="760" y="5472"/>
                    </a:cubicBezTo>
                    <a:lnTo>
                      <a:pt x="760" y="365"/>
                    </a:lnTo>
                    <a:cubicBezTo>
                      <a:pt x="760" y="152"/>
                      <a:pt x="608" y="0"/>
                      <a:pt x="3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02" name="Google Shape;4002;p104"/>
            <p:cNvSpPr/>
            <p:nvPr/>
          </p:nvSpPr>
          <p:spPr>
            <a:xfrm rot="5400000">
              <a:off x="4128365" y="2423222"/>
              <a:ext cx="212817" cy="215154"/>
            </a:xfrm>
            <a:custGeom>
              <a:avLst/>
              <a:gdLst/>
              <a:ahLst/>
              <a:cxnLst/>
              <a:rect l="l" t="t" r="r" b="b"/>
              <a:pathLst>
                <a:path w="2797" h="2828" extrusionOk="0">
                  <a:moveTo>
                    <a:pt x="0" y="1"/>
                  </a:moveTo>
                  <a:lnTo>
                    <a:pt x="0" y="2827"/>
                  </a:lnTo>
                  <a:lnTo>
                    <a:pt x="2797" y="2827"/>
                  </a:lnTo>
                  <a:lnTo>
                    <a:pt x="2797" y="1"/>
                  </a:lnTo>
                  <a:close/>
                </a:path>
              </a:pathLst>
            </a:custGeom>
            <a:solidFill>
              <a:schemeClr val="dk1"/>
            </a:solidFill>
            <a:ln w="28575" cap="flat" cmpd="sng">
              <a:solidFill>
                <a:schemeClr val="accen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3" name="Google Shape;4003;p104"/>
            <p:cNvSpPr/>
            <p:nvPr/>
          </p:nvSpPr>
          <p:spPr>
            <a:xfrm rot="5400000">
              <a:off x="4455187" y="2423230"/>
              <a:ext cx="215175" cy="215154"/>
            </a:xfrm>
            <a:custGeom>
              <a:avLst/>
              <a:gdLst/>
              <a:ahLst/>
              <a:cxnLst/>
              <a:rect l="l" t="t" r="r" b="b"/>
              <a:pathLst>
                <a:path w="2828" h="2828" extrusionOk="0">
                  <a:moveTo>
                    <a:pt x="1" y="0"/>
                  </a:moveTo>
                  <a:lnTo>
                    <a:pt x="1" y="2827"/>
                  </a:lnTo>
                  <a:lnTo>
                    <a:pt x="2828" y="2827"/>
                  </a:lnTo>
                  <a:lnTo>
                    <a:pt x="2828" y="0"/>
                  </a:lnTo>
                  <a:close/>
                </a:path>
              </a:pathLst>
            </a:custGeom>
            <a:solidFill>
              <a:schemeClr val="dk1"/>
            </a:solidFill>
            <a:ln w="28575" cap="flat" cmpd="sng">
              <a:solidFill>
                <a:schemeClr val="accen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4" name="Google Shape;4004;p104"/>
            <p:cNvSpPr/>
            <p:nvPr/>
          </p:nvSpPr>
          <p:spPr>
            <a:xfrm rot="5400000">
              <a:off x="4783189" y="2423243"/>
              <a:ext cx="215175" cy="215154"/>
            </a:xfrm>
            <a:custGeom>
              <a:avLst/>
              <a:gdLst/>
              <a:ahLst/>
              <a:cxnLst/>
              <a:rect l="l" t="t" r="r" b="b"/>
              <a:pathLst>
                <a:path w="2828" h="2828" extrusionOk="0">
                  <a:moveTo>
                    <a:pt x="1" y="0"/>
                  </a:moveTo>
                  <a:lnTo>
                    <a:pt x="1" y="2827"/>
                  </a:lnTo>
                  <a:lnTo>
                    <a:pt x="2828" y="2827"/>
                  </a:lnTo>
                  <a:lnTo>
                    <a:pt x="2828" y="0"/>
                  </a:lnTo>
                  <a:close/>
                </a:path>
              </a:pathLst>
            </a:custGeom>
            <a:noFill/>
            <a:ln w="28575" cap="flat" cmpd="sng">
              <a:solidFill>
                <a:schemeClr val="accen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5" name="Google Shape;4005;p104"/>
            <p:cNvSpPr/>
            <p:nvPr/>
          </p:nvSpPr>
          <p:spPr>
            <a:xfrm rot="5400000">
              <a:off x="4128353" y="2741647"/>
              <a:ext cx="212817" cy="215154"/>
            </a:xfrm>
            <a:custGeom>
              <a:avLst/>
              <a:gdLst/>
              <a:ahLst/>
              <a:cxnLst/>
              <a:rect l="l" t="t" r="r" b="b"/>
              <a:pathLst>
                <a:path w="2797" h="2828" extrusionOk="0">
                  <a:moveTo>
                    <a:pt x="0" y="1"/>
                  </a:moveTo>
                  <a:lnTo>
                    <a:pt x="0" y="2827"/>
                  </a:lnTo>
                  <a:lnTo>
                    <a:pt x="2797" y="2827"/>
                  </a:lnTo>
                  <a:lnTo>
                    <a:pt x="2797" y="1"/>
                  </a:lnTo>
                  <a:close/>
                </a:path>
              </a:pathLst>
            </a:custGeom>
            <a:noFill/>
            <a:ln w="28575" cap="flat" cmpd="sng">
              <a:solidFill>
                <a:schemeClr val="accen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6" name="Google Shape;4006;p104"/>
            <p:cNvSpPr/>
            <p:nvPr/>
          </p:nvSpPr>
          <p:spPr>
            <a:xfrm rot="5400000">
              <a:off x="4455175" y="2741655"/>
              <a:ext cx="215175" cy="215154"/>
            </a:xfrm>
            <a:custGeom>
              <a:avLst/>
              <a:gdLst/>
              <a:ahLst/>
              <a:cxnLst/>
              <a:rect l="l" t="t" r="r" b="b"/>
              <a:pathLst>
                <a:path w="2828" h="2828" extrusionOk="0">
                  <a:moveTo>
                    <a:pt x="1" y="0"/>
                  </a:moveTo>
                  <a:lnTo>
                    <a:pt x="1" y="2827"/>
                  </a:lnTo>
                  <a:lnTo>
                    <a:pt x="2828" y="2827"/>
                  </a:lnTo>
                  <a:lnTo>
                    <a:pt x="2828" y="0"/>
                  </a:lnTo>
                  <a:close/>
                </a:path>
              </a:pathLst>
            </a:custGeom>
            <a:noFill/>
            <a:ln w="28575" cap="flat" cmpd="sng">
              <a:solidFill>
                <a:schemeClr val="accen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7" name="Google Shape;4007;p104"/>
            <p:cNvSpPr/>
            <p:nvPr/>
          </p:nvSpPr>
          <p:spPr>
            <a:xfrm rot="5400000">
              <a:off x="4783176" y="2741668"/>
              <a:ext cx="215175" cy="215154"/>
            </a:xfrm>
            <a:custGeom>
              <a:avLst/>
              <a:gdLst/>
              <a:ahLst/>
              <a:cxnLst/>
              <a:rect l="l" t="t" r="r" b="b"/>
              <a:pathLst>
                <a:path w="2828" h="2828" extrusionOk="0">
                  <a:moveTo>
                    <a:pt x="1" y="0"/>
                  </a:moveTo>
                  <a:lnTo>
                    <a:pt x="1" y="2827"/>
                  </a:lnTo>
                  <a:lnTo>
                    <a:pt x="2828" y="2827"/>
                  </a:lnTo>
                  <a:lnTo>
                    <a:pt x="2828" y="0"/>
                  </a:lnTo>
                  <a:close/>
                </a:path>
              </a:pathLst>
            </a:custGeom>
            <a:solidFill>
              <a:schemeClr val="dk1"/>
            </a:solidFill>
            <a:ln w="28575" cap="flat" cmpd="sng">
              <a:solidFill>
                <a:schemeClr val="accen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8" name="Google Shape;4008;p104"/>
            <p:cNvSpPr/>
            <p:nvPr/>
          </p:nvSpPr>
          <p:spPr>
            <a:xfrm rot="5400000">
              <a:off x="4128353" y="3060072"/>
              <a:ext cx="212817" cy="215154"/>
            </a:xfrm>
            <a:custGeom>
              <a:avLst/>
              <a:gdLst/>
              <a:ahLst/>
              <a:cxnLst/>
              <a:rect l="l" t="t" r="r" b="b"/>
              <a:pathLst>
                <a:path w="2797" h="2828" extrusionOk="0">
                  <a:moveTo>
                    <a:pt x="0" y="1"/>
                  </a:moveTo>
                  <a:lnTo>
                    <a:pt x="0" y="2827"/>
                  </a:lnTo>
                  <a:lnTo>
                    <a:pt x="2797" y="2827"/>
                  </a:lnTo>
                  <a:lnTo>
                    <a:pt x="2797" y="1"/>
                  </a:lnTo>
                  <a:close/>
                </a:path>
              </a:pathLst>
            </a:custGeom>
            <a:noFill/>
            <a:ln w="28575" cap="flat" cmpd="sng">
              <a:solidFill>
                <a:schemeClr val="accen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9" name="Google Shape;4009;p104"/>
            <p:cNvSpPr/>
            <p:nvPr/>
          </p:nvSpPr>
          <p:spPr>
            <a:xfrm rot="5400000">
              <a:off x="4455175" y="3060080"/>
              <a:ext cx="215175" cy="215154"/>
            </a:xfrm>
            <a:custGeom>
              <a:avLst/>
              <a:gdLst/>
              <a:ahLst/>
              <a:cxnLst/>
              <a:rect l="l" t="t" r="r" b="b"/>
              <a:pathLst>
                <a:path w="2828" h="2828" extrusionOk="0">
                  <a:moveTo>
                    <a:pt x="1" y="0"/>
                  </a:moveTo>
                  <a:lnTo>
                    <a:pt x="1" y="2827"/>
                  </a:lnTo>
                  <a:lnTo>
                    <a:pt x="2828" y="2827"/>
                  </a:lnTo>
                  <a:lnTo>
                    <a:pt x="2828" y="0"/>
                  </a:lnTo>
                  <a:close/>
                </a:path>
              </a:pathLst>
            </a:custGeom>
            <a:solidFill>
              <a:schemeClr val="dk1"/>
            </a:solidFill>
            <a:ln w="28575" cap="flat" cmpd="sng">
              <a:solidFill>
                <a:schemeClr val="accen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0" name="Google Shape;4010;p104"/>
            <p:cNvSpPr/>
            <p:nvPr/>
          </p:nvSpPr>
          <p:spPr>
            <a:xfrm rot="5400000">
              <a:off x="4783176" y="3060093"/>
              <a:ext cx="215175" cy="215154"/>
            </a:xfrm>
            <a:custGeom>
              <a:avLst/>
              <a:gdLst/>
              <a:ahLst/>
              <a:cxnLst/>
              <a:rect l="l" t="t" r="r" b="b"/>
              <a:pathLst>
                <a:path w="2828" h="2828" extrusionOk="0">
                  <a:moveTo>
                    <a:pt x="1" y="0"/>
                  </a:moveTo>
                  <a:lnTo>
                    <a:pt x="1" y="2827"/>
                  </a:lnTo>
                  <a:lnTo>
                    <a:pt x="2828" y="2827"/>
                  </a:lnTo>
                  <a:lnTo>
                    <a:pt x="2828" y="0"/>
                  </a:lnTo>
                  <a:close/>
                </a:path>
              </a:pathLst>
            </a:custGeom>
            <a:noFill/>
            <a:ln w="28575" cap="flat" cmpd="sng">
              <a:solidFill>
                <a:schemeClr val="accen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4022" name="Google Shape;4022;p104"/>
          <p:cNvCxnSpPr>
            <a:cxnSpLocks/>
          </p:cNvCxnSpPr>
          <p:nvPr/>
        </p:nvCxnSpPr>
        <p:spPr>
          <a:xfrm flipV="1">
            <a:off x="1843462" y="2610782"/>
            <a:ext cx="2814349" cy="345661"/>
          </a:xfrm>
          <a:prstGeom prst="bentConnector3">
            <a:avLst>
              <a:gd name="adj1" fmla="val 49736"/>
            </a:avLst>
          </a:prstGeom>
          <a:noFill/>
          <a:ln w="28575" cap="flat" cmpd="sng">
            <a:solidFill>
              <a:schemeClr val="accent2"/>
            </a:solidFill>
            <a:prstDash val="solid"/>
            <a:round/>
            <a:headEnd type="oval" w="med" len="med"/>
            <a:tailEnd type="oval" w="med" len="med"/>
          </a:ln>
        </p:spPr>
      </p:cxnSp>
      <p:cxnSp>
        <p:nvCxnSpPr>
          <p:cNvPr id="4023" name="Google Shape;4023;p104"/>
          <p:cNvCxnSpPr>
            <a:cxnSpLocks/>
          </p:cNvCxnSpPr>
          <p:nvPr/>
        </p:nvCxnSpPr>
        <p:spPr>
          <a:xfrm>
            <a:off x="2139552" y="2959365"/>
            <a:ext cx="2209526" cy="383621"/>
          </a:xfrm>
          <a:prstGeom prst="bentConnector3">
            <a:avLst>
              <a:gd name="adj1" fmla="val 50000"/>
            </a:avLst>
          </a:prstGeom>
          <a:noFill/>
          <a:ln w="28575" cap="flat" cmpd="sng">
            <a:solidFill>
              <a:schemeClr val="accent2"/>
            </a:solidFill>
            <a:prstDash val="solid"/>
            <a:round/>
            <a:headEnd type="oval" w="med" len="med"/>
            <a:tailEnd type="oval" w="med" len="med"/>
          </a:ln>
        </p:spPr>
      </p:cxnSp>
      <p:cxnSp>
        <p:nvCxnSpPr>
          <p:cNvPr id="4026" name="Google Shape;4026;p104"/>
          <p:cNvCxnSpPr>
            <a:cxnSpLocks/>
          </p:cNvCxnSpPr>
          <p:nvPr/>
        </p:nvCxnSpPr>
        <p:spPr>
          <a:xfrm>
            <a:off x="4937137" y="3221593"/>
            <a:ext cx="2115016" cy="435443"/>
          </a:xfrm>
          <a:prstGeom prst="bentConnector3">
            <a:avLst>
              <a:gd name="adj1" fmla="val 50000"/>
            </a:avLst>
          </a:prstGeom>
          <a:noFill/>
          <a:ln w="28575" cap="flat" cmpd="sng">
            <a:solidFill>
              <a:schemeClr val="accent2"/>
            </a:solidFill>
            <a:prstDash val="solid"/>
            <a:round/>
            <a:headEnd type="oval" w="med" len="med"/>
            <a:tailEnd type="oval" w="med" len="med"/>
          </a:ln>
        </p:spPr>
      </p:cxnSp>
      <p:cxnSp>
        <p:nvCxnSpPr>
          <p:cNvPr id="4027" name="Google Shape;4027;p104"/>
          <p:cNvCxnSpPr>
            <a:cxnSpLocks/>
          </p:cNvCxnSpPr>
          <p:nvPr/>
        </p:nvCxnSpPr>
        <p:spPr>
          <a:xfrm>
            <a:off x="4571434" y="3356353"/>
            <a:ext cx="2496600" cy="1164900"/>
          </a:xfrm>
          <a:prstGeom prst="bentConnector3">
            <a:avLst>
              <a:gd name="adj1" fmla="val 50000"/>
            </a:avLst>
          </a:prstGeom>
          <a:noFill/>
          <a:ln w="28575" cap="flat" cmpd="sng">
            <a:solidFill>
              <a:schemeClr val="accent2"/>
            </a:solidFill>
            <a:prstDash val="solid"/>
            <a:round/>
            <a:headEnd type="oval" w="med" len="med"/>
            <a:tailEnd type="oval" w="med" len="med"/>
          </a:ln>
        </p:spPr>
      </p:cxnSp>
      <p:sp>
        <p:nvSpPr>
          <p:cNvPr id="4028" name="Google Shape;4028;p104">
            <a:hlinkClick r:id="" action="ppaction://hlinkshowjump?jump=nextslide"/>
          </p:cNvPr>
          <p:cNvSpPr/>
          <p:nvPr/>
        </p:nvSpPr>
        <p:spPr>
          <a:xfrm>
            <a:off x="4814125" y="4913101"/>
            <a:ext cx="228600" cy="313800"/>
          </a:xfrm>
          <a:prstGeom prst="rect">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9" name="Google Shape;4029;p104">
            <a:hlinkClick r:id="" action="ppaction://hlinkshowjump?jump=nextslide"/>
          </p:cNvPr>
          <p:cNvSpPr/>
          <p:nvPr/>
        </p:nvSpPr>
        <p:spPr>
          <a:xfrm>
            <a:off x="4884413" y="4973160"/>
            <a:ext cx="88024" cy="110279"/>
          </a:xfrm>
          <a:custGeom>
            <a:avLst/>
            <a:gdLst/>
            <a:ahLst/>
            <a:cxnLst/>
            <a:rect l="l" t="t" r="r" b="b"/>
            <a:pathLst>
              <a:path w="1739" h="2179" extrusionOk="0">
                <a:moveTo>
                  <a:pt x="1" y="1"/>
                </a:moveTo>
                <a:lnTo>
                  <a:pt x="1" y="2179"/>
                </a:lnTo>
                <a:lnTo>
                  <a:pt x="758" y="2179"/>
                </a:lnTo>
                <a:lnTo>
                  <a:pt x="1739" y="1090"/>
                </a:lnTo>
                <a:lnTo>
                  <a:pt x="758" y="1"/>
                </a:lnTo>
                <a:close/>
              </a:path>
            </a:pathLst>
          </a:cu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0" name="Google Shape;4030;p104">
            <a:hlinkClick r:id="" action="ppaction://hlinkshowjump?jump=previousslide"/>
          </p:cNvPr>
          <p:cNvSpPr/>
          <p:nvPr/>
        </p:nvSpPr>
        <p:spPr>
          <a:xfrm>
            <a:off x="4101275" y="4913101"/>
            <a:ext cx="228600" cy="313800"/>
          </a:xfrm>
          <a:prstGeom prst="rect">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1" name="Google Shape;4031;p104">
            <a:hlinkClick r:id="" action="ppaction://hlinkshowjump?jump=previousslide"/>
          </p:cNvPr>
          <p:cNvSpPr/>
          <p:nvPr/>
        </p:nvSpPr>
        <p:spPr>
          <a:xfrm flipH="1">
            <a:off x="4171563" y="4973162"/>
            <a:ext cx="88024" cy="110274"/>
          </a:xfrm>
          <a:custGeom>
            <a:avLst/>
            <a:gdLst/>
            <a:ahLst/>
            <a:cxnLst/>
            <a:rect l="l" t="t" r="r" b="b"/>
            <a:pathLst>
              <a:path w="1739" h="2179" extrusionOk="0">
                <a:moveTo>
                  <a:pt x="1" y="1"/>
                </a:moveTo>
                <a:lnTo>
                  <a:pt x="1" y="2179"/>
                </a:lnTo>
                <a:lnTo>
                  <a:pt x="758" y="2179"/>
                </a:lnTo>
                <a:lnTo>
                  <a:pt x="1739" y="1090"/>
                </a:lnTo>
                <a:lnTo>
                  <a:pt x="758" y="1"/>
                </a:lnTo>
                <a:close/>
              </a:path>
            </a:pathLst>
          </a:cu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2" name="Google Shape;4032;p104">
            <a:hlinkClick r:id="rId3" action="ppaction://hlinksldjump"/>
          </p:cNvPr>
          <p:cNvSpPr/>
          <p:nvPr/>
        </p:nvSpPr>
        <p:spPr>
          <a:xfrm>
            <a:off x="4457700" y="4913101"/>
            <a:ext cx="228600" cy="313800"/>
          </a:xfrm>
          <a:prstGeom prst="rect">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035" name="Google Shape;4035;p104">
            <a:hlinkClick r:id="rId3" action="ppaction://hlinksldjump"/>
          </p:cNvPr>
          <p:cNvCxnSpPr/>
          <p:nvPr/>
        </p:nvCxnSpPr>
        <p:spPr>
          <a:xfrm>
            <a:off x="4528050" y="5074024"/>
            <a:ext cx="87900" cy="0"/>
          </a:xfrm>
          <a:prstGeom prst="straightConnector1">
            <a:avLst/>
          </a:prstGeom>
          <a:noFill/>
          <a:ln w="19050" cap="rnd" cmpd="sng">
            <a:solidFill>
              <a:schemeClr val="dk2"/>
            </a:solidFill>
            <a:prstDash val="solid"/>
            <a:round/>
            <a:headEnd type="none" w="med" len="med"/>
            <a:tailEnd type="none" w="med" len="med"/>
          </a:ln>
        </p:spPr>
      </p:cxnSp>
      <p:sp>
        <p:nvSpPr>
          <p:cNvPr id="6" name="Oval 5">
            <a:extLst>
              <a:ext uri="{FF2B5EF4-FFF2-40B4-BE49-F238E27FC236}">
                <a16:creationId xmlns:a16="http://schemas.microsoft.com/office/drawing/2014/main" id="{76011BC4-52BE-51F9-24D9-DB9C31BEF8EC}"/>
              </a:ext>
            </a:extLst>
          </p:cNvPr>
          <p:cNvSpPr/>
          <p:nvPr/>
        </p:nvSpPr>
        <p:spPr>
          <a:xfrm>
            <a:off x="4765754" y="2226514"/>
            <a:ext cx="854462" cy="720574"/>
          </a:xfrm>
          <a:prstGeom prst="ellipse">
            <a:avLst/>
          </a:prstGeom>
          <a:solidFill>
            <a:schemeClr val="accent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RS" sz="1800" dirty="0">
                <a:latin typeface="Source Sans Pro" panose="020B0503030403020204" pitchFamily="34" charset="0"/>
                <a:ea typeface="Source Sans Pro" panose="020B0503030403020204" pitchFamily="34" charset="0"/>
              </a:rPr>
              <a:t>GEO</a:t>
            </a:r>
            <a:endParaRPr lang="en-US" sz="1800" dirty="0">
              <a:latin typeface="Source Sans Pro" panose="020B0503030403020204" pitchFamily="34" charset="0"/>
              <a:ea typeface="Source Sans Pro" panose="020B0503030403020204" pitchFamily="34" charset="0"/>
            </a:endParaRPr>
          </a:p>
        </p:txBody>
      </p:sp>
      <p:sp>
        <p:nvSpPr>
          <p:cNvPr id="89" name="Oval 88">
            <a:extLst>
              <a:ext uri="{FF2B5EF4-FFF2-40B4-BE49-F238E27FC236}">
                <a16:creationId xmlns:a16="http://schemas.microsoft.com/office/drawing/2014/main" id="{4C1F27A2-803E-157D-B84E-0F7C358E3F3D}"/>
              </a:ext>
            </a:extLst>
          </p:cNvPr>
          <p:cNvSpPr/>
          <p:nvPr/>
        </p:nvSpPr>
        <p:spPr>
          <a:xfrm>
            <a:off x="4501193" y="3034248"/>
            <a:ext cx="933167" cy="720574"/>
          </a:xfrm>
          <a:prstGeom prst="ellipse">
            <a:avLst/>
          </a:prstGeom>
          <a:solidFill>
            <a:schemeClr val="accent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RS" dirty="0">
                <a:latin typeface="Source Sans Pro" panose="020B0503030403020204" pitchFamily="34" charset="0"/>
                <a:ea typeface="Source Sans Pro" panose="020B0503030403020204" pitchFamily="34" charset="0"/>
              </a:rPr>
              <a:t>NGSO</a:t>
            </a:r>
            <a:endParaRPr lang="en-US" dirty="0">
              <a:latin typeface="Source Sans Pro" panose="020B0503030403020204" pitchFamily="34" charset="0"/>
              <a:ea typeface="Source Sans Pro" panose="020B0503030403020204" pitchFamily="34" charset="0"/>
            </a:endParaRPr>
          </a:p>
        </p:txBody>
      </p:sp>
      <p:sp>
        <p:nvSpPr>
          <p:cNvPr id="10" name="TextBox 9">
            <a:extLst>
              <a:ext uri="{FF2B5EF4-FFF2-40B4-BE49-F238E27FC236}">
                <a16:creationId xmlns:a16="http://schemas.microsoft.com/office/drawing/2014/main" id="{116E12A1-57F0-AAC2-C0F5-89CE52864D2B}"/>
              </a:ext>
            </a:extLst>
          </p:cNvPr>
          <p:cNvSpPr txBox="1"/>
          <p:nvPr/>
        </p:nvSpPr>
        <p:spPr>
          <a:xfrm>
            <a:off x="6608081" y="1258842"/>
            <a:ext cx="2485595" cy="584775"/>
          </a:xfrm>
          <a:prstGeom prst="rect">
            <a:avLst/>
          </a:prstGeom>
          <a:ln/>
        </p:spPr>
        <p:style>
          <a:lnRef idx="3">
            <a:schemeClr val="lt1"/>
          </a:lnRef>
          <a:fillRef idx="1">
            <a:schemeClr val="accent1"/>
          </a:fillRef>
          <a:effectRef idx="1">
            <a:schemeClr val="accent1"/>
          </a:effectRef>
          <a:fontRef idx="minor">
            <a:schemeClr val="lt1"/>
          </a:fontRef>
        </p:style>
        <p:txBody>
          <a:bodyPr wrap="square" rtlCol="0">
            <a:spAutoFit/>
          </a:bodyPr>
          <a:lstStyle/>
          <a:p>
            <a:r>
              <a:rPr lang="sr-Latn-RS" sz="1600" dirty="0">
                <a:latin typeface="Source Sans Pro" panose="020B0503030403020204" pitchFamily="34" charset="0"/>
                <a:ea typeface="Source Sans Pro" panose="020B0503030403020204" pitchFamily="34" charset="0"/>
              </a:rPr>
              <a:t>geostationary (satellite appears not to be moving)</a:t>
            </a:r>
            <a:endParaRPr lang="en-US" sz="1600" dirty="0">
              <a:latin typeface="Source Sans Pro" panose="020B0503030403020204" pitchFamily="34" charset="0"/>
              <a:ea typeface="Source Sans Pro" panose="020B0503030403020204" pitchFamily="34" charset="0"/>
            </a:endParaRPr>
          </a:p>
        </p:txBody>
      </p:sp>
      <p:sp>
        <p:nvSpPr>
          <p:cNvPr id="95" name="TextBox 94">
            <a:extLst>
              <a:ext uri="{FF2B5EF4-FFF2-40B4-BE49-F238E27FC236}">
                <a16:creationId xmlns:a16="http://schemas.microsoft.com/office/drawing/2014/main" id="{23C88688-7125-B5F4-1723-EF5A31C0EBE7}"/>
              </a:ext>
            </a:extLst>
          </p:cNvPr>
          <p:cNvSpPr txBox="1"/>
          <p:nvPr/>
        </p:nvSpPr>
        <p:spPr>
          <a:xfrm>
            <a:off x="6969357" y="2212986"/>
            <a:ext cx="1691423" cy="338554"/>
          </a:xfrm>
          <a:prstGeom prst="rect">
            <a:avLst/>
          </a:prstGeom>
          <a:ln/>
        </p:spPr>
        <p:style>
          <a:lnRef idx="3">
            <a:schemeClr val="lt1"/>
          </a:lnRef>
          <a:fillRef idx="1">
            <a:schemeClr val="accent1"/>
          </a:fillRef>
          <a:effectRef idx="1">
            <a:schemeClr val="accent1"/>
          </a:effectRef>
          <a:fontRef idx="minor">
            <a:schemeClr val="lt1"/>
          </a:fontRef>
        </p:style>
        <p:txBody>
          <a:bodyPr wrap="square" rtlCol="0">
            <a:spAutoFit/>
          </a:bodyPr>
          <a:lstStyle/>
          <a:p>
            <a:r>
              <a:rPr lang="sr-Latn-RS" sz="1600" dirty="0">
                <a:latin typeface="Source Sans Pro" panose="020B0503030403020204" pitchFamily="34" charset="0"/>
                <a:ea typeface="Source Sans Pro" panose="020B0503030403020204" pitchFamily="34" charset="0"/>
              </a:rPr>
              <a:t>geosynchronous</a:t>
            </a:r>
            <a:endParaRPr lang="en-US" sz="1600" dirty="0">
              <a:latin typeface="Source Sans Pro" panose="020B0503030403020204" pitchFamily="34" charset="0"/>
              <a:ea typeface="Source Sans Pro" panose="020B0503030403020204" pitchFamily="34" charset="0"/>
            </a:endParaRPr>
          </a:p>
        </p:txBody>
      </p:sp>
      <p:sp>
        <p:nvSpPr>
          <p:cNvPr id="96" name="TextBox 95">
            <a:extLst>
              <a:ext uri="{FF2B5EF4-FFF2-40B4-BE49-F238E27FC236}">
                <a16:creationId xmlns:a16="http://schemas.microsoft.com/office/drawing/2014/main" id="{176EC760-5275-1A98-014C-02C998080F06}"/>
              </a:ext>
            </a:extLst>
          </p:cNvPr>
          <p:cNvSpPr txBox="1"/>
          <p:nvPr/>
        </p:nvSpPr>
        <p:spPr>
          <a:xfrm>
            <a:off x="7135628" y="3077906"/>
            <a:ext cx="1940669" cy="830997"/>
          </a:xfrm>
          <a:prstGeom prst="rect">
            <a:avLst/>
          </a:prstGeom>
          <a:ln/>
        </p:spPr>
        <p:style>
          <a:lnRef idx="3">
            <a:schemeClr val="lt1"/>
          </a:lnRef>
          <a:fillRef idx="1">
            <a:schemeClr val="accent1"/>
          </a:fillRef>
          <a:effectRef idx="1">
            <a:schemeClr val="accent1"/>
          </a:effectRef>
          <a:fontRef idx="minor">
            <a:schemeClr val="lt1"/>
          </a:fontRef>
        </p:style>
        <p:txBody>
          <a:bodyPr wrap="square" rtlCol="0">
            <a:spAutoFit/>
          </a:bodyPr>
          <a:lstStyle/>
          <a:p>
            <a:r>
              <a:rPr lang="sr-Latn-RS" sz="1600" dirty="0">
                <a:latin typeface="Source Sans Pro" panose="020B0503030403020204" pitchFamily="34" charset="0"/>
                <a:ea typeface="Source Sans Pro" panose="020B0503030403020204" pitchFamily="34" charset="0"/>
              </a:rPr>
              <a:t>MEO (Medium Earth Orbit):</a:t>
            </a:r>
            <a:br>
              <a:rPr lang="sr-Latn-RS" sz="1600" dirty="0">
                <a:latin typeface="Source Sans Pro" panose="020B0503030403020204" pitchFamily="34" charset="0"/>
                <a:ea typeface="Source Sans Pro" panose="020B0503030403020204" pitchFamily="34" charset="0"/>
              </a:rPr>
            </a:br>
            <a:r>
              <a:rPr lang="sr-Latn-RS" sz="1600" dirty="0">
                <a:latin typeface="Source Sans Pro" panose="020B0503030403020204" pitchFamily="34" charset="0"/>
                <a:ea typeface="Source Sans Pro" panose="020B0503030403020204" pitchFamily="34" charset="0"/>
              </a:rPr>
              <a:t>5-20K km – GPS, ISP.</a:t>
            </a:r>
            <a:endParaRPr lang="en-US" sz="1600" dirty="0">
              <a:latin typeface="Source Sans Pro" panose="020B0503030403020204" pitchFamily="34" charset="0"/>
              <a:ea typeface="Source Sans Pro" panose="020B0503030403020204" pitchFamily="34" charset="0"/>
            </a:endParaRPr>
          </a:p>
        </p:txBody>
      </p:sp>
      <p:sp>
        <p:nvSpPr>
          <p:cNvPr id="97" name="TextBox 96">
            <a:extLst>
              <a:ext uri="{FF2B5EF4-FFF2-40B4-BE49-F238E27FC236}">
                <a16:creationId xmlns:a16="http://schemas.microsoft.com/office/drawing/2014/main" id="{A8CE3C1C-58D9-29EA-3BF3-6CC51F5442C1}"/>
              </a:ext>
            </a:extLst>
          </p:cNvPr>
          <p:cNvSpPr txBox="1"/>
          <p:nvPr/>
        </p:nvSpPr>
        <p:spPr>
          <a:xfrm>
            <a:off x="7144842" y="3992783"/>
            <a:ext cx="1890106" cy="1077218"/>
          </a:xfrm>
          <a:prstGeom prst="rect">
            <a:avLst/>
          </a:prstGeom>
          <a:ln/>
        </p:spPr>
        <p:style>
          <a:lnRef idx="3">
            <a:schemeClr val="lt1"/>
          </a:lnRef>
          <a:fillRef idx="1">
            <a:schemeClr val="accent1"/>
          </a:fillRef>
          <a:effectRef idx="1">
            <a:schemeClr val="accent1"/>
          </a:effectRef>
          <a:fontRef idx="minor">
            <a:schemeClr val="lt1"/>
          </a:fontRef>
        </p:style>
        <p:txBody>
          <a:bodyPr wrap="square" rtlCol="0">
            <a:spAutoFit/>
          </a:bodyPr>
          <a:lstStyle/>
          <a:p>
            <a:r>
              <a:rPr lang="sr-Latn-RS" sz="1600" dirty="0">
                <a:latin typeface="Source Sans Pro" panose="020B0503030403020204" pitchFamily="34" charset="0"/>
                <a:ea typeface="Source Sans Pro" panose="020B0503030403020204" pitchFamily="34" charset="0"/>
              </a:rPr>
              <a:t>LEO (Low Earth Orbit):</a:t>
            </a:r>
            <a:br>
              <a:rPr lang="sr-Latn-RS" sz="1600" dirty="0">
                <a:latin typeface="Source Sans Pro" panose="020B0503030403020204" pitchFamily="34" charset="0"/>
                <a:ea typeface="Source Sans Pro" panose="020B0503030403020204" pitchFamily="34" charset="0"/>
              </a:rPr>
            </a:br>
            <a:r>
              <a:rPr lang="sr-Latn-RS" sz="1600" dirty="0">
                <a:latin typeface="Source Sans Pro" panose="020B0503030403020204" pitchFamily="34" charset="0"/>
                <a:ea typeface="Source Sans Pro" panose="020B0503030403020204" pitchFamily="34" charset="0"/>
              </a:rPr>
              <a:t>500-1200km – low bandwidth, imaging</a:t>
            </a:r>
            <a:endParaRPr lang="en-US" sz="1600" dirty="0">
              <a:latin typeface="Source Sans Pro" panose="020B0503030403020204" pitchFamily="34" charset="0"/>
              <a:ea typeface="Source Sans Pro" panose="020B0503030403020204" pitchFamily="34" charset="0"/>
            </a:endParaRPr>
          </a:p>
        </p:txBody>
      </p:sp>
      <p:pic>
        <p:nvPicPr>
          <p:cNvPr id="99" name="Picture 98">
            <a:extLst>
              <a:ext uri="{FF2B5EF4-FFF2-40B4-BE49-F238E27FC236}">
                <a16:creationId xmlns:a16="http://schemas.microsoft.com/office/drawing/2014/main" id="{6039DDC7-CC94-78C5-B971-91347FD2E9A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20282" y="93026"/>
            <a:ext cx="3749911" cy="2249947"/>
          </a:xfrm>
          <a:prstGeom prst="rect">
            <a:avLst/>
          </a:prstGeom>
        </p:spPr>
      </p:pic>
      <p:sp>
        <p:nvSpPr>
          <p:cNvPr id="101" name="TextBox 100">
            <a:extLst>
              <a:ext uri="{FF2B5EF4-FFF2-40B4-BE49-F238E27FC236}">
                <a16:creationId xmlns:a16="http://schemas.microsoft.com/office/drawing/2014/main" id="{6502511B-2E98-1DF6-A3D2-BD6E5BD2F106}"/>
              </a:ext>
            </a:extLst>
          </p:cNvPr>
          <p:cNvSpPr txBox="1"/>
          <p:nvPr/>
        </p:nvSpPr>
        <p:spPr>
          <a:xfrm>
            <a:off x="6128088" y="232404"/>
            <a:ext cx="1977874" cy="584775"/>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sr-Latn-RS" sz="1600" dirty="0">
                <a:latin typeface="Source Sans Pro" panose="020B0503030403020204" pitchFamily="34" charset="0"/>
                <a:ea typeface="Source Sans Pro" panose="020B0503030403020204" pitchFamily="34" charset="0"/>
              </a:rPr>
              <a:t>1 Earth rotation =</a:t>
            </a:r>
          </a:p>
          <a:p>
            <a:r>
              <a:rPr lang="sr-Latn-RS" sz="1600" dirty="0">
                <a:latin typeface="Source Sans Pro" panose="020B0503030403020204" pitchFamily="34" charset="0"/>
                <a:ea typeface="Source Sans Pro" panose="020B0503030403020204" pitchFamily="34" charset="0"/>
              </a:rPr>
              <a:t>1 satellite revolution</a:t>
            </a:r>
            <a:endParaRPr lang="en-US" sz="1600" dirty="0">
              <a:latin typeface="Source Sans Pro" panose="020B0503030403020204" pitchFamily="34" charset="0"/>
              <a:ea typeface="Source Sans Pro" panose="020B0503030403020204" pitchFamily="34" charset="0"/>
            </a:endParaRPr>
          </a:p>
        </p:txBody>
      </p:sp>
      <p:grpSp>
        <p:nvGrpSpPr>
          <p:cNvPr id="102" name="Google Shape;4501;p116">
            <a:extLst>
              <a:ext uri="{FF2B5EF4-FFF2-40B4-BE49-F238E27FC236}">
                <a16:creationId xmlns:a16="http://schemas.microsoft.com/office/drawing/2014/main" id="{BCAA2E0E-FC11-F372-B8E1-54D1F13F3927}"/>
              </a:ext>
            </a:extLst>
          </p:cNvPr>
          <p:cNvGrpSpPr/>
          <p:nvPr/>
        </p:nvGrpSpPr>
        <p:grpSpPr>
          <a:xfrm>
            <a:off x="3137921" y="2829552"/>
            <a:ext cx="231207" cy="233741"/>
            <a:chOff x="1168449" y="1956065"/>
            <a:chExt cx="231207" cy="233741"/>
          </a:xfrm>
        </p:grpSpPr>
        <p:sp>
          <p:nvSpPr>
            <p:cNvPr id="103" name="Google Shape;4502;p116">
              <a:extLst>
                <a:ext uri="{FF2B5EF4-FFF2-40B4-BE49-F238E27FC236}">
                  <a16:creationId xmlns:a16="http://schemas.microsoft.com/office/drawing/2014/main" id="{1C4A9803-AB12-0BBE-4832-1B511833DAE1}"/>
                </a:ext>
              </a:extLst>
            </p:cNvPr>
            <p:cNvSpPr/>
            <p:nvPr/>
          </p:nvSpPr>
          <p:spPr>
            <a:xfrm>
              <a:off x="1168449" y="1956065"/>
              <a:ext cx="231207" cy="233741"/>
            </a:xfrm>
            <a:custGeom>
              <a:avLst/>
              <a:gdLst/>
              <a:ahLst/>
              <a:cxnLst/>
              <a:rect l="l" t="t" r="r" b="b"/>
              <a:pathLst>
                <a:path w="2797" h="2828" extrusionOk="0">
                  <a:moveTo>
                    <a:pt x="0" y="1"/>
                  </a:moveTo>
                  <a:lnTo>
                    <a:pt x="0" y="2827"/>
                  </a:lnTo>
                  <a:lnTo>
                    <a:pt x="2797" y="2827"/>
                  </a:lnTo>
                  <a:lnTo>
                    <a:pt x="2797" y="1"/>
                  </a:lnTo>
                  <a:close/>
                </a:path>
              </a:pathLst>
            </a:custGeom>
            <a:solidFill>
              <a:schemeClr val="lt1"/>
            </a:solidFill>
            <a:ln w="1905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4503;p116">
              <a:extLst>
                <a:ext uri="{FF2B5EF4-FFF2-40B4-BE49-F238E27FC236}">
                  <a16:creationId xmlns:a16="http://schemas.microsoft.com/office/drawing/2014/main" id="{2CAB339A-A7AD-E802-F9EF-152835D7CB03}"/>
                </a:ext>
              </a:extLst>
            </p:cNvPr>
            <p:cNvSpPr/>
            <p:nvPr/>
          </p:nvSpPr>
          <p:spPr>
            <a:xfrm>
              <a:off x="1217453" y="2006335"/>
              <a:ext cx="133200" cy="133200"/>
            </a:xfrm>
            <a:prstGeom prst="ellipse">
              <a:avLst/>
            </a:prstGeom>
            <a:solidFill>
              <a:schemeClr val="l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 name="Google Shape;4501;p116">
            <a:extLst>
              <a:ext uri="{FF2B5EF4-FFF2-40B4-BE49-F238E27FC236}">
                <a16:creationId xmlns:a16="http://schemas.microsoft.com/office/drawing/2014/main" id="{CEFD1BD3-D947-DEF4-9E1B-B90A219878DF}"/>
              </a:ext>
            </a:extLst>
          </p:cNvPr>
          <p:cNvGrpSpPr/>
          <p:nvPr/>
        </p:nvGrpSpPr>
        <p:grpSpPr>
          <a:xfrm>
            <a:off x="5532919" y="2632448"/>
            <a:ext cx="231207" cy="233741"/>
            <a:chOff x="1168449" y="1956065"/>
            <a:chExt cx="231207" cy="233741"/>
          </a:xfrm>
        </p:grpSpPr>
        <p:sp>
          <p:nvSpPr>
            <p:cNvPr id="106" name="Google Shape;4502;p116">
              <a:extLst>
                <a:ext uri="{FF2B5EF4-FFF2-40B4-BE49-F238E27FC236}">
                  <a16:creationId xmlns:a16="http://schemas.microsoft.com/office/drawing/2014/main" id="{DC965A6D-7F2B-2070-4305-1E549F34AE19}"/>
                </a:ext>
              </a:extLst>
            </p:cNvPr>
            <p:cNvSpPr/>
            <p:nvPr/>
          </p:nvSpPr>
          <p:spPr>
            <a:xfrm>
              <a:off x="1168449" y="1956065"/>
              <a:ext cx="231207" cy="233741"/>
            </a:xfrm>
            <a:custGeom>
              <a:avLst/>
              <a:gdLst/>
              <a:ahLst/>
              <a:cxnLst/>
              <a:rect l="l" t="t" r="r" b="b"/>
              <a:pathLst>
                <a:path w="2797" h="2828" extrusionOk="0">
                  <a:moveTo>
                    <a:pt x="0" y="1"/>
                  </a:moveTo>
                  <a:lnTo>
                    <a:pt x="0" y="2827"/>
                  </a:lnTo>
                  <a:lnTo>
                    <a:pt x="2797" y="2827"/>
                  </a:lnTo>
                  <a:lnTo>
                    <a:pt x="2797" y="1"/>
                  </a:lnTo>
                  <a:close/>
                </a:path>
              </a:pathLst>
            </a:custGeom>
            <a:solidFill>
              <a:schemeClr val="lt1"/>
            </a:solidFill>
            <a:ln w="1905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4503;p116">
              <a:extLst>
                <a:ext uri="{FF2B5EF4-FFF2-40B4-BE49-F238E27FC236}">
                  <a16:creationId xmlns:a16="http://schemas.microsoft.com/office/drawing/2014/main" id="{C11F5766-1ABB-61F3-CB05-B09542D16695}"/>
                </a:ext>
              </a:extLst>
            </p:cNvPr>
            <p:cNvSpPr/>
            <p:nvPr/>
          </p:nvSpPr>
          <p:spPr>
            <a:xfrm>
              <a:off x="1217453" y="2006335"/>
              <a:ext cx="133200" cy="133200"/>
            </a:xfrm>
            <a:prstGeom prst="ellipse">
              <a:avLst/>
            </a:prstGeom>
            <a:solidFill>
              <a:schemeClr val="l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8" name="Google Shape;4501;p116">
            <a:extLst>
              <a:ext uri="{FF2B5EF4-FFF2-40B4-BE49-F238E27FC236}">
                <a16:creationId xmlns:a16="http://schemas.microsoft.com/office/drawing/2014/main" id="{295E7B79-0224-7196-91AF-0A9AF6318B54}"/>
              </a:ext>
            </a:extLst>
          </p:cNvPr>
          <p:cNvGrpSpPr/>
          <p:nvPr/>
        </p:nvGrpSpPr>
        <p:grpSpPr>
          <a:xfrm>
            <a:off x="5397858" y="3204717"/>
            <a:ext cx="231207" cy="233741"/>
            <a:chOff x="1168449" y="1956065"/>
            <a:chExt cx="231207" cy="233741"/>
          </a:xfrm>
        </p:grpSpPr>
        <p:sp>
          <p:nvSpPr>
            <p:cNvPr id="109" name="Google Shape;4502;p116">
              <a:extLst>
                <a:ext uri="{FF2B5EF4-FFF2-40B4-BE49-F238E27FC236}">
                  <a16:creationId xmlns:a16="http://schemas.microsoft.com/office/drawing/2014/main" id="{68C93C4F-EAE7-E934-CB5E-7AEC9BB0B171}"/>
                </a:ext>
              </a:extLst>
            </p:cNvPr>
            <p:cNvSpPr/>
            <p:nvPr/>
          </p:nvSpPr>
          <p:spPr>
            <a:xfrm>
              <a:off x="1168449" y="1956065"/>
              <a:ext cx="231207" cy="233741"/>
            </a:xfrm>
            <a:custGeom>
              <a:avLst/>
              <a:gdLst/>
              <a:ahLst/>
              <a:cxnLst/>
              <a:rect l="l" t="t" r="r" b="b"/>
              <a:pathLst>
                <a:path w="2797" h="2828" extrusionOk="0">
                  <a:moveTo>
                    <a:pt x="0" y="1"/>
                  </a:moveTo>
                  <a:lnTo>
                    <a:pt x="0" y="2827"/>
                  </a:lnTo>
                  <a:lnTo>
                    <a:pt x="2797" y="2827"/>
                  </a:lnTo>
                  <a:lnTo>
                    <a:pt x="2797" y="1"/>
                  </a:lnTo>
                  <a:close/>
                </a:path>
              </a:pathLst>
            </a:custGeom>
            <a:solidFill>
              <a:schemeClr val="lt1"/>
            </a:solidFill>
            <a:ln w="1905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4503;p116">
              <a:extLst>
                <a:ext uri="{FF2B5EF4-FFF2-40B4-BE49-F238E27FC236}">
                  <a16:creationId xmlns:a16="http://schemas.microsoft.com/office/drawing/2014/main" id="{78AB0547-5822-3846-F446-ADAD33EEACFB}"/>
                </a:ext>
              </a:extLst>
            </p:cNvPr>
            <p:cNvSpPr/>
            <p:nvPr/>
          </p:nvSpPr>
          <p:spPr>
            <a:xfrm>
              <a:off x="1217453" y="2006335"/>
              <a:ext cx="133200" cy="133200"/>
            </a:xfrm>
            <a:prstGeom prst="ellipse">
              <a:avLst/>
            </a:prstGeom>
            <a:solidFill>
              <a:schemeClr val="l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00" name="Picture 99">
            <a:extLst>
              <a:ext uri="{FF2B5EF4-FFF2-40B4-BE49-F238E27FC236}">
                <a16:creationId xmlns:a16="http://schemas.microsoft.com/office/drawing/2014/main" id="{4032AC39-6E97-DF57-38A2-7FBD8C693D4E}"/>
              </a:ext>
            </a:extLst>
          </p:cNvPr>
          <p:cNvPicPr>
            <a:picLocks noChangeAspect="1"/>
          </p:cNvPicPr>
          <p:nvPr/>
        </p:nvPicPr>
        <p:blipFill>
          <a:blip r:embed="rId5"/>
          <a:stretch>
            <a:fillRect/>
          </a:stretch>
        </p:blipFill>
        <p:spPr>
          <a:xfrm>
            <a:off x="432222" y="91944"/>
            <a:ext cx="5487287" cy="494571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11"/>
                                        </p:tgtEl>
                                        <p:attrNameLst>
                                          <p:attrName>style.visibility</p:attrName>
                                        </p:attrNameLst>
                                      </p:cBhvr>
                                      <p:to>
                                        <p:strVal val="visible"/>
                                      </p:to>
                                    </p:set>
                                    <p:anim calcmode="lin" valueType="num">
                                      <p:cBhvr additive="base">
                                        <p:cTn id="7" dur="1000"/>
                                        <p:tgtEl>
                                          <p:spTgt spid="111"/>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nodeType="clickEffect">
                                  <p:stCondLst>
                                    <p:cond delay="0"/>
                                  </p:stCondLst>
                                  <p:childTnLst>
                                    <p:set>
                                      <p:cBhvr>
                                        <p:cTn id="11" dur="1" fill="hold">
                                          <p:stCondLst>
                                            <p:cond delay="0"/>
                                          </p:stCondLst>
                                        </p:cTn>
                                        <p:tgtEl>
                                          <p:spTgt spid="99"/>
                                        </p:tgtEl>
                                        <p:attrNameLst>
                                          <p:attrName>style.visibility</p:attrName>
                                        </p:attrNameLst>
                                      </p:cBhvr>
                                      <p:to>
                                        <p:strVal val="visible"/>
                                      </p:to>
                                    </p:set>
                                    <p:anim calcmode="lin" valueType="num">
                                      <p:cBhvr additive="base">
                                        <p:cTn id="12" dur="500" fill="hold"/>
                                        <p:tgtEl>
                                          <p:spTgt spid="99"/>
                                        </p:tgtEl>
                                        <p:attrNameLst>
                                          <p:attrName>ppt_x</p:attrName>
                                        </p:attrNameLst>
                                      </p:cBhvr>
                                      <p:tavLst>
                                        <p:tav tm="0">
                                          <p:val>
                                            <p:strVal val="#ppt_x"/>
                                          </p:val>
                                        </p:tav>
                                        <p:tav tm="100000">
                                          <p:val>
                                            <p:strVal val="#ppt_x"/>
                                          </p:val>
                                        </p:tav>
                                      </p:tavLst>
                                    </p:anim>
                                    <p:anim calcmode="lin" valueType="num">
                                      <p:cBhvr additive="base">
                                        <p:cTn id="13" dur="500" fill="hold"/>
                                        <p:tgtEl>
                                          <p:spTgt spid="99"/>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1" fill="hold" grpId="0" nodeType="clickEffect">
                                  <p:stCondLst>
                                    <p:cond delay="0"/>
                                  </p:stCondLst>
                                  <p:childTnLst>
                                    <p:set>
                                      <p:cBhvr>
                                        <p:cTn id="17" dur="1" fill="hold">
                                          <p:stCondLst>
                                            <p:cond delay="0"/>
                                          </p:stCondLst>
                                        </p:cTn>
                                        <p:tgtEl>
                                          <p:spTgt spid="101"/>
                                        </p:tgtEl>
                                        <p:attrNameLst>
                                          <p:attrName>style.visibility</p:attrName>
                                        </p:attrNameLst>
                                      </p:cBhvr>
                                      <p:to>
                                        <p:strVal val="visible"/>
                                      </p:to>
                                    </p:set>
                                    <p:anim calcmode="lin" valueType="num">
                                      <p:cBhvr additive="base">
                                        <p:cTn id="18" dur="500" fill="hold"/>
                                        <p:tgtEl>
                                          <p:spTgt spid="101"/>
                                        </p:tgtEl>
                                        <p:attrNameLst>
                                          <p:attrName>ppt_x</p:attrName>
                                        </p:attrNameLst>
                                      </p:cBhvr>
                                      <p:tavLst>
                                        <p:tav tm="0">
                                          <p:val>
                                            <p:strVal val="#ppt_x"/>
                                          </p:val>
                                        </p:tav>
                                        <p:tav tm="100000">
                                          <p:val>
                                            <p:strVal val="#ppt_x"/>
                                          </p:val>
                                        </p:tav>
                                      </p:tavLst>
                                    </p:anim>
                                    <p:anim calcmode="lin" valueType="num">
                                      <p:cBhvr additive="base">
                                        <p:cTn id="19" dur="500" fill="hold"/>
                                        <p:tgtEl>
                                          <p:spTgt spid="101"/>
                                        </p:tgtEl>
                                        <p:attrNameLst>
                                          <p:attrName>ppt_y</p:attrName>
                                        </p:attrNameLst>
                                      </p:cBhvr>
                                      <p:tavLst>
                                        <p:tav tm="0">
                                          <p:val>
                                            <p:strVal val="0-#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1" fill="hold" nodeType="clickEffect">
                                  <p:stCondLst>
                                    <p:cond delay="0"/>
                                  </p:stCondLst>
                                  <p:childTnLst>
                                    <p:set>
                                      <p:cBhvr>
                                        <p:cTn id="23" dur="1" fill="hold">
                                          <p:stCondLst>
                                            <p:cond delay="0"/>
                                          </p:stCondLst>
                                        </p:cTn>
                                        <p:tgtEl>
                                          <p:spTgt spid="100"/>
                                        </p:tgtEl>
                                        <p:attrNameLst>
                                          <p:attrName>style.visibility</p:attrName>
                                        </p:attrNameLst>
                                      </p:cBhvr>
                                      <p:to>
                                        <p:strVal val="visible"/>
                                      </p:to>
                                    </p:set>
                                    <p:anim calcmode="lin" valueType="num">
                                      <p:cBhvr additive="base">
                                        <p:cTn id="24" dur="500" fill="hold"/>
                                        <p:tgtEl>
                                          <p:spTgt spid="100"/>
                                        </p:tgtEl>
                                        <p:attrNameLst>
                                          <p:attrName>ppt_x</p:attrName>
                                        </p:attrNameLst>
                                      </p:cBhvr>
                                      <p:tavLst>
                                        <p:tav tm="0">
                                          <p:val>
                                            <p:strVal val="#ppt_x"/>
                                          </p:val>
                                        </p:tav>
                                        <p:tav tm="100000">
                                          <p:val>
                                            <p:strVal val="#ppt_x"/>
                                          </p:val>
                                        </p:tav>
                                      </p:tavLst>
                                    </p:anim>
                                    <p:anim calcmode="lin" valueType="num">
                                      <p:cBhvr additive="base">
                                        <p:cTn id="25" dur="500" fill="hold"/>
                                        <p:tgtEl>
                                          <p:spTgt spid="100"/>
                                        </p:tgtEl>
                                        <p:attrNameLst>
                                          <p:attrName>ppt_y</p:attrName>
                                        </p:attrNameLst>
                                      </p:cBhvr>
                                      <p:tavLst>
                                        <p:tav tm="0">
                                          <p:val>
                                            <p:strVal val="0-#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xit" presetSubtype="4" fill="hold" nodeType="clickEffect">
                                  <p:stCondLst>
                                    <p:cond delay="0"/>
                                  </p:stCondLst>
                                  <p:childTnLst>
                                    <p:anim calcmode="lin" valueType="num">
                                      <p:cBhvr additive="base">
                                        <p:cTn id="29" dur="500"/>
                                        <p:tgtEl>
                                          <p:spTgt spid="100"/>
                                        </p:tgtEl>
                                        <p:attrNameLst>
                                          <p:attrName>ppt_x</p:attrName>
                                        </p:attrNameLst>
                                      </p:cBhvr>
                                      <p:tavLst>
                                        <p:tav tm="0">
                                          <p:val>
                                            <p:strVal val="ppt_x"/>
                                          </p:val>
                                        </p:tav>
                                        <p:tav tm="100000">
                                          <p:val>
                                            <p:strVal val="ppt_x"/>
                                          </p:val>
                                        </p:tav>
                                      </p:tavLst>
                                    </p:anim>
                                    <p:anim calcmode="lin" valueType="num">
                                      <p:cBhvr additive="base">
                                        <p:cTn id="30" dur="500"/>
                                        <p:tgtEl>
                                          <p:spTgt spid="100"/>
                                        </p:tgtEl>
                                        <p:attrNameLst>
                                          <p:attrName>ppt_y</p:attrName>
                                        </p:attrNameLst>
                                      </p:cBhvr>
                                      <p:tavLst>
                                        <p:tav tm="0">
                                          <p:val>
                                            <p:strVal val="ppt_y"/>
                                          </p:val>
                                        </p:tav>
                                        <p:tav tm="100000">
                                          <p:val>
                                            <p:strVal val="1+ppt_h/2"/>
                                          </p:val>
                                        </p:tav>
                                      </p:tavLst>
                                    </p:anim>
                                    <p:set>
                                      <p:cBhvr>
                                        <p:cTn id="31" dur="1" fill="hold">
                                          <p:stCondLst>
                                            <p:cond delay="499"/>
                                          </p:stCondLst>
                                        </p:cTn>
                                        <p:tgtEl>
                                          <p:spTgt spid="100"/>
                                        </p:tgtEl>
                                        <p:attrNameLst>
                                          <p:attrName>style.visibility</p:attrName>
                                        </p:attrNameLst>
                                      </p:cBhvr>
                                      <p:to>
                                        <p:strVal val="hidden"/>
                                      </p:to>
                                    </p:set>
                                  </p:childTnLst>
                                </p:cTn>
                              </p:par>
                              <p:par>
                                <p:cTn id="32" presetID="2" presetClass="exit" presetSubtype="4" fill="hold" nodeType="withEffect">
                                  <p:stCondLst>
                                    <p:cond delay="0"/>
                                  </p:stCondLst>
                                  <p:childTnLst>
                                    <p:anim calcmode="lin" valueType="num">
                                      <p:cBhvr additive="base">
                                        <p:cTn id="33" dur="500"/>
                                        <p:tgtEl>
                                          <p:spTgt spid="99"/>
                                        </p:tgtEl>
                                        <p:attrNameLst>
                                          <p:attrName>ppt_x</p:attrName>
                                        </p:attrNameLst>
                                      </p:cBhvr>
                                      <p:tavLst>
                                        <p:tav tm="0">
                                          <p:val>
                                            <p:strVal val="ppt_x"/>
                                          </p:val>
                                        </p:tav>
                                        <p:tav tm="100000">
                                          <p:val>
                                            <p:strVal val="ppt_x"/>
                                          </p:val>
                                        </p:tav>
                                      </p:tavLst>
                                    </p:anim>
                                    <p:anim calcmode="lin" valueType="num">
                                      <p:cBhvr additive="base">
                                        <p:cTn id="34" dur="500"/>
                                        <p:tgtEl>
                                          <p:spTgt spid="99"/>
                                        </p:tgtEl>
                                        <p:attrNameLst>
                                          <p:attrName>ppt_y</p:attrName>
                                        </p:attrNameLst>
                                      </p:cBhvr>
                                      <p:tavLst>
                                        <p:tav tm="0">
                                          <p:val>
                                            <p:strVal val="ppt_y"/>
                                          </p:val>
                                        </p:tav>
                                        <p:tav tm="100000">
                                          <p:val>
                                            <p:strVal val="1+ppt_h/2"/>
                                          </p:val>
                                        </p:tav>
                                      </p:tavLst>
                                    </p:anim>
                                    <p:set>
                                      <p:cBhvr>
                                        <p:cTn id="35" dur="1" fill="hold">
                                          <p:stCondLst>
                                            <p:cond delay="499"/>
                                          </p:stCondLst>
                                        </p:cTn>
                                        <p:tgtEl>
                                          <p:spTgt spid="9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09"/>
        <p:cNvGrpSpPr/>
        <p:nvPr/>
      </p:nvGrpSpPr>
      <p:grpSpPr>
        <a:xfrm>
          <a:off x="0" y="0"/>
          <a:ext cx="0" cy="0"/>
          <a:chOff x="0" y="0"/>
          <a:chExt cx="0" cy="0"/>
        </a:xfrm>
      </p:grpSpPr>
      <p:grpSp>
        <p:nvGrpSpPr>
          <p:cNvPr id="39" name="Google Shape;1872;p76">
            <a:extLst>
              <a:ext uri="{FF2B5EF4-FFF2-40B4-BE49-F238E27FC236}">
                <a16:creationId xmlns:a16="http://schemas.microsoft.com/office/drawing/2014/main" id="{492F78A6-05CD-6BC3-BF6D-674E9CFB71B4}"/>
              </a:ext>
            </a:extLst>
          </p:cNvPr>
          <p:cNvGrpSpPr/>
          <p:nvPr/>
        </p:nvGrpSpPr>
        <p:grpSpPr>
          <a:xfrm>
            <a:off x="2168623" y="538224"/>
            <a:ext cx="6969336" cy="4919052"/>
            <a:chOff x="2300427" y="112222"/>
            <a:chExt cx="6969336" cy="4919052"/>
          </a:xfrm>
        </p:grpSpPr>
        <p:grpSp>
          <p:nvGrpSpPr>
            <p:cNvPr id="40" name="Google Shape;1873;p76">
              <a:extLst>
                <a:ext uri="{FF2B5EF4-FFF2-40B4-BE49-F238E27FC236}">
                  <a16:creationId xmlns:a16="http://schemas.microsoft.com/office/drawing/2014/main" id="{4EFBDB83-1D52-96EB-20AA-663DA2F4C2FC}"/>
                </a:ext>
              </a:extLst>
            </p:cNvPr>
            <p:cNvGrpSpPr/>
            <p:nvPr/>
          </p:nvGrpSpPr>
          <p:grpSpPr>
            <a:xfrm rot="-2700000" flipH="1">
              <a:off x="3277565" y="987828"/>
              <a:ext cx="3211454" cy="3167835"/>
              <a:chOff x="2632375" y="3610525"/>
              <a:chExt cx="1063875" cy="1049425"/>
            </a:xfrm>
          </p:grpSpPr>
          <p:sp>
            <p:nvSpPr>
              <p:cNvPr id="55" name="Google Shape;1874;p76">
                <a:extLst>
                  <a:ext uri="{FF2B5EF4-FFF2-40B4-BE49-F238E27FC236}">
                    <a16:creationId xmlns:a16="http://schemas.microsoft.com/office/drawing/2014/main" id="{20E8D9D4-A665-07AD-A843-523831D25042}"/>
                  </a:ext>
                </a:extLst>
              </p:cNvPr>
              <p:cNvSpPr/>
              <p:nvPr/>
            </p:nvSpPr>
            <p:spPr>
              <a:xfrm>
                <a:off x="3678750" y="4093825"/>
                <a:ext cx="17500" cy="129950"/>
              </a:xfrm>
              <a:custGeom>
                <a:avLst/>
                <a:gdLst/>
                <a:ahLst/>
                <a:cxnLst/>
                <a:rect l="l" t="t" r="r" b="b"/>
                <a:pathLst>
                  <a:path w="700" h="5198" fill="none" extrusionOk="0">
                    <a:moveTo>
                      <a:pt x="699" y="0"/>
                    </a:moveTo>
                    <a:cubicBezTo>
                      <a:pt x="699" y="1763"/>
                      <a:pt x="456" y="3496"/>
                      <a:pt x="0" y="5198"/>
                    </a:cubicBezTo>
                  </a:path>
                </a:pathLst>
              </a:custGeom>
              <a:solidFill>
                <a:schemeClr val="dk1"/>
              </a:solidFill>
              <a:ln w="1231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875;p76">
                <a:extLst>
                  <a:ext uri="{FF2B5EF4-FFF2-40B4-BE49-F238E27FC236}">
                    <a16:creationId xmlns:a16="http://schemas.microsoft.com/office/drawing/2014/main" id="{F820DF8F-2868-E607-02BD-5423CF981ECA}"/>
                  </a:ext>
                </a:extLst>
              </p:cNvPr>
              <p:cNvSpPr/>
              <p:nvPr/>
            </p:nvSpPr>
            <p:spPr>
              <a:xfrm>
                <a:off x="2632375" y="3649275"/>
                <a:ext cx="997000" cy="1010675"/>
              </a:xfrm>
              <a:custGeom>
                <a:avLst/>
                <a:gdLst/>
                <a:ahLst/>
                <a:cxnLst/>
                <a:rect l="l" t="t" r="r" b="b"/>
                <a:pathLst>
                  <a:path w="39880" h="40427" fill="none" extrusionOk="0">
                    <a:moveTo>
                      <a:pt x="39880" y="27600"/>
                    </a:moveTo>
                    <a:cubicBezTo>
                      <a:pt x="33193" y="38937"/>
                      <a:pt x="17387" y="40427"/>
                      <a:pt x="8694" y="30548"/>
                    </a:cubicBezTo>
                    <a:cubicBezTo>
                      <a:pt x="0" y="20639"/>
                      <a:pt x="3526" y="5137"/>
                      <a:pt x="15654" y="1"/>
                    </a:cubicBezTo>
                  </a:path>
                </a:pathLst>
              </a:custGeom>
              <a:solidFill>
                <a:schemeClr val="dk1"/>
              </a:solidFill>
              <a:ln w="1231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876;p76">
                <a:extLst>
                  <a:ext uri="{FF2B5EF4-FFF2-40B4-BE49-F238E27FC236}">
                    <a16:creationId xmlns:a16="http://schemas.microsoft.com/office/drawing/2014/main" id="{4C06CEFA-CC49-E98A-EDFB-17F99A24A950}"/>
                  </a:ext>
                </a:extLst>
              </p:cNvPr>
              <p:cNvSpPr/>
              <p:nvPr/>
            </p:nvSpPr>
            <p:spPr>
              <a:xfrm>
                <a:off x="3083000" y="3610525"/>
                <a:ext cx="129950" cy="17500"/>
              </a:xfrm>
              <a:custGeom>
                <a:avLst/>
                <a:gdLst/>
                <a:ahLst/>
                <a:cxnLst/>
                <a:rect l="l" t="t" r="r" b="b"/>
                <a:pathLst>
                  <a:path w="5198" h="700" fill="none" extrusionOk="0">
                    <a:moveTo>
                      <a:pt x="0" y="700"/>
                    </a:moveTo>
                    <a:cubicBezTo>
                      <a:pt x="1702" y="244"/>
                      <a:pt x="3435" y="0"/>
                      <a:pt x="5198" y="0"/>
                    </a:cubicBezTo>
                  </a:path>
                </a:pathLst>
              </a:custGeom>
              <a:solidFill>
                <a:schemeClr val="dk1"/>
              </a:solidFill>
              <a:ln w="1231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 name="Google Shape;1877;p76">
              <a:extLst>
                <a:ext uri="{FF2B5EF4-FFF2-40B4-BE49-F238E27FC236}">
                  <a16:creationId xmlns:a16="http://schemas.microsoft.com/office/drawing/2014/main" id="{5B25B93D-53C2-5ADE-6CB5-D996A302AAD7}"/>
                </a:ext>
              </a:extLst>
            </p:cNvPr>
            <p:cNvGrpSpPr/>
            <p:nvPr/>
          </p:nvGrpSpPr>
          <p:grpSpPr>
            <a:xfrm rot="-2090361">
              <a:off x="2998105" y="798847"/>
              <a:ext cx="3516348" cy="3545802"/>
              <a:chOff x="6711775" y="1299325"/>
              <a:chExt cx="3277015" cy="3304464"/>
            </a:xfrm>
          </p:grpSpPr>
          <p:sp>
            <p:nvSpPr>
              <p:cNvPr id="50" name="Google Shape;1878;p76">
                <a:extLst>
                  <a:ext uri="{FF2B5EF4-FFF2-40B4-BE49-F238E27FC236}">
                    <a16:creationId xmlns:a16="http://schemas.microsoft.com/office/drawing/2014/main" id="{871D9D3C-D81A-B7AF-D9C5-18A3E885F5E7}"/>
                  </a:ext>
                </a:extLst>
              </p:cNvPr>
              <p:cNvSpPr/>
              <p:nvPr/>
            </p:nvSpPr>
            <p:spPr>
              <a:xfrm>
                <a:off x="6711775" y="1327877"/>
                <a:ext cx="3277015" cy="3275912"/>
              </a:xfrm>
              <a:custGeom>
                <a:avLst/>
                <a:gdLst/>
                <a:ahLst/>
                <a:cxnLst/>
                <a:rect l="l" t="t" r="r" b="b"/>
                <a:pathLst>
                  <a:path w="92161" h="92130" fill="none" extrusionOk="0">
                    <a:moveTo>
                      <a:pt x="44348" y="0"/>
                    </a:moveTo>
                    <a:cubicBezTo>
                      <a:pt x="62281" y="0"/>
                      <a:pt x="78421" y="10791"/>
                      <a:pt x="85291" y="27356"/>
                    </a:cubicBezTo>
                    <a:cubicBezTo>
                      <a:pt x="92160" y="43922"/>
                      <a:pt x="88361" y="62980"/>
                      <a:pt x="75686" y="75655"/>
                    </a:cubicBezTo>
                    <a:cubicBezTo>
                      <a:pt x="63011" y="88330"/>
                      <a:pt x="43953" y="92129"/>
                      <a:pt x="27387" y="85260"/>
                    </a:cubicBezTo>
                    <a:cubicBezTo>
                      <a:pt x="10821" y="78421"/>
                      <a:pt x="0" y="62250"/>
                      <a:pt x="0" y="44317"/>
                    </a:cubicBezTo>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879;p76">
                <a:extLst>
                  <a:ext uri="{FF2B5EF4-FFF2-40B4-BE49-F238E27FC236}">
                    <a16:creationId xmlns:a16="http://schemas.microsoft.com/office/drawing/2014/main" id="{D4C7BD49-A523-F6BC-AD12-B70594CFEB31}"/>
                  </a:ext>
                </a:extLst>
              </p:cNvPr>
              <p:cNvSpPr/>
              <p:nvPr/>
            </p:nvSpPr>
            <p:spPr>
              <a:xfrm>
                <a:off x="9627695" y="2121819"/>
                <a:ext cx="85800" cy="71222"/>
              </a:xfrm>
              <a:custGeom>
                <a:avLst/>
                <a:gdLst/>
                <a:ahLst/>
                <a:cxnLst/>
                <a:rect l="l" t="t" r="r" b="b"/>
                <a:pathLst>
                  <a:path w="2413" h="2003" extrusionOk="0">
                    <a:moveTo>
                      <a:pt x="1290" y="0"/>
                    </a:moveTo>
                    <a:cubicBezTo>
                      <a:pt x="1112" y="0"/>
                      <a:pt x="930" y="51"/>
                      <a:pt x="760" y="164"/>
                    </a:cubicBezTo>
                    <a:cubicBezTo>
                      <a:pt x="0" y="650"/>
                      <a:pt x="213" y="1805"/>
                      <a:pt x="1094" y="1988"/>
                    </a:cubicBezTo>
                    <a:cubicBezTo>
                      <a:pt x="1151" y="1998"/>
                      <a:pt x="1209" y="2003"/>
                      <a:pt x="1265" y="2003"/>
                    </a:cubicBezTo>
                    <a:cubicBezTo>
                      <a:pt x="1721" y="2003"/>
                      <a:pt x="2141" y="1687"/>
                      <a:pt x="2249" y="1228"/>
                    </a:cubicBezTo>
                    <a:cubicBezTo>
                      <a:pt x="2413" y="551"/>
                      <a:pt x="1878" y="0"/>
                      <a:pt x="1290" y="0"/>
                    </a:cubicBezTo>
                    <a:close/>
                  </a:path>
                </a:pathLst>
              </a:cu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880;p76">
                <a:extLst>
                  <a:ext uri="{FF2B5EF4-FFF2-40B4-BE49-F238E27FC236}">
                    <a16:creationId xmlns:a16="http://schemas.microsoft.com/office/drawing/2014/main" id="{03EE2C3F-E3C8-CB19-D445-4B1F7EF8C565}"/>
                  </a:ext>
                </a:extLst>
              </p:cNvPr>
              <p:cNvSpPr/>
              <p:nvPr/>
            </p:nvSpPr>
            <p:spPr>
              <a:xfrm>
                <a:off x="8409670" y="1299325"/>
                <a:ext cx="84982" cy="70546"/>
              </a:xfrm>
              <a:custGeom>
                <a:avLst/>
                <a:gdLst/>
                <a:ahLst/>
                <a:cxnLst/>
                <a:rect l="l" t="t" r="r" b="b"/>
                <a:pathLst>
                  <a:path w="2390" h="1984" extrusionOk="0">
                    <a:moveTo>
                      <a:pt x="1275" y="1"/>
                    </a:moveTo>
                    <a:cubicBezTo>
                      <a:pt x="1094" y="1"/>
                      <a:pt x="907" y="51"/>
                      <a:pt x="730" y="165"/>
                    </a:cubicBezTo>
                    <a:cubicBezTo>
                      <a:pt x="0" y="651"/>
                      <a:pt x="213" y="1776"/>
                      <a:pt x="1094" y="1958"/>
                    </a:cubicBezTo>
                    <a:cubicBezTo>
                      <a:pt x="1166" y="1975"/>
                      <a:pt x="1237" y="1983"/>
                      <a:pt x="1308" y="1983"/>
                    </a:cubicBezTo>
                    <a:cubicBezTo>
                      <a:pt x="1747" y="1983"/>
                      <a:pt x="2145" y="1670"/>
                      <a:pt x="2249" y="1198"/>
                    </a:cubicBezTo>
                    <a:cubicBezTo>
                      <a:pt x="2389" y="546"/>
                      <a:pt x="1868" y="1"/>
                      <a:pt x="1275" y="1"/>
                    </a:cubicBezTo>
                    <a:close/>
                  </a:path>
                </a:pathLst>
              </a:cu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881;p76">
                <a:extLst>
                  <a:ext uri="{FF2B5EF4-FFF2-40B4-BE49-F238E27FC236}">
                    <a16:creationId xmlns:a16="http://schemas.microsoft.com/office/drawing/2014/main" id="{D697D183-755B-FD84-0799-8CD9292EED69}"/>
                  </a:ext>
                </a:extLst>
              </p:cNvPr>
              <p:cNvSpPr/>
              <p:nvPr/>
            </p:nvSpPr>
            <p:spPr>
              <a:xfrm>
                <a:off x="8374007" y="4442202"/>
                <a:ext cx="86049" cy="70511"/>
              </a:xfrm>
              <a:custGeom>
                <a:avLst/>
                <a:gdLst/>
                <a:ahLst/>
                <a:cxnLst/>
                <a:rect l="l" t="t" r="r" b="b"/>
                <a:pathLst>
                  <a:path w="2420" h="1983" extrusionOk="0">
                    <a:moveTo>
                      <a:pt x="1293" y="0"/>
                    </a:moveTo>
                    <a:cubicBezTo>
                      <a:pt x="1114" y="0"/>
                      <a:pt x="930" y="51"/>
                      <a:pt x="760" y="164"/>
                    </a:cubicBezTo>
                    <a:cubicBezTo>
                      <a:pt x="0" y="651"/>
                      <a:pt x="243" y="1775"/>
                      <a:pt x="1094" y="1958"/>
                    </a:cubicBezTo>
                    <a:cubicBezTo>
                      <a:pt x="1170" y="1974"/>
                      <a:pt x="1245" y="1983"/>
                      <a:pt x="1319" y="1983"/>
                    </a:cubicBezTo>
                    <a:cubicBezTo>
                      <a:pt x="1777" y="1983"/>
                      <a:pt x="2175" y="1669"/>
                      <a:pt x="2280" y="1198"/>
                    </a:cubicBezTo>
                    <a:cubicBezTo>
                      <a:pt x="2420" y="545"/>
                      <a:pt x="1881" y="0"/>
                      <a:pt x="1293" y="0"/>
                    </a:cubicBezTo>
                    <a:close/>
                  </a:path>
                </a:pathLst>
              </a:cu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882;p76">
                <a:extLst>
                  <a:ext uri="{FF2B5EF4-FFF2-40B4-BE49-F238E27FC236}">
                    <a16:creationId xmlns:a16="http://schemas.microsoft.com/office/drawing/2014/main" id="{8B706B27-9A15-2301-4BEF-41437873D9E4}"/>
                  </a:ext>
                </a:extLst>
              </p:cNvPr>
              <p:cNvSpPr/>
              <p:nvPr/>
            </p:nvSpPr>
            <p:spPr>
              <a:xfrm>
                <a:off x="7136035" y="3984554"/>
                <a:ext cx="79755" cy="70511"/>
              </a:xfrm>
              <a:custGeom>
                <a:avLst/>
                <a:gdLst/>
                <a:ahLst/>
                <a:cxnLst/>
                <a:rect l="l" t="t" r="r" b="b"/>
                <a:pathLst>
                  <a:path w="2243" h="1983" extrusionOk="0">
                    <a:moveTo>
                      <a:pt x="1142" y="0"/>
                    </a:moveTo>
                    <a:cubicBezTo>
                      <a:pt x="744" y="0"/>
                      <a:pt x="355" y="224"/>
                      <a:pt x="227" y="725"/>
                    </a:cubicBezTo>
                    <a:cubicBezTo>
                      <a:pt x="1" y="1508"/>
                      <a:pt x="611" y="1982"/>
                      <a:pt x="1209" y="1982"/>
                    </a:cubicBezTo>
                    <a:cubicBezTo>
                      <a:pt x="1655" y="1982"/>
                      <a:pt x="2094" y="1718"/>
                      <a:pt x="2172" y="1120"/>
                    </a:cubicBezTo>
                    <a:cubicBezTo>
                      <a:pt x="2242" y="418"/>
                      <a:pt x="1684" y="0"/>
                      <a:pt x="1142" y="0"/>
                    </a:cubicBezTo>
                    <a:close/>
                  </a:path>
                </a:pathLst>
              </a:cu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 name="Google Shape;1883;p76">
              <a:extLst>
                <a:ext uri="{FF2B5EF4-FFF2-40B4-BE49-F238E27FC236}">
                  <a16:creationId xmlns:a16="http://schemas.microsoft.com/office/drawing/2014/main" id="{A8684AEE-9807-404A-5D2D-265F098EBCC1}"/>
                </a:ext>
              </a:extLst>
            </p:cNvPr>
            <p:cNvSpPr/>
            <p:nvPr/>
          </p:nvSpPr>
          <p:spPr>
            <a:xfrm>
              <a:off x="6615621" y="2219307"/>
              <a:ext cx="2654142" cy="611358"/>
            </a:xfrm>
            <a:custGeom>
              <a:avLst/>
              <a:gdLst/>
              <a:ahLst/>
              <a:cxnLst/>
              <a:rect l="l" t="t" r="r" b="b"/>
              <a:pathLst>
                <a:path w="81553" h="18785" fill="none" extrusionOk="0">
                  <a:moveTo>
                    <a:pt x="81553" y="18785"/>
                  </a:moveTo>
                  <a:lnTo>
                    <a:pt x="62768" y="0"/>
                  </a:lnTo>
                  <a:lnTo>
                    <a:pt x="47084" y="0"/>
                  </a:lnTo>
                  <a:lnTo>
                    <a:pt x="47084" y="10791"/>
                  </a:lnTo>
                  <a:lnTo>
                    <a:pt x="1" y="10791"/>
                  </a:lnTo>
                </a:path>
              </a:pathLst>
            </a:custGeom>
            <a:solidFill>
              <a:schemeClr val="dk1"/>
            </a:solid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884;p76">
              <a:extLst>
                <a:ext uri="{FF2B5EF4-FFF2-40B4-BE49-F238E27FC236}">
                  <a16:creationId xmlns:a16="http://schemas.microsoft.com/office/drawing/2014/main" id="{9E2EFE71-CE09-4EE5-1F5B-840AE3EDB529}"/>
                </a:ext>
              </a:extLst>
            </p:cNvPr>
            <p:cNvSpPr/>
            <p:nvPr/>
          </p:nvSpPr>
          <p:spPr>
            <a:xfrm>
              <a:off x="8125138" y="2550672"/>
              <a:ext cx="39607" cy="39607"/>
            </a:xfrm>
            <a:custGeom>
              <a:avLst/>
              <a:gdLst/>
              <a:ahLst/>
              <a:cxnLst/>
              <a:rect l="l" t="t" r="r" b="b"/>
              <a:pathLst>
                <a:path w="1217" h="1217" extrusionOk="0">
                  <a:moveTo>
                    <a:pt x="609" y="1"/>
                  </a:moveTo>
                  <a:cubicBezTo>
                    <a:pt x="274" y="1"/>
                    <a:pt x="1" y="274"/>
                    <a:pt x="1" y="609"/>
                  </a:cubicBezTo>
                  <a:cubicBezTo>
                    <a:pt x="1" y="943"/>
                    <a:pt x="274" y="1217"/>
                    <a:pt x="609" y="1217"/>
                  </a:cubicBezTo>
                  <a:cubicBezTo>
                    <a:pt x="943" y="1217"/>
                    <a:pt x="1217" y="943"/>
                    <a:pt x="1217" y="609"/>
                  </a:cubicBezTo>
                  <a:cubicBezTo>
                    <a:pt x="1217" y="274"/>
                    <a:pt x="943" y="1"/>
                    <a:pt x="6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885;p76">
              <a:extLst>
                <a:ext uri="{FF2B5EF4-FFF2-40B4-BE49-F238E27FC236}">
                  <a16:creationId xmlns:a16="http://schemas.microsoft.com/office/drawing/2014/main" id="{41FE3B07-1CBC-5896-8538-4E081EFAFB0A}"/>
                </a:ext>
              </a:extLst>
            </p:cNvPr>
            <p:cNvSpPr/>
            <p:nvPr/>
          </p:nvSpPr>
          <p:spPr>
            <a:xfrm>
              <a:off x="7635482" y="1707875"/>
              <a:ext cx="1022922" cy="1022889"/>
            </a:xfrm>
            <a:custGeom>
              <a:avLst/>
              <a:gdLst/>
              <a:ahLst/>
              <a:cxnLst/>
              <a:rect l="l" t="t" r="r" b="b"/>
              <a:pathLst>
                <a:path w="31431" h="31430" fill="none" extrusionOk="0">
                  <a:moveTo>
                    <a:pt x="21035" y="2949"/>
                  </a:moveTo>
                  <a:cubicBezTo>
                    <a:pt x="28087" y="5867"/>
                    <a:pt x="31430" y="13952"/>
                    <a:pt x="28512" y="21035"/>
                  </a:cubicBezTo>
                  <a:cubicBezTo>
                    <a:pt x="25594" y="28086"/>
                    <a:pt x="17509" y="31430"/>
                    <a:pt x="10427" y="28512"/>
                  </a:cubicBezTo>
                  <a:cubicBezTo>
                    <a:pt x="3375" y="25594"/>
                    <a:pt x="1" y="17478"/>
                    <a:pt x="2949" y="10426"/>
                  </a:cubicBezTo>
                  <a:cubicBezTo>
                    <a:pt x="5867" y="3375"/>
                    <a:pt x="13953" y="1"/>
                    <a:pt x="21035" y="2949"/>
                  </a:cubicBezTo>
                  <a:close/>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886;p76">
              <a:extLst>
                <a:ext uri="{FF2B5EF4-FFF2-40B4-BE49-F238E27FC236}">
                  <a16:creationId xmlns:a16="http://schemas.microsoft.com/office/drawing/2014/main" id="{8B49041C-218F-E642-47B1-CBC487460BEB}"/>
                </a:ext>
              </a:extLst>
            </p:cNvPr>
            <p:cNvSpPr/>
            <p:nvPr/>
          </p:nvSpPr>
          <p:spPr>
            <a:xfrm>
              <a:off x="7949075" y="2021471"/>
              <a:ext cx="347255" cy="347255"/>
            </a:xfrm>
            <a:custGeom>
              <a:avLst/>
              <a:gdLst/>
              <a:ahLst/>
              <a:cxnLst/>
              <a:rect l="l" t="t" r="r" b="b"/>
              <a:pathLst>
                <a:path w="10670" h="10670" fill="none" extrusionOk="0">
                  <a:moveTo>
                    <a:pt x="6110" y="10669"/>
                  </a:moveTo>
                  <a:cubicBezTo>
                    <a:pt x="2037" y="10669"/>
                    <a:pt x="0" y="5745"/>
                    <a:pt x="2858" y="2888"/>
                  </a:cubicBezTo>
                  <a:cubicBezTo>
                    <a:pt x="5745" y="0"/>
                    <a:pt x="10669" y="2037"/>
                    <a:pt x="10669" y="6110"/>
                  </a:cubicBezTo>
                  <a:cubicBezTo>
                    <a:pt x="10669" y="8633"/>
                    <a:pt x="8602" y="10669"/>
                    <a:pt x="6110" y="10669"/>
                  </a:cubicBezTo>
                  <a:close/>
                </a:path>
              </a:pathLst>
            </a:custGeom>
            <a:noFill/>
            <a:ln w="32675" cap="flat" cmpd="sng">
              <a:solidFill>
                <a:schemeClr val="accen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887;p76">
              <a:extLst>
                <a:ext uri="{FF2B5EF4-FFF2-40B4-BE49-F238E27FC236}">
                  <a16:creationId xmlns:a16="http://schemas.microsoft.com/office/drawing/2014/main" id="{BD7BC228-84A9-0523-1E09-96B915485E44}"/>
                </a:ext>
              </a:extLst>
            </p:cNvPr>
            <p:cNvSpPr/>
            <p:nvPr/>
          </p:nvSpPr>
          <p:spPr>
            <a:xfrm>
              <a:off x="6371009" y="2406273"/>
              <a:ext cx="327468" cy="328444"/>
            </a:xfrm>
            <a:custGeom>
              <a:avLst/>
              <a:gdLst/>
              <a:ahLst/>
              <a:cxnLst/>
              <a:rect l="l" t="t" r="r" b="b"/>
              <a:pathLst>
                <a:path w="10062" h="10092" extrusionOk="0">
                  <a:moveTo>
                    <a:pt x="5046" y="0"/>
                  </a:moveTo>
                  <a:cubicBezTo>
                    <a:pt x="2250" y="0"/>
                    <a:pt x="1" y="2280"/>
                    <a:pt x="1" y="5046"/>
                  </a:cubicBezTo>
                  <a:cubicBezTo>
                    <a:pt x="1" y="7842"/>
                    <a:pt x="2250" y="10091"/>
                    <a:pt x="5046" y="10091"/>
                  </a:cubicBezTo>
                  <a:cubicBezTo>
                    <a:pt x="7812" y="10091"/>
                    <a:pt x="10062" y="7842"/>
                    <a:pt x="10062" y="5046"/>
                  </a:cubicBezTo>
                  <a:cubicBezTo>
                    <a:pt x="10062" y="2280"/>
                    <a:pt x="7812" y="0"/>
                    <a:pt x="50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888;p76">
              <a:extLst>
                <a:ext uri="{FF2B5EF4-FFF2-40B4-BE49-F238E27FC236}">
                  <a16:creationId xmlns:a16="http://schemas.microsoft.com/office/drawing/2014/main" id="{43275D67-64C5-F805-1FEF-3EC356509791}"/>
                </a:ext>
              </a:extLst>
            </p:cNvPr>
            <p:cNvSpPr/>
            <p:nvPr/>
          </p:nvSpPr>
          <p:spPr>
            <a:xfrm>
              <a:off x="6403651" y="2439892"/>
              <a:ext cx="262183" cy="261174"/>
            </a:xfrm>
            <a:custGeom>
              <a:avLst/>
              <a:gdLst/>
              <a:ahLst/>
              <a:cxnLst/>
              <a:rect l="l" t="t" r="r" b="b"/>
              <a:pathLst>
                <a:path w="8056" h="8025" extrusionOk="0">
                  <a:moveTo>
                    <a:pt x="4043" y="1"/>
                  </a:moveTo>
                  <a:cubicBezTo>
                    <a:pt x="1824" y="1"/>
                    <a:pt x="1" y="1794"/>
                    <a:pt x="1" y="4013"/>
                  </a:cubicBezTo>
                  <a:cubicBezTo>
                    <a:pt x="1" y="6232"/>
                    <a:pt x="1824" y="8025"/>
                    <a:pt x="4043" y="8025"/>
                  </a:cubicBezTo>
                  <a:cubicBezTo>
                    <a:pt x="6262" y="8025"/>
                    <a:pt x="8056" y="6232"/>
                    <a:pt x="8056" y="4013"/>
                  </a:cubicBezTo>
                  <a:cubicBezTo>
                    <a:pt x="8056" y="1794"/>
                    <a:pt x="6262" y="1"/>
                    <a:pt x="40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889;p76">
              <a:extLst>
                <a:ext uri="{FF2B5EF4-FFF2-40B4-BE49-F238E27FC236}">
                  <a16:creationId xmlns:a16="http://schemas.microsoft.com/office/drawing/2014/main" id="{74659899-57C8-386D-47BC-79B34A717A41}"/>
                </a:ext>
              </a:extLst>
            </p:cNvPr>
            <p:cNvSpPr/>
            <p:nvPr/>
          </p:nvSpPr>
          <p:spPr>
            <a:xfrm>
              <a:off x="6440263" y="2476504"/>
              <a:ext cx="188956" cy="187980"/>
            </a:xfrm>
            <a:custGeom>
              <a:avLst/>
              <a:gdLst/>
              <a:ahLst/>
              <a:cxnLst/>
              <a:rect l="l" t="t" r="r" b="b"/>
              <a:pathLst>
                <a:path w="5806" h="5776" extrusionOk="0">
                  <a:moveTo>
                    <a:pt x="2918" y="0"/>
                  </a:moveTo>
                  <a:cubicBezTo>
                    <a:pt x="1307" y="0"/>
                    <a:pt x="0" y="1277"/>
                    <a:pt x="0" y="2888"/>
                  </a:cubicBezTo>
                  <a:cubicBezTo>
                    <a:pt x="0" y="4499"/>
                    <a:pt x="1307" y="5775"/>
                    <a:pt x="2918" y="5775"/>
                  </a:cubicBezTo>
                  <a:cubicBezTo>
                    <a:pt x="4499" y="5775"/>
                    <a:pt x="5806" y="4499"/>
                    <a:pt x="5806" y="2888"/>
                  </a:cubicBezTo>
                  <a:cubicBezTo>
                    <a:pt x="5806" y="1277"/>
                    <a:pt x="4499" y="0"/>
                    <a:pt x="2918" y="0"/>
                  </a:cubicBezTo>
                  <a:close/>
                </a:path>
              </a:pathLst>
            </a:custGeom>
            <a:solidFill>
              <a:schemeClr val="dk1"/>
            </a:solidFill>
            <a:ln w="835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890;p76">
              <a:extLst>
                <a:ext uri="{FF2B5EF4-FFF2-40B4-BE49-F238E27FC236}">
                  <a16:creationId xmlns:a16="http://schemas.microsoft.com/office/drawing/2014/main" id="{E6847F4D-6B00-4EB7-F1F7-7A6C3599DB56}"/>
                </a:ext>
              </a:extLst>
            </p:cNvPr>
            <p:cNvSpPr/>
            <p:nvPr/>
          </p:nvSpPr>
          <p:spPr>
            <a:xfrm>
              <a:off x="7136942" y="2523986"/>
              <a:ext cx="582686" cy="91028"/>
            </a:xfrm>
            <a:custGeom>
              <a:avLst/>
              <a:gdLst/>
              <a:ahLst/>
              <a:cxnLst/>
              <a:rect l="l" t="t" r="r" b="b"/>
              <a:pathLst>
                <a:path w="17904" h="2797" extrusionOk="0">
                  <a:moveTo>
                    <a:pt x="0" y="0"/>
                  </a:moveTo>
                  <a:lnTo>
                    <a:pt x="0" y="2797"/>
                  </a:lnTo>
                  <a:lnTo>
                    <a:pt x="2827" y="2797"/>
                  </a:lnTo>
                  <a:lnTo>
                    <a:pt x="2827" y="0"/>
                  </a:lnTo>
                  <a:close/>
                  <a:moveTo>
                    <a:pt x="3770" y="0"/>
                  </a:moveTo>
                  <a:lnTo>
                    <a:pt x="3770" y="2797"/>
                  </a:lnTo>
                  <a:lnTo>
                    <a:pt x="6596" y="2797"/>
                  </a:lnTo>
                  <a:lnTo>
                    <a:pt x="6596" y="0"/>
                  </a:lnTo>
                  <a:close/>
                  <a:moveTo>
                    <a:pt x="7539" y="0"/>
                  </a:moveTo>
                  <a:lnTo>
                    <a:pt x="7539" y="2797"/>
                  </a:lnTo>
                  <a:lnTo>
                    <a:pt x="10365" y="2797"/>
                  </a:lnTo>
                  <a:lnTo>
                    <a:pt x="10365" y="0"/>
                  </a:lnTo>
                  <a:close/>
                  <a:moveTo>
                    <a:pt x="11308" y="0"/>
                  </a:moveTo>
                  <a:lnTo>
                    <a:pt x="11308" y="2797"/>
                  </a:lnTo>
                  <a:lnTo>
                    <a:pt x="14134" y="2797"/>
                  </a:lnTo>
                  <a:lnTo>
                    <a:pt x="14134" y="0"/>
                  </a:lnTo>
                  <a:close/>
                  <a:moveTo>
                    <a:pt x="15077" y="0"/>
                  </a:moveTo>
                  <a:lnTo>
                    <a:pt x="15077" y="2797"/>
                  </a:lnTo>
                  <a:lnTo>
                    <a:pt x="17904" y="2797"/>
                  </a:lnTo>
                  <a:lnTo>
                    <a:pt x="17904" y="0"/>
                  </a:lnTo>
                  <a:close/>
                </a:path>
              </a:pathLst>
            </a:custGeom>
            <a:solidFill>
              <a:schemeClr val="dk1"/>
            </a:solidFill>
            <a:ln w="835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10" name="Google Shape;2410;p91"/>
          <p:cNvSpPr txBox="1">
            <a:spLocks noGrp="1"/>
          </p:cNvSpPr>
          <p:nvPr>
            <p:ph type="title"/>
          </p:nvPr>
        </p:nvSpPr>
        <p:spPr>
          <a:xfrm flipH="1">
            <a:off x="4633226" y="549321"/>
            <a:ext cx="4471200" cy="8520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sr-Latn-RS" dirty="0"/>
              <a:t>PRACTICE &amp; DISCUSSION</a:t>
            </a:r>
            <a:endParaRPr dirty="0"/>
          </a:p>
        </p:txBody>
      </p:sp>
      <p:cxnSp>
        <p:nvCxnSpPr>
          <p:cNvPr id="2412" name="Google Shape;2412;p91"/>
          <p:cNvCxnSpPr/>
          <p:nvPr/>
        </p:nvCxnSpPr>
        <p:spPr>
          <a:xfrm>
            <a:off x="6063128" y="4013112"/>
            <a:ext cx="2256600" cy="0"/>
          </a:xfrm>
          <a:prstGeom prst="straightConnector1">
            <a:avLst/>
          </a:prstGeom>
          <a:noFill/>
          <a:ln w="28575" cap="flat" cmpd="sng">
            <a:solidFill>
              <a:schemeClr val="accent2"/>
            </a:solidFill>
            <a:prstDash val="solid"/>
            <a:round/>
            <a:headEnd type="oval" w="med" len="med"/>
            <a:tailEnd type="oval" w="med" len="med"/>
          </a:ln>
        </p:spPr>
      </p:cxnSp>
      <p:grpSp>
        <p:nvGrpSpPr>
          <p:cNvPr id="2413" name="Google Shape;2413;p91"/>
          <p:cNvGrpSpPr/>
          <p:nvPr/>
        </p:nvGrpSpPr>
        <p:grpSpPr>
          <a:xfrm flipH="1">
            <a:off x="3523555" y="2472064"/>
            <a:ext cx="289868" cy="852000"/>
            <a:chOff x="456616" y="2161476"/>
            <a:chExt cx="289868" cy="852000"/>
          </a:xfrm>
        </p:grpSpPr>
        <p:sp>
          <p:nvSpPr>
            <p:cNvPr id="2414" name="Google Shape;2414;p91"/>
            <p:cNvSpPr/>
            <p:nvPr/>
          </p:nvSpPr>
          <p:spPr>
            <a:xfrm rot="-5400000">
              <a:off x="588942" y="2649556"/>
              <a:ext cx="25484" cy="289600"/>
            </a:xfrm>
            <a:custGeom>
              <a:avLst/>
              <a:gdLst/>
              <a:ahLst/>
              <a:cxnLst/>
              <a:rect l="l" t="t" r="r" b="b"/>
              <a:pathLst>
                <a:path w="761" h="8648" extrusionOk="0">
                  <a:moveTo>
                    <a:pt x="380" y="0"/>
                  </a:moveTo>
                  <a:cubicBezTo>
                    <a:pt x="190" y="0"/>
                    <a:pt x="0" y="130"/>
                    <a:pt x="0" y="388"/>
                  </a:cubicBezTo>
                  <a:lnTo>
                    <a:pt x="0" y="8260"/>
                  </a:lnTo>
                  <a:cubicBezTo>
                    <a:pt x="0" y="8519"/>
                    <a:pt x="190" y="8648"/>
                    <a:pt x="380" y="8648"/>
                  </a:cubicBezTo>
                  <a:cubicBezTo>
                    <a:pt x="570" y="8648"/>
                    <a:pt x="760" y="8519"/>
                    <a:pt x="760" y="8260"/>
                  </a:cubicBezTo>
                  <a:lnTo>
                    <a:pt x="760" y="388"/>
                  </a:lnTo>
                  <a:cubicBezTo>
                    <a:pt x="760" y="130"/>
                    <a:pt x="570" y="0"/>
                    <a:pt x="3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5" name="Google Shape;2415;p91"/>
            <p:cNvSpPr/>
            <p:nvPr/>
          </p:nvSpPr>
          <p:spPr>
            <a:xfrm rot="-5400000">
              <a:off x="588808" y="2235662"/>
              <a:ext cx="25484" cy="289868"/>
            </a:xfrm>
            <a:custGeom>
              <a:avLst/>
              <a:gdLst/>
              <a:ahLst/>
              <a:cxnLst/>
              <a:rect l="l" t="t" r="r" b="b"/>
              <a:pathLst>
                <a:path w="761" h="8656" extrusionOk="0">
                  <a:moveTo>
                    <a:pt x="365" y="1"/>
                  </a:moveTo>
                  <a:cubicBezTo>
                    <a:pt x="153" y="1"/>
                    <a:pt x="1" y="183"/>
                    <a:pt x="1" y="396"/>
                  </a:cubicBezTo>
                  <a:lnTo>
                    <a:pt x="1" y="8268"/>
                  </a:lnTo>
                  <a:cubicBezTo>
                    <a:pt x="1" y="8527"/>
                    <a:pt x="191" y="8656"/>
                    <a:pt x="381" y="8656"/>
                  </a:cubicBezTo>
                  <a:cubicBezTo>
                    <a:pt x="570" y="8656"/>
                    <a:pt x="760" y="8527"/>
                    <a:pt x="760" y="8268"/>
                  </a:cubicBezTo>
                  <a:lnTo>
                    <a:pt x="760" y="396"/>
                  </a:lnTo>
                  <a:cubicBezTo>
                    <a:pt x="760" y="183"/>
                    <a:pt x="578" y="1"/>
                    <a:pt x="3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 name="Google Shape;2416;p91"/>
            <p:cNvSpPr/>
            <p:nvPr/>
          </p:nvSpPr>
          <p:spPr>
            <a:xfrm rot="-5400000">
              <a:off x="576234" y="2902231"/>
              <a:ext cx="25484" cy="197007"/>
            </a:xfrm>
            <a:custGeom>
              <a:avLst/>
              <a:gdLst/>
              <a:ahLst/>
              <a:cxnLst/>
              <a:rect l="l" t="t" r="r" b="b"/>
              <a:pathLst>
                <a:path w="761" h="5883" extrusionOk="0">
                  <a:moveTo>
                    <a:pt x="380" y="1"/>
                  </a:moveTo>
                  <a:cubicBezTo>
                    <a:pt x="190" y="1"/>
                    <a:pt x="0" y="130"/>
                    <a:pt x="0" y="388"/>
                  </a:cubicBezTo>
                  <a:lnTo>
                    <a:pt x="0" y="5495"/>
                  </a:lnTo>
                  <a:cubicBezTo>
                    <a:pt x="0" y="5753"/>
                    <a:pt x="190" y="5882"/>
                    <a:pt x="380" y="5882"/>
                  </a:cubicBezTo>
                  <a:cubicBezTo>
                    <a:pt x="570" y="5882"/>
                    <a:pt x="760" y="5753"/>
                    <a:pt x="760" y="5495"/>
                  </a:cubicBezTo>
                  <a:lnTo>
                    <a:pt x="760" y="388"/>
                  </a:lnTo>
                  <a:cubicBezTo>
                    <a:pt x="760" y="130"/>
                    <a:pt x="570" y="1"/>
                    <a:pt x="3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7" name="Google Shape;2417;p91"/>
            <p:cNvSpPr/>
            <p:nvPr/>
          </p:nvSpPr>
          <p:spPr>
            <a:xfrm rot="-5400000">
              <a:off x="575849" y="2488856"/>
              <a:ext cx="26489" cy="197241"/>
            </a:xfrm>
            <a:custGeom>
              <a:avLst/>
              <a:gdLst/>
              <a:ahLst/>
              <a:cxnLst/>
              <a:rect l="l" t="t" r="r" b="b"/>
              <a:pathLst>
                <a:path w="791" h="5890" extrusionOk="0">
                  <a:moveTo>
                    <a:pt x="410" y="1"/>
                  </a:moveTo>
                  <a:cubicBezTo>
                    <a:pt x="220" y="1"/>
                    <a:pt x="30" y="130"/>
                    <a:pt x="30" y="388"/>
                  </a:cubicBezTo>
                  <a:lnTo>
                    <a:pt x="30" y="5495"/>
                  </a:lnTo>
                  <a:cubicBezTo>
                    <a:pt x="0" y="5707"/>
                    <a:pt x="182" y="5890"/>
                    <a:pt x="395" y="5890"/>
                  </a:cubicBezTo>
                  <a:cubicBezTo>
                    <a:pt x="608" y="5890"/>
                    <a:pt x="790" y="5707"/>
                    <a:pt x="790" y="5495"/>
                  </a:cubicBezTo>
                  <a:lnTo>
                    <a:pt x="790" y="388"/>
                  </a:lnTo>
                  <a:cubicBezTo>
                    <a:pt x="790" y="130"/>
                    <a:pt x="600" y="1"/>
                    <a:pt x="4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8" name="Google Shape;2418;p91"/>
            <p:cNvSpPr/>
            <p:nvPr/>
          </p:nvSpPr>
          <p:spPr>
            <a:xfrm rot="-5400000">
              <a:off x="576619" y="2076100"/>
              <a:ext cx="25484" cy="196237"/>
            </a:xfrm>
            <a:custGeom>
              <a:avLst/>
              <a:gdLst/>
              <a:ahLst/>
              <a:cxnLst/>
              <a:rect l="l" t="t" r="r" b="b"/>
              <a:pathLst>
                <a:path w="761" h="5860" extrusionOk="0">
                  <a:moveTo>
                    <a:pt x="396" y="0"/>
                  </a:moveTo>
                  <a:cubicBezTo>
                    <a:pt x="183" y="0"/>
                    <a:pt x="1" y="152"/>
                    <a:pt x="1" y="365"/>
                  </a:cubicBezTo>
                  <a:lnTo>
                    <a:pt x="1" y="5472"/>
                  </a:lnTo>
                  <a:cubicBezTo>
                    <a:pt x="1" y="5730"/>
                    <a:pt x="191" y="5859"/>
                    <a:pt x="381" y="5859"/>
                  </a:cubicBezTo>
                  <a:cubicBezTo>
                    <a:pt x="570" y="5859"/>
                    <a:pt x="760" y="5730"/>
                    <a:pt x="760" y="5472"/>
                  </a:cubicBezTo>
                  <a:lnTo>
                    <a:pt x="760" y="365"/>
                  </a:lnTo>
                  <a:cubicBezTo>
                    <a:pt x="760" y="152"/>
                    <a:pt x="608" y="0"/>
                    <a:pt x="3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19" name="Google Shape;2419;p91"/>
          <p:cNvSpPr/>
          <p:nvPr/>
        </p:nvSpPr>
        <p:spPr>
          <a:xfrm flipH="1">
            <a:off x="4006019" y="2283054"/>
            <a:ext cx="1230000" cy="1230000"/>
          </a:xfrm>
          <a:prstGeom prst="rect">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0" name="Google Shape;2420;p91"/>
          <p:cNvSpPr txBox="1">
            <a:spLocks noGrp="1"/>
          </p:cNvSpPr>
          <p:nvPr>
            <p:ph type="title" idx="2"/>
          </p:nvPr>
        </p:nvSpPr>
        <p:spPr>
          <a:xfrm flipH="1">
            <a:off x="3913769" y="2319366"/>
            <a:ext cx="1414500" cy="1157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04</a:t>
            </a:r>
            <a:endParaRPr/>
          </a:p>
        </p:txBody>
      </p:sp>
      <p:sp>
        <p:nvSpPr>
          <p:cNvPr id="2421" name="Google Shape;2421;p91"/>
          <p:cNvSpPr/>
          <p:nvPr/>
        </p:nvSpPr>
        <p:spPr>
          <a:xfrm rot="10800000">
            <a:off x="-654853" y="1381886"/>
            <a:ext cx="1522265" cy="347137"/>
          </a:xfrm>
          <a:custGeom>
            <a:avLst/>
            <a:gdLst/>
            <a:ahLst/>
            <a:cxnLst/>
            <a:rect l="l" t="t" r="r" b="b"/>
            <a:pathLst>
              <a:path w="42133" h="9608" extrusionOk="0">
                <a:moveTo>
                  <a:pt x="1325" y="7651"/>
                </a:moveTo>
                <a:cubicBezTo>
                  <a:pt x="1662" y="7651"/>
                  <a:pt x="1982" y="7913"/>
                  <a:pt x="1982" y="8318"/>
                </a:cubicBezTo>
                <a:cubicBezTo>
                  <a:pt x="1982" y="8683"/>
                  <a:pt x="1695" y="8969"/>
                  <a:pt x="1330" y="8969"/>
                </a:cubicBezTo>
                <a:cubicBezTo>
                  <a:pt x="756" y="8969"/>
                  <a:pt x="469" y="8265"/>
                  <a:pt x="860" y="7848"/>
                </a:cubicBezTo>
                <a:cubicBezTo>
                  <a:pt x="996" y="7712"/>
                  <a:pt x="1163" y="7651"/>
                  <a:pt x="1325" y="7651"/>
                </a:cubicBezTo>
                <a:close/>
                <a:moveTo>
                  <a:pt x="19007" y="1"/>
                </a:moveTo>
                <a:cubicBezTo>
                  <a:pt x="18876" y="1"/>
                  <a:pt x="18746" y="27"/>
                  <a:pt x="18668" y="131"/>
                </a:cubicBezTo>
                <a:lnTo>
                  <a:pt x="10820" y="7979"/>
                </a:lnTo>
                <a:lnTo>
                  <a:pt x="2581" y="7979"/>
                </a:lnTo>
                <a:cubicBezTo>
                  <a:pt x="2405" y="7309"/>
                  <a:pt x="1864" y="6999"/>
                  <a:pt x="1322" y="6999"/>
                </a:cubicBezTo>
                <a:cubicBezTo>
                  <a:pt x="661" y="6999"/>
                  <a:pt x="0" y="7460"/>
                  <a:pt x="0" y="8291"/>
                </a:cubicBezTo>
                <a:cubicBezTo>
                  <a:pt x="0" y="9139"/>
                  <a:pt x="666" y="9607"/>
                  <a:pt x="1328" y="9607"/>
                </a:cubicBezTo>
                <a:cubicBezTo>
                  <a:pt x="1868" y="9607"/>
                  <a:pt x="2406" y="9297"/>
                  <a:pt x="2581" y="8630"/>
                </a:cubicBezTo>
                <a:lnTo>
                  <a:pt x="11055" y="8630"/>
                </a:lnTo>
                <a:lnTo>
                  <a:pt x="19085" y="652"/>
                </a:lnTo>
                <a:lnTo>
                  <a:pt x="42106" y="652"/>
                </a:lnTo>
                <a:lnTo>
                  <a:pt x="4213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2" name="Google Shape;2422;p91"/>
          <p:cNvSpPr/>
          <p:nvPr/>
        </p:nvSpPr>
        <p:spPr>
          <a:xfrm flipH="1">
            <a:off x="12" y="3688643"/>
            <a:ext cx="1414458" cy="100511"/>
          </a:xfrm>
          <a:custGeom>
            <a:avLst/>
            <a:gdLst/>
            <a:ahLst/>
            <a:cxnLst/>
            <a:rect l="l" t="t" r="r" b="b"/>
            <a:pathLst>
              <a:path w="36521" h="2595" extrusionOk="0">
                <a:moveTo>
                  <a:pt x="1684" y="639"/>
                </a:moveTo>
                <a:cubicBezTo>
                  <a:pt x="2020" y="639"/>
                  <a:pt x="2340" y="901"/>
                  <a:pt x="2340" y="1306"/>
                </a:cubicBezTo>
                <a:cubicBezTo>
                  <a:pt x="2340" y="1644"/>
                  <a:pt x="2053" y="1957"/>
                  <a:pt x="1688" y="1957"/>
                </a:cubicBezTo>
                <a:cubicBezTo>
                  <a:pt x="1089" y="1957"/>
                  <a:pt x="802" y="1253"/>
                  <a:pt x="1219" y="836"/>
                </a:cubicBezTo>
                <a:cubicBezTo>
                  <a:pt x="1355" y="700"/>
                  <a:pt x="1521" y="639"/>
                  <a:pt x="1684" y="639"/>
                </a:cubicBezTo>
                <a:close/>
                <a:moveTo>
                  <a:pt x="1741" y="1"/>
                </a:moveTo>
                <a:cubicBezTo>
                  <a:pt x="1724" y="1"/>
                  <a:pt x="1706" y="1"/>
                  <a:pt x="1688" y="2"/>
                </a:cubicBezTo>
                <a:cubicBezTo>
                  <a:pt x="1677" y="2"/>
                  <a:pt x="1666" y="2"/>
                  <a:pt x="1655" y="2"/>
                </a:cubicBezTo>
                <a:cubicBezTo>
                  <a:pt x="581" y="2"/>
                  <a:pt x="0" y="1236"/>
                  <a:pt x="645" y="2088"/>
                </a:cubicBezTo>
                <a:cubicBezTo>
                  <a:pt x="908" y="2434"/>
                  <a:pt x="1289" y="2595"/>
                  <a:pt x="1667" y="2595"/>
                </a:cubicBezTo>
                <a:cubicBezTo>
                  <a:pt x="2228" y="2595"/>
                  <a:pt x="2784" y="2241"/>
                  <a:pt x="2940" y="1618"/>
                </a:cubicBezTo>
                <a:lnTo>
                  <a:pt x="36520" y="1618"/>
                </a:lnTo>
                <a:lnTo>
                  <a:pt x="36520" y="967"/>
                </a:lnTo>
                <a:lnTo>
                  <a:pt x="2966" y="967"/>
                </a:lnTo>
                <a:cubicBezTo>
                  <a:pt x="2814" y="410"/>
                  <a:pt x="2318" y="1"/>
                  <a:pt x="17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3" name="Google Shape;2423;p91"/>
          <p:cNvSpPr/>
          <p:nvPr/>
        </p:nvSpPr>
        <p:spPr>
          <a:xfrm rot="5400000">
            <a:off x="776816" y="3229597"/>
            <a:ext cx="635880" cy="2189494"/>
          </a:xfrm>
          <a:custGeom>
            <a:avLst/>
            <a:gdLst/>
            <a:ahLst/>
            <a:cxnLst/>
            <a:rect l="l" t="t" r="r" b="b"/>
            <a:pathLst>
              <a:path w="13789" h="47479" extrusionOk="0">
                <a:moveTo>
                  <a:pt x="11994" y="1"/>
                </a:moveTo>
                <a:cubicBezTo>
                  <a:pt x="11998" y="1"/>
                  <a:pt x="12002" y="1"/>
                  <a:pt x="12007" y="1"/>
                </a:cubicBezTo>
                <a:lnTo>
                  <a:pt x="12007" y="1"/>
                </a:lnTo>
                <a:cubicBezTo>
                  <a:pt x="12011" y="1"/>
                  <a:pt x="12015" y="1"/>
                  <a:pt x="12020" y="1"/>
                </a:cubicBezTo>
                <a:close/>
                <a:moveTo>
                  <a:pt x="12015" y="638"/>
                </a:moveTo>
                <a:cubicBezTo>
                  <a:pt x="12351" y="638"/>
                  <a:pt x="12671" y="900"/>
                  <a:pt x="12671" y="1304"/>
                </a:cubicBezTo>
                <a:cubicBezTo>
                  <a:pt x="12671" y="1643"/>
                  <a:pt x="12359" y="1956"/>
                  <a:pt x="12020" y="1956"/>
                </a:cubicBezTo>
                <a:cubicBezTo>
                  <a:pt x="11420" y="1956"/>
                  <a:pt x="11133" y="1252"/>
                  <a:pt x="11550" y="835"/>
                </a:cubicBezTo>
                <a:cubicBezTo>
                  <a:pt x="11686" y="699"/>
                  <a:pt x="11853" y="638"/>
                  <a:pt x="12015" y="638"/>
                </a:cubicBezTo>
                <a:close/>
                <a:moveTo>
                  <a:pt x="1815" y="1504"/>
                </a:moveTo>
                <a:cubicBezTo>
                  <a:pt x="1974" y="1504"/>
                  <a:pt x="2136" y="1563"/>
                  <a:pt x="2269" y="1696"/>
                </a:cubicBezTo>
                <a:cubicBezTo>
                  <a:pt x="2660" y="2113"/>
                  <a:pt x="2373" y="2817"/>
                  <a:pt x="1799" y="2817"/>
                </a:cubicBezTo>
                <a:cubicBezTo>
                  <a:pt x="1434" y="2817"/>
                  <a:pt x="1148" y="2530"/>
                  <a:pt x="1148" y="2165"/>
                </a:cubicBezTo>
                <a:cubicBezTo>
                  <a:pt x="1148" y="1774"/>
                  <a:pt x="1475" y="1504"/>
                  <a:pt x="1815" y="1504"/>
                </a:cubicBezTo>
                <a:close/>
                <a:moveTo>
                  <a:pt x="12007" y="1"/>
                </a:moveTo>
                <a:cubicBezTo>
                  <a:pt x="10506" y="13"/>
                  <a:pt x="10225" y="2166"/>
                  <a:pt x="11681" y="2556"/>
                </a:cubicBezTo>
                <a:lnTo>
                  <a:pt x="11681" y="15123"/>
                </a:lnTo>
                <a:lnTo>
                  <a:pt x="5893" y="20937"/>
                </a:lnTo>
                <a:lnTo>
                  <a:pt x="2138" y="17182"/>
                </a:lnTo>
                <a:lnTo>
                  <a:pt x="2138" y="3416"/>
                </a:lnTo>
                <a:cubicBezTo>
                  <a:pt x="3624" y="3025"/>
                  <a:pt x="3338" y="861"/>
                  <a:pt x="1825" y="861"/>
                </a:cubicBezTo>
                <a:cubicBezTo>
                  <a:pt x="287" y="861"/>
                  <a:pt x="0" y="3025"/>
                  <a:pt x="1486" y="3416"/>
                </a:cubicBezTo>
                <a:lnTo>
                  <a:pt x="1486" y="17261"/>
                </a:lnTo>
                <a:cubicBezTo>
                  <a:pt x="1460" y="17365"/>
                  <a:pt x="1513" y="17495"/>
                  <a:pt x="1591" y="17573"/>
                </a:cubicBezTo>
                <a:lnTo>
                  <a:pt x="5841" y="21823"/>
                </a:lnTo>
                <a:lnTo>
                  <a:pt x="9595" y="25578"/>
                </a:lnTo>
                <a:lnTo>
                  <a:pt x="9621" y="25604"/>
                </a:lnTo>
                <a:lnTo>
                  <a:pt x="9621" y="47478"/>
                </a:lnTo>
                <a:lnTo>
                  <a:pt x="10273" y="47478"/>
                </a:lnTo>
                <a:lnTo>
                  <a:pt x="10273" y="25421"/>
                </a:lnTo>
                <a:lnTo>
                  <a:pt x="10247" y="25343"/>
                </a:lnTo>
                <a:cubicBezTo>
                  <a:pt x="10221" y="25265"/>
                  <a:pt x="10168" y="25213"/>
                  <a:pt x="10116" y="25160"/>
                </a:cubicBezTo>
                <a:lnTo>
                  <a:pt x="6336" y="21406"/>
                </a:lnTo>
                <a:lnTo>
                  <a:pt x="12332" y="15409"/>
                </a:lnTo>
                <a:lnTo>
                  <a:pt x="12332" y="2556"/>
                </a:lnTo>
                <a:cubicBezTo>
                  <a:pt x="13788" y="2166"/>
                  <a:pt x="13533" y="13"/>
                  <a:pt x="120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 name="Google Shape;2424;p91"/>
          <p:cNvSpPr/>
          <p:nvPr/>
        </p:nvSpPr>
        <p:spPr>
          <a:xfrm rot="5400000" flipH="1">
            <a:off x="403846" y="3602571"/>
            <a:ext cx="1010386" cy="1818051"/>
          </a:xfrm>
          <a:custGeom>
            <a:avLst/>
            <a:gdLst/>
            <a:ahLst/>
            <a:cxnLst/>
            <a:rect l="l" t="t" r="r" b="b"/>
            <a:pathLst>
              <a:path w="26386" h="47478" extrusionOk="0">
                <a:moveTo>
                  <a:pt x="4776" y="664"/>
                </a:moveTo>
                <a:cubicBezTo>
                  <a:pt x="4938" y="664"/>
                  <a:pt x="5105" y="725"/>
                  <a:pt x="5241" y="861"/>
                </a:cubicBezTo>
                <a:cubicBezTo>
                  <a:pt x="5658" y="1278"/>
                  <a:pt x="5371" y="1982"/>
                  <a:pt x="4771" y="1982"/>
                </a:cubicBezTo>
                <a:cubicBezTo>
                  <a:pt x="4406" y="1982"/>
                  <a:pt x="4120" y="1669"/>
                  <a:pt x="4120" y="1330"/>
                </a:cubicBezTo>
                <a:cubicBezTo>
                  <a:pt x="4120" y="926"/>
                  <a:pt x="4440" y="664"/>
                  <a:pt x="4776" y="664"/>
                </a:cubicBezTo>
                <a:close/>
                <a:moveTo>
                  <a:pt x="24977" y="29671"/>
                </a:moveTo>
                <a:cubicBezTo>
                  <a:pt x="25551" y="29671"/>
                  <a:pt x="25838" y="30375"/>
                  <a:pt x="25420" y="30792"/>
                </a:cubicBezTo>
                <a:cubicBezTo>
                  <a:pt x="25283" y="30930"/>
                  <a:pt x="25127" y="30988"/>
                  <a:pt x="24977" y="30988"/>
                </a:cubicBezTo>
                <a:cubicBezTo>
                  <a:pt x="24472" y="30988"/>
                  <a:pt x="24026" y="30335"/>
                  <a:pt x="24508" y="29853"/>
                </a:cubicBezTo>
                <a:cubicBezTo>
                  <a:pt x="24612" y="29749"/>
                  <a:pt x="24795" y="29671"/>
                  <a:pt x="24977" y="29671"/>
                </a:cubicBezTo>
                <a:close/>
                <a:moveTo>
                  <a:pt x="4771" y="1"/>
                </a:moveTo>
                <a:cubicBezTo>
                  <a:pt x="3259" y="1"/>
                  <a:pt x="2972" y="2191"/>
                  <a:pt x="4459" y="2582"/>
                </a:cubicBezTo>
                <a:lnTo>
                  <a:pt x="4459" y="13897"/>
                </a:lnTo>
                <a:lnTo>
                  <a:pt x="131" y="18199"/>
                </a:lnTo>
                <a:cubicBezTo>
                  <a:pt x="78" y="18251"/>
                  <a:pt x="52" y="18303"/>
                  <a:pt x="26" y="18382"/>
                </a:cubicBezTo>
                <a:lnTo>
                  <a:pt x="0" y="18434"/>
                </a:lnTo>
                <a:lnTo>
                  <a:pt x="0" y="47478"/>
                </a:lnTo>
                <a:lnTo>
                  <a:pt x="652" y="47478"/>
                </a:lnTo>
                <a:lnTo>
                  <a:pt x="652" y="33790"/>
                </a:lnTo>
                <a:lnTo>
                  <a:pt x="21953" y="33790"/>
                </a:lnTo>
                <a:lnTo>
                  <a:pt x="24299" y="31444"/>
                </a:lnTo>
                <a:cubicBezTo>
                  <a:pt x="24507" y="31558"/>
                  <a:pt x="24736" y="31614"/>
                  <a:pt x="24962" y="31614"/>
                </a:cubicBezTo>
                <a:cubicBezTo>
                  <a:pt x="25303" y="31614"/>
                  <a:pt x="25639" y="31486"/>
                  <a:pt x="25890" y="31235"/>
                </a:cubicBezTo>
                <a:cubicBezTo>
                  <a:pt x="26385" y="30740"/>
                  <a:pt x="26385" y="29905"/>
                  <a:pt x="25890" y="29410"/>
                </a:cubicBezTo>
                <a:cubicBezTo>
                  <a:pt x="25610" y="29136"/>
                  <a:pt x="25288" y="29020"/>
                  <a:pt x="24978" y="29020"/>
                </a:cubicBezTo>
                <a:cubicBezTo>
                  <a:pt x="24078" y="29020"/>
                  <a:pt x="23274" y="30004"/>
                  <a:pt x="23856" y="30974"/>
                </a:cubicBezTo>
                <a:lnTo>
                  <a:pt x="21666" y="33138"/>
                </a:lnTo>
                <a:lnTo>
                  <a:pt x="652" y="33138"/>
                </a:lnTo>
                <a:lnTo>
                  <a:pt x="652" y="18616"/>
                </a:lnTo>
                <a:lnTo>
                  <a:pt x="5058" y="14210"/>
                </a:lnTo>
                <a:lnTo>
                  <a:pt x="5084" y="14158"/>
                </a:lnTo>
                <a:cubicBezTo>
                  <a:pt x="5110" y="14106"/>
                  <a:pt x="5110" y="14028"/>
                  <a:pt x="5110" y="13949"/>
                </a:cubicBezTo>
                <a:lnTo>
                  <a:pt x="5110" y="2582"/>
                </a:lnTo>
                <a:cubicBezTo>
                  <a:pt x="6596" y="2191"/>
                  <a:pt x="6310" y="1"/>
                  <a:pt x="47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25" name="Google Shape;2425;p91"/>
          <p:cNvGrpSpPr/>
          <p:nvPr/>
        </p:nvGrpSpPr>
        <p:grpSpPr>
          <a:xfrm>
            <a:off x="1163923" y="1636199"/>
            <a:ext cx="2260119" cy="1807219"/>
            <a:chOff x="1163923" y="1636199"/>
            <a:chExt cx="2260119" cy="1807219"/>
          </a:xfrm>
        </p:grpSpPr>
        <p:sp>
          <p:nvSpPr>
            <p:cNvPr id="2426" name="Google Shape;2426;p91"/>
            <p:cNvSpPr/>
            <p:nvPr/>
          </p:nvSpPr>
          <p:spPr>
            <a:xfrm flipH="1">
              <a:off x="1414483" y="2729624"/>
              <a:ext cx="1414458" cy="100511"/>
            </a:xfrm>
            <a:custGeom>
              <a:avLst/>
              <a:gdLst/>
              <a:ahLst/>
              <a:cxnLst/>
              <a:rect l="l" t="t" r="r" b="b"/>
              <a:pathLst>
                <a:path w="36521" h="2595" extrusionOk="0">
                  <a:moveTo>
                    <a:pt x="1684" y="639"/>
                  </a:moveTo>
                  <a:cubicBezTo>
                    <a:pt x="2020" y="639"/>
                    <a:pt x="2340" y="901"/>
                    <a:pt x="2340" y="1305"/>
                  </a:cubicBezTo>
                  <a:cubicBezTo>
                    <a:pt x="2340" y="1644"/>
                    <a:pt x="2053" y="1957"/>
                    <a:pt x="1688" y="1957"/>
                  </a:cubicBezTo>
                  <a:cubicBezTo>
                    <a:pt x="1089" y="1957"/>
                    <a:pt x="802" y="1253"/>
                    <a:pt x="1219" y="836"/>
                  </a:cubicBezTo>
                  <a:cubicBezTo>
                    <a:pt x="1355" y="700"/>
                    <a:pt x="1521" y="639"/>
                    <a:pt x="1684" y="639"/>
                  </a:cubicBezTo>
                  <a:close/>
                  <a:moveTo>
                    <a:pt x="1741" y="1"/>
                  </a:moveTo>
                  <a:cubicBezTo>
                    <a:pt x="1724" y="1"/>
                    <a:pt x="1706" y="1"/>
                    <a:pt x="1688" y="2"/>
                  </a:cubicBezTo>
                  <a:cubicBezTo>
                    <a:pt x="1677" y="2"/>
                    <a:pt x="1666" y="1"/>
                    <a:pt x="1655" y="1"/>
                  </a:cubicBezTo>
                  <a:cubicBezTo>
                    <a:pt x="581" y="1"/>
                    <a:pt x="0" y="1236"/>
                    <a:pt x="645" y="2088"/>
                  </a:cubicBezTo>
                  <a:cubicBezTo>
                    <a:pt x="908" y="2434"/>
                    <a:pt x="1289" y="2595"/>
                    <a:pt x="1667" y="2595"/>
                  </a:cubicBezTo>
                  <a:cubicBezTo>
                    <a:pt x="2228" y="2595"/>
                    <a:pt x="2784" y="2241"/>
                    <a:pt x="2940" y="1618"/>
                  </a:cubicBezTo>
                  <a:lnTo>
                    <a:pt x="36520" y="1618"/>
                  </a:lnTo>
                  <a:lnTo>
                    <a:pt x="36520" y="967"/>
                  </a:lnTo>
                  <a:lnTo>
                    <a:pt x="2966" y="967"/>
                  </a:lnTo>
                  <a:cubicBezTo>
                    <a:pt x="2814" y="410"/>
                    <a:pt x="2318" y="1"/>
                    <a:pt x="17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 name="Google Shape;2427;p91"/>
            <p:cNvSpPr/>
            <p:nvPr/>
          </p:nvSpPr>
          <p:spPr>
            <a:xfrm flipH="1">
              <a:off x="1163923" y="3063452"/>
              <a:ext cx="1915586" cy="379966"/>
            </a:xfrm>
            <a:custGeom>
              <a:avLst/>
              <a:gdLst/>
              <a:ahLst/>
              <a:cxnLst/>
              <a:rect l="l" t="t" r="r" b="b"/>
              <a:pathLst>
                <a:path w="49460" h="9810" extrusionOk="0">
                  <a:moveTo>
                    <a:pt x="1300" y="676"/>
                  </a:moveTo>
                  <a:cubicBezTo>
                    <a:pt x="1636" y="676"/>
                    <a:pt x="1956" y="938"/>
                    <a:pt x="1956" y="1343"/>
                  </a:cubicBezTo>
                  <a:cubicBezTo>
                    <a:pt x="1956" y="1682"/>
                    <a:pt x="1669" y="1994"/>
                    <a:pt x="1304" y="1994"/>
                  </a:cubicBezTo>
                  <a:cubicBezTo>
                    <a:pt x="731" y="1994"/>
                    <a:pt x="444" y="1291"/>
                    <a:pt x="835" y="873"/>
                  </a:cubicBezTo>
                  <a:cubicBezTo>
                    <a:pt x="971" y="737"/>
                    <a:pt x="1137" y="676"/>
                    <a:pt x="1300" y="676"/>
                  </a:cubicBezTo>
                  <a:close/>
                  <a:moveTo>
                    <a:pt x="1288" y="6195"/>
                  </a:moveTo>
                  <a:cubicBezTo>
                    <a:pt x="1628" y="6195"/>
                    <a:pt x="1956" y="6452"/>
                    <a:pt x="1956" y="6844"/>
                  </a:cubicBezTo>
                  <a:cubicBezTo>
                    <a:pt x="1956" y="7209"/>
                    <a:pt x="1669" y="7470"/>
                    <a:pt x="1304" y="7470"/>
                  </a:cubicBezTo>
                  <a:lnTo>
                    <a:pt x="1304" y="7496"/>
                  </a:lnTo>
                  <a:cubicBezTo>
                    <a:pt x="731" y="7496"/>
                    <a:pt x="444" y="6792"/>
                    <a:pt x="835" y="6375"/>
                  </a:cubicBezTo>
                  <a:cubicBezTo>
                    <a:pt x="968" y="6250"/>
                    <a:pt x="1129" y="6195"/>
                    <a:pt x="1288" y="6195"/>
                  </a:cubicBezTo>
                  <a:close/>
                  <a:moveTo>
                    <a:pt x="1325" y="1"/>
                  </a:moveTo>
                  <a:cubicBezTo>
                    <a:pt x="666" y="1"/>
                    <a:pt x="1" y="469"/>
                    <a:pt x="1" y="1317"/>
                  </a:cubicBezTo>
                  <a:cubicBezTo>
                    <a:pt x="1" y="2158"/>
                    <a:pt x="656" y="2617"/>
                    <a:pt x="1310" y="2617"/>
                  </a:cubicBezTo>
                  <a:cubicBezTo>
                    <a:pt x="1851" y="2617"/>
                    <a:pt x="2391" y="2303"/>
                    <a:pt x="2556" y="1629"/>
                  </a:cubicBezTo>
                  <a:lnTo>
                    <a:pt x="16348" y="1629"/>
                  </a:lnTo>
                  <a:lnTo>
                    <a:pt x="18199" y="3481"/>
                  </a:lnTo>
                  <a:lnTo>
                    <a:pt x="15175" y="6505"/>
                  </a:lnTo>
                  <a:lnTo>
                    <a:pt x="2556" y="6505"/>
                  </a:lnTo>
                  <a:cubicBezTo>
                    <a:pt x="2391" y="5836"/>
                    <a:pt x="1857" y="5526"/>
                    <a:pt x="1319" y="5526"/>
                  </a:cubicBezTo>
                  <a:cubicBezTo>
                    <a:pt x="662" y="5526"/>
                    <a:pt x="1" y="5987"/>
                    <a:pt x="1" y="6818"/>
                  </a:cubicBezTo>
                  <a:cubicBezTo>
                    <a:pt x="1" y="7666"/>
                    <a:pt x="666" y="8133"/>
                    <a:pt x="1325" y="8133"/>
                  </a:cubicBezTo>
                  <a:cubicBezTo>
                    <a:pt x="1861" y="8133"/>
                    <a:pt x="2392" y="7824"/>
                    <a:pt x="2556" y="7157"/>
                  </a:cubicBezTo>
                  <a:lnTo>
                    <a:pt x="15435" y="7157"/>
                  </a:lnTo>
                  <a:lnTo>
                    <a:pt x="18642" y="3950"/>
                  </a:lnTo>
                  <a:lnTo>
                    <a:pt x="24091" y="9373"/>
                  </a:lnTo>
                  <a:cubicBezTo>
                    <a:pt x="24144" y="9399"/>
                    <a:pt x="24170" y="9425"/>
                    <a:pt x="24196" y="9477"/>
                  </a:cubicBezTo>
                  <a:cubicBezTo>
                    <a:pt x="24326" y="9660"/>
                    <a:pt x="24561" y="9790"/>
                    <a:pt x="24769" y="9790"/>
                  </a:cubicBezTo>
                  <a:cubicBezTo>
                    <a:pt x="24795" y="9803"/>
                    <a:pt x="24821" y="9810"/>
                    <a:pt x="24844" y="9810"/>
                  </a:cubicBezTo>
                  <a:cubicBezTo>
                    <a:pt x="24867" y="9810"/>
                    <a:pt x="24887" y="9803"/>
                    <a:pt x="24900" y="9790"/>
                  </a:cubicBezTo>
                  <a:lnTo>
                    <a:pt x="49460" y="9790"/>
                  </a:lnTo>
                  <a:lnTo>
                    <a:pt x="49460" y="9138"/>
                  </a:lnTo>
                  <a:lnTo>
                    <a:pt x="24874" y="9138"/>
                  </a:lnTo>
                  <a:lnTo>
                    <a:pt x="24795" y="9164"/>
                  </a:lnTo>
                  <a:cubicBezTo>
                    <a:pt x="24743" y="9112"/>
                    <a:pt x="24717" y="9086"/>
                    <a:pt x="24665" y="9034"/>
                  </a:cubicBezTo>
                  <a:cubicBezTo>
                    <a:pt x="24639" y="8982"/>
                    <a:pt x="24587" y="8930"/>
                    <a:pt x="24535" y="8904"/>
                  </a:cubicBezTo>
                  <a:lnTo>
                    <a:pt x="16661" y="1030"/>
                  </a:lnTo>
                  <a:lnTo>
                    <a:pt x="16609" y="1004"/>
                  </a:lnTo>
                  <a:cubicBezTo>
                    <a:pt x="16557" y="1004"/>
                    <a:pt x="16478" y="978"/>
                    <a:pt x="16426" y="978"/>
                  </a:cubicBezTo>
                  <a:lnTo>
                    <a:pt x="2556" y="978"/>
                  </a:lnTo>
                  <a:cubicBezTo>
                    <a:pt x="2392" y="311"/>
                    <a:pt x="1861" y="1"/>
                    <a:pt x="13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8" name="Google Shape;2428;p91"/>
            <p:cNvSpPr/>
            <p:nvPr/>
          </p:nvSpPr>
          <p:spPr>
            <a:xfrm flipH="1">
              <a:off x="1794245" y="1636199"/>
              <a:ext cx="1629797" cy="372219"/>
            </a:xfrm>
            <a:custGeom>
              <a:avLst/>
              <a:gdLst/>
              <a:ahLst/>
              <a:cxnLst/>
              <a:rect l="l" t="t" r="r" b="b"/>
              <a:pathLst>
                <a:path w="42081" h="9610" extrusionOk="0">
                  <a:moveTo>
                    <a:pt x="1287" y="669"/>
                  </a:moveTo>
                  <a:cubicBezTo>
                    <a:pt x="1628" y="669"/>
                    <a:pt x="1956" y="927"/>
                    <a:pt x="1956" y="1319"/>
                  </a:cubicBezTo>
                  <a:cubicBezTo>
                    <a:pt x="1956" y="1684"/>
                    <a:pt x="1669" y="1970"/>
                    <a:pt x="1304" y="1970"/>
                  </a:cubicBezTo>
                  <a:cubicBezTo>
                    <a:pt x="730" y="1970"/>
                    <a:pt x="443" y="1266"/>
                    <a:pt x="834" y="849"/>
                  </a:cubicBezTo>
                  <a:cubicBezTo>
                    <a:pt x="967" y="725"/>
                    <a:pt x="1128" y="669"/>
                    <a:pt x="1287" y="669"/>
                  </a:cubicBezTo>
                  <a:close/>
                  <a:moveTo>
                    <a:pt x="1307" y="1"/>
                  </a:moveTo>
                  <a:cubicBezTo>
                    <a:pt x="654" y="1"/>
                    <a:pt x="0" y="461"/>
                    <a:pt x="0" y="1292"/>
                  </a:cubicBezTo>
                  <a:cubicBezTo>
                    <a:pt x="0" y="2140"/>
                    <a:pt x="658" y="2608"/>
                    <a:pt x="1313" y="2608"/>
                  </a:cubicBezTo>
                  <a:cubicBezTo>
                    <a:pt x="1847" y="2608"/>
                    <a:pt x="2380" y="2298"/>
                    <a:pt x="2555" y="1631"/>
                  </a:cubicBezTo>
                  <a:lnTo>
                    <a:pt x="10794" y="1631"/>
                  </a:lnTo>
                  <a:lnTo>
                    <a:pt x="18642" y="9479"/>
                  </a:lnTo>
                  <a:cubicBezTo>
                    <a:pt x="18720" y="9557"/>
                    <a:pt x="18824" y="9609"/>
                    <a:pt x="18954" y="9609"/>
                  </a:cubicBezTo>
                  <a:lnTo>
                    <a:pt x="42080" y="9609"/>
                  </a:lnTo>
                  <a:lnTo>
                    <a:pt x="42080" y="8958"/>
                  </a:lnTo>
                  <a:lnTo>
                    <a:pt x="19033" y="8958"/>
                  </a:lnTo>
                  <a:lnTo>
                    <a:pt x="11185" y="1084"/>
                  </a:lnTo>
                  <a:cubicBezTo>
                    <a:pt x="11159" y="1084"/>
                    <a:pt x="11133" y="1058"/>
                    <a:pt x="11133" y="1058"/>
                  </a:cubicBezTo>
                  <a:lnTo>
                    <a:pt x="11003" y="980"/>
                  </a:lnTo>
                  <a:lnTo>
                    <a:pt x="2555" y="980"/>
                  </a:lnTo>
                  <a:cubicBezTo>
                    <a:pt x="2379" y="310"/>
                    <a:pt x="1843" y="1"/>
                    <a:pt x="13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9" name="Google Shape;2429;p91"/>
            <p:cNvSpPr/>
            <p:nvPr/>
          </p:nvSpPr>
          <p:spPr>
            <a:xfrm flipH="1">
              <a:off x="2006496" y="2207391"/>
              <a:ext cx="1281498" cy="323261"/>
            </a:xfrm>
            <a:custGeom>
              <a:avLst/>
              <a:gdLst/>
              <a:ahLst/>
              <a:cxnLst/>
              <a:rect l="l" t="t" r="r" b="b"/>
              <a:pathLst>
                <a:path w="33088" h="8346" extrusionOk="0">
                  <a:moveTo>
                    <a:pt x="1844" y="659"/>
                  </a:moveTo>
                  <a:cubicBezTo>
                    <a:pt x="2003" y="659"/>
                    <a:pt x="2164" y="715"/>
                    <a:pt x="2296" y="839"/>
                  </a:cubicBezTo>
                  <a:cubicBezTo>
                    <a:pt x="2531" y="1099"/>
                    <a:pt x="2531" y="1517"/>
                    <a:pt x="2270" y="1777"/>
                  </a:cubicBezTo>
                  <a:lnTo>
                    <a:pt x="2296" y="1777"/>
                  </a:lnTo>
                  <a:cubicBezTo>
                    <a:pt x="2164" y="1902"/>
                    <a:pt x="2003" y="1957"/>
                    <a:pt x="1844" y="1957"/>
                  </a:cubicBezTo>
                  <a:cubicBezTo>
                    <a:pt x="1503" y="1957"/>
                    <a:pt x="1175" y="1699"/>
                    <a:pt x="1175" y="1308"/>
                  </a:cubicBezTo>
                  <a:cubicBezTo>
                    <a:pt x="1175" y="917"/>
                    <a:pt x="1503" y="659"/>
                    <a:pt x="1844" y="659"/>
                  </a:cubicBezTo>
                  <a:close/>
                  <a:moveTo>
                    <a:pt x="1844" y="6368"/>
                  </a:moveTo>
                  <a:cubicBezTo>
                    <a:pt x="2003" y="6368"/>
                    <a:pt x="2164" y="6424"/>
                    <a:pt x="2296" y="6549"/>
                  </a:cubicBezTo>
                  <a:cubicBezTo>
                    <a:pt x="2531" y="6809"/>
                    <a:pt x="2531" y="7226"/>
                    <a:pt x="2270" y="7487"/>
                  </a:cubicBezTo>
                  <a:lnTo>
                    <a:pt x="2296" y="7487"/>
                  </a:lnTo>
                  <a:cubicBezTo>
                    <a:pt x="2164" y="7611"/>
                    <a:pt x="2003" y="7667"/>
                    <a:pt x="1844" y="7667"/>
                  </a:cubicBezTo>
                  <a:cubicBezTo>
                    <a:pt x="1503" y="7667"/>
                    <a:pt x="1175" y="7409"/>
                    <a:pt x="1175" y="7018"/>
                  </a:cubicBezTo>
                  <a:cubicBezTo>
                    <a:pt x="1175" y="6626"/>
                    <a:pt x="1503" y="6368"/>
                    <a:pt x="1844" y="6368"/>
                  </a:cubicBezTo>
                  <a:close/>
                  <a:moveTo>
                    <a:pt x="1818" y="0"/>
                  </a:moveTo>
                  <a:cubicBezTo>
                    <a:pt x="1600" y="0"/>
                    <a:pt x="1373" y="58"/>
                    <a:pt x="1149" y="187"/>
                  </a:cubicBezTo>
                  <a:cubicBezTo>
                    <a:pt x="10" y="860"/>
                    <a:pt x="490" y="2612"/>
                    <a:pt x="1798" y="2612"/>
                  </a:cubicBezTo>
                  <a:cubicBezTo>
                    <a:pt x="1808" y="2612"/>
                    <a:pt x="1817" y="2612"/>
                    <a:pt x="1827" y="2612"/>
                  </a:cubicBezTo>
                  <a:cubicBezTo>
                    <a:pt x="2062" y="2612"/>
                    <a:pt x="2270" y="2559"/>
                    <a:pt x="2479" y="2429"/>
                  </a:cubicBezTo>
                  <a:lnTo>
                    <a:pt x="4200" y="4176"/>
                  </a:lnTo>
                  <a:lnTo>
                    <a:pt x="2479" y="5897"/>
                  </a:lnTo>
                  <a:cubicBezTo>
                    <a:pt x="2254" y="5769"/>
                    <a:pt x="2029" y="5712"/>
                    <a:pt x="1815" y="5712"/>
                  </a:cubicBezTo>
                  <a:cubicBezTo>
                    <a:pt x="768" y="5712"/>
                    <a:pt x="0" y="7068"/>
                    <a:pt x="888" y="7956"/>
                  </a:cubicBezTo>
                  <a:cubicBezTo>
                    <a:pt x="1168" y="8229"/>
                    <a:pt x="1490" y="8346"/>
                    <a:pt x="1802" y="8346"/>
                  </a:cubicBezTo>
                  <a:cubicBezTo>
                    <a:pt x="2711" y="8346"/>
                    <a:pt x="3531" y="7356"/>
                    <a:pt x="2948" y="6366"/>
                  </a:cubicBezTo>
                  <a:lnTo>
                    <a:pt x="4773" y="4515"/>
                  </a:lnTo>
                  <a:lnTo>
                    <a:pt x="33088" y="4515"/>
                  </a:lnTo>
                  <a:lnTo>
                    <a:pt x="33088" y="3863"/>
                  </a:lnTo>
                  <a:lnTo>
                    <a:pt x="24406" y="3863"/>
                  </a:lnTo>
                  <a:lnTo>
                    <a:pt x="24406" y="3811"/>
                  </a:lnTo>
                  <a:lnTo>
                    <a:pt x="4799" y="3811"/>
                  </a:lnTo>
                  <a:lnTo>
                    <a:pt x="2948" y="1960"/>
                  </a:lnTo>
                  <a:cubicBezTo>
                    <a:pt x="3476" y="1031"/>
                    <a:pt x="2739" y="0"/>
                    <a:pt x="18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0" name="Google Shape;2430;p91"/>
            <p:cNvSpPr/>
            <p:nvPr/>
          </p:nvSpPr>
          <p:spPr>
            <a:xfrm flipH="1">
              <a:off x="1184933" y="1661451"/>
              <a:ext cx="1414458" cy="100511"/>
            </a:xfrm>
            <a:custGeom>
              <a:avLst/>
              <a:gdLst/>
              <a:ahLst/>
              <a:cxnLst/>
              <a:rect l="l" t="t" r="r" b="b"/>
              <a:pathLst>
                <a:path w="36521" h="2595" extrusionOk="0">
                  <a:moveTo>
                    <a:pt x="1684" y="639"/>
                  </a:moveTo>
                  <a:cubicBezTo>
                    <a:pt x="2020" y="639"/>
                    <a:pt x="2340" y="901"/>
                    <a:pt x="2340" y="1305"/>
                  </a:cubicBezTo>
                  <a:cubicBezTo>
                    <a:pt x="2340" y="1644"/>
                    <a:pt x="2053" y="1957"/>
                    <a:pt x="1688" y="1957"/>
                  </a:cubicBezTo>
                  <a:cubicBezTo>
                    <a:pt x="1089" y="1957"/>
                    <a:pt x="802" y="1253"/>
                    <a:pt x="1219" y="836"/>
                  </a:cubicBezTo>
                  <a:cubicBezTo>
                    <a:pt x="1355" y="700"/>
                    <a:pt x="1521" y="639"/>
                    <a:pt x="1684" y="639"/>
                  </a:cubicBezTo>
                  <a:close/>
                  <a:moveTo>
                    <a:pt x="1741" y="1"/>
                  </a:moveTo>
                  <a:cubicBezTo>
                    <a:pt x="1724" y="1"/>
                    <a:pt x="1706" y="1"/>
                    <a:pt x="1688" y="2"/>
                  </a:cubicBezTo>
                  <a:cubicBezTo>
                    <a:pt x="1677" y="2"/>
                    <a:pt x="1666" y="1"/>
                    <a:pt x="1655" y="1"/>
                  </a:cubicBezTo>
                  <a:cubicBezTo>
                    <a:pt x="581" y="1"/>
                    <a:pt x="0" y="1236"/>
                    <a:pt x="645" y="2088"/>
                  </a:cubicBezTo>
                  <a:cubicBezTo>
                    <a:pt x="908" y="2434"/>
                    <a:pt x="1289" y="2595"/>
                    <a:pt x="1667" y="2595"/>
                  </a:cubicBezTo>
                  <a:cubicBezTo>
                    <a:pt x="2228" y="2595"/>
                    <a:pt x="2784" y="2241"/>
                    <a:pt x="2940" y="1618"/>
                  </a:cubicBezTo>
                  <a:lnTo>
                    <a:pt x="36520" y="1618"/>
                  </a:lnTo>
                  <a:lnTo>
                    <a:pt x="36520" y="967"/>
                  </a:lnTo>
                  <a:lnTo>
                    <a:pt x="2966" y="967"/>
                  </a:lnTo>
                  <a:cubicBezTo>
                    <a:pt x="2814" y="410"/>
                    <a:pt x="2318" y="1"/>
                    <a:pt x="17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31" name="Google Shape;2431;p91"/>
          <p:cNvSpPr/>
          <p:nvPr/>
        </p:nvSpPr>
        <p:spPr>
          <a:xfrm flipH="1">
            <a:off x="12" y="950034"/>
            <a:ext cx="1281498" cy="323261"/>
          </a:xfrm>
          <a:custGeom>
            <a:avLst/>
            <a:gdLst/>
            <a:ahLst/>
            <a:cxnLst/>
            <a:rect l="l" t="t" r="r" b="b"/>
            <a:pathLst>
              <a:path w="33088" h="8346" extrusionOk="0">
                <a:moveTo>
                  <a:pt x="1844" y="659"/>
                </a:moveTo>
                <a:cubicBezTo>
                  <a:pt x="2003" y="659"/>
                  <a:pt x="2164" y="715"/>
                  <a:pt x="2296" y="839"/>
                </a:cubicBezTo>
                <a:cubicBezTo>
                  <a:pt x="2531" y="1099"/>
                  <a:pt x="2531" y="1517"/>
                  <a:pt x="2270" y="1777"/>
                </a:cubicBezTo>
                <a:lnTo>
                  <a:pt x="2296" y="1777"/>
                </a:lnTo>
                <a:cubicBezTo>
                  <a:pt x="2164" y="1902"/>
                  <a:pt x="2003" y="1957"/>
                  <a:pt x="1844" y="1957"/>
                </a:cubicBezTo>
                <a:cubicBezTo>
                  <a:pt x="1503" y="1957"/>
                  <a:pt x="1175" y="1699"/>
                  <a:pt x="1175" y="1308"/>
                </a:cubicBezTo>
                <a:cubicBezTo>
                  <a:pt x="1175" y="917"/>
                  <a:pt x="1503" y="659"/>
                  <a:pt x="1844" y="659"/>
                </a:cubicBezTo>
                <a:close/>
                <a:moveTo>
                  <a:pt x="1844" y="6368"/>
                </a:moveTo>
                <a:cubicBezTo>
                  <a:pt x="2003" y="6368"/>
                  <a:pt x="2164" y="6424"/>
                  <a:pt x="2296" y="6549"/>
                </a:cubicBezTo>
                <a:cubicBezTo>
                  <a:pt x="2531" y="6809"/>
                  <a:pt x="2531" y="7226"/>
                  <a:pt x="2270" y="7487"/>
                </a:cubicBezTo>
                <a:lnTo>
                  <a:pt x="2296" y="7487"/>
                </a:lnTo>
                <a:cubicBezTo>
                  <a:pt x="2164" y="7611"/>
                  <a:pt x="2003" y="7667"/>
                  <a:pt x="1844" y="7667"/>
                </a:cubicBezTo>
                <a:cubicBezTo>
                  <a:pt x="1503" y="7667"/>
                  <a:pt x="1175" y="7409"/>
                  <a:pt x="1175" y="7018"/>
                </a:cubicBezTo>
                <a:cubicBezTo>
                  <a:pt x="1175" y="6626"/>
                  <a:pt x="1503" y="6368"/>
                  <a:pt x="1844" y="6368"/>
                </a:cubicBezTo>
                <a:close/>
                <a:moveTo>
                  <a:pt x="1818" y="0"/>
                </a:moveTo>
                <a:cubicBezTo>
                  <a:pt x="1600" y="0"/>
                  <a:pt x="1373" y="58"/>
                  <a:pt x="1149" y="187"/>
                </a:cubicBezTo>
                <a:cubicBezTo>
                  <a:pt x="10" y="860"/>
                  <a:pt x="490" y="2612"/>
                  <a:pt x="1798" y="2612"/>
                </a:cubicBezTo>
                <a:cubicBezTo>
                  <a:pt x="1808" y="2612"/>
                  <a:pt x="1817" y="2612"/>
                  <a:pt x="1827" y="2612"/>
                </a:cubicBezTo>
                <a:cubicBezTo>
                  <a:pt x="2062" y="2612"/>
                  <a:pt x="2270" y="2559"/>
                  <a:pt x="2479" y="2429"/>
                </a:cubicBezTo>
                <a:lnTo>
                  <a:pt x="4200" y="4176"/>
                </a:lnTo>
                <a:lnTo>
                  <a:pt x="2479" y="5897"/>
                </a:lnTo>
                <a:cubicBezTo>
                  <a:pt x="2254" y="5769"/>
                  <a:pt x="2029" y="5712"/>
                  <a:pt x="1815" y="5712"/>
                </a:cubicBezTo>
                <a:cubicBezTo>
                  <a:pt x="768" y="5712"/>
                  <a:pt x="0" y="7068"/>
                  <a:pt x="888" y="7956"/>
                </a:cubicBezTo>
                <a:cubicBezTo>
                  <a:pt x="1168" y="8229"/>
                  <a:pt x="1490" y="8346"/>
                  <a:pt x="1802" y="8346"/>
                </a:cubicBezTo>
                <a:cubicBezTo>
                  <a:pt x="2711" y="8346"/>
                  <a:pt x="3531" y="7356"/>
                  <a:pt x="2948" y="6366"/>
                </a:cubicBezTo>
                <a:lnTo>
                  <a:pt x="4773" y="4515"/>
                </a:lnTo>
                <a:lnTo>
                  <a:pt x="33088" y="4515"/>
                </a:lnTo>
                <a:lnTo>
                  <a:pt x="33088" y="3863"/>
                </a:lnTo>
                <a:lnTo>
                  <a:pt x="24406" y="3863"/>
                </a:lnTo>
                <a:lnTo>
                  <a:pt x="24406" y="3811"/>
                </a:lnTo>
                <a:lnTo>
                  <a:pt x="4799" y="3811"/>
                </a:lnTo>
                <a:lnTo>
                  <a:pt x="2948" y="1960"/>
                </a:lnTo>
                <a:cubicBezTo>
                  <a:pt x="3476" y="1031"/>
                  <a:pt x="2739" y="0"/>
                  <a:pt x="18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2" name="Google Shape;2432;p91"/>
          <p:cNvSpPr/>
          <p:nvPr/>
        </p:nvSpPr>
        <p:spPr>
          <a:xfrm flipH="1">
            <a:off x="12" y="395275"/>
            <a:ext cx="1915586" cy="379966"/>
          </a:xfrm>
          <a:custGeom>
            <a:avLst/>
            <a:gdLst/>
            <a:ahLst/>
            <a:cxnLst/>
            <a:rect l="l" t="t" r="r" b="b"/>
            <a:pathLst>
              <a:path w="49460" h="9810" extrusionOk="0">
                <a:moveTo>
                  <a:pt x="1300" y="676"/>
                </a:moveTo>
                <a:cubicBezTo>
                  <a:pt x="1636" y="676"/>
                  <a:pt x="1956" y="938"/>
                  <a:pt x="1956" y="1343"/>
                </a:cubicBezTo>
                <a:cubicBezTo>
                  <a:pt x="1956" y="1682"/>
                  <a:pt x="1669" y="1994"/>
                  <a:pt x="1304" y="1994"/>
                </a:cubicBezTo>
                <a:cubicBezTo>
                  <a:pt x="731" y="1994"/>
                  <a:pt x="444" y="1291"/>
                  <a:pt x="835" y="873"/>
                </a:cubicBezTo>
                <a:cubicBezTo>
                  <a:pt x="971" y="737"/>
                  <a:pt x="1137" y="676"/>
                  <a:pt x="1300" y="676"/>
                </a:cubicBezTo>
                <a:close/>
                <a:moveTo>
                  <a:pt x="1288" y="6195"/>
                </a:moveTo>
                <a:cubicBezTo>
                  <a:pt x="1628" y="6195"/>
                  <a:pt x="1956" y="6452"/>
                  <a:pt x="1956" y="6844"/>
                </a:cubicBezTo>
                <a:cubicBezTo>
                  <a:pt x="1956" y="7209"/>
                  <a:pt x="1669" y="7470"/>
                  <a:pt x="1304" y="7470"/>
                </a:cubicBezTo>
                <a:lnTo>
                  <a:pt x="1304" y="7496"/>
                </a:lnTo>
                <a:cubicBezTo>
                  <a:pt x="731" y="7496"/>
                  <a:pt x="444" y="6792"/>
                  <a:pt x="835" y="6375"/>
                </a:cubicBezTo>
                <a:cubicBezTo>
                  <a:pt x="968" y="6250"/>
                  <a:pt x="1129" y="6195"/>
                  <a:pt x="1288" y="6195"/>
                </a:cubicBezTo>
                <a:close/>
                <a:moveTo>
                  <a:pt x="1325" y="1"/>
                </a:moveTo>
                <a:cubicBezTo>
                  <a:pt x="666" y="1"/>
                  <a:pt x="1" y="469"/>
                  <a:pt x="1" y="1317"/>
                </a:cubicBezTo>
                <a:cubicBezTo>
                  <a:pt x="1" y="2158"/>
                  <a:pt x="656" y="2617"/>
                  <a:pt x="1310" y="2617"/>
                </a:cubicBezTo>
                <a:cubicBezTo>
                  <a:pt x="1851" y="2617"/>
                  <a:pt x="2391" y="2303"/>
                  <a:pt x="2556" y="1629"/>
                </a:cubicBezTo>
                <a:lnTo>
                  <a:pt x="16348" y="1629"/>
                </a:lnTo>
                <a:lnTo>
                  <a:pt x="18199" y="3481"/>
                </a:lnTo>
                <a:lnTo>
                  <a:pt x="15175" y="6505"/>
                </a:lnTo>
                <a:lnTo>
                  <a:pt x="2556" y="6505"/>
                </a:lnTo>
                <a:cubicBezTo>
                  <a:pt x="2391" y="5836"/>
                  <a:pt x="1857" y="5526"/>
                  <a:pt x="1319" y="5526"/>
                </a:cubicBezTo>
                <a:cubicBezTo>
                  <a:pt x="662" y="5526"/>
                  <a:pt x="1" y="5987"/>
                  <a:pt x="1" y="6818"/>
                </a:cubicBezTo>
                <a:cubicBezTo>
                  <a:pt x="1" y="7666"/>
                  <a:pt x="666" y="8133"/>
                  <a:pt x="1325" y="8133"/>
                </a:cubicBezTo>
                <a:cubicBezTo>
                  <a:pt x="1861" y="8133"/>
                  <a:pt x="2392" y="7824"/>
                  <a:pt x="2556" y="7157"/>
                </a:cubicBezTo>
                <a:lnTo>
                  <a:pt x="15435" y="7157"/>
                </a:lnTo>
                <a:lnTo>
                  <a:pt x="18642" y="3950"/>
                </a:lnTo>
                <a:lnTo>
                  <a:pt x="24091" y="9373"/>
                </a:lnTo>
                <a:cubicBezTo>
                  <a:pt x="24144" y="9399"/>
                  <a:pt x="24170" y="9425"/>
                  <a:pt x="24196" y="9477"/>
                </a:cubicBezTo>
                <a:cubicBezTo>
                  <a:pt x="24326" y="9660"/>
                  <a:pt x="24561" y="9790"/>
                  <a:pt x="24769" y="9790"/>
                </a:cubicBezTo>
                <a:cubicBezTo>
                  <a:pt x="24795" y="9803"/>
                  <a:pt x="24821" y="9810"/>
                  <a:pt x="24844" y="9810"/>
                </a:cubicBezTo>
                <a:cubicBezTo>
                  <a:pt x="24867" y="9810"/>
                  <a:pt x="24887" y="9803"/>
                  <a:pt x="24900" y="9790"/>
                </a:cubicBezTo>
                <a:lnTo>
                  <a:pt x="49460" y="9790"/>
                </a:lnTo>
                <a:lnTo>
                  <a:pt x="49460" y="9138"/>
                </a:lnTo>
                <a:lnTo>
                  <a:pt x="24874" y="9138"/>
                </a:lnTo>
                <a:lnTo>
                  <a:pt x="24795" y="9164"/>
                </a:lnTo>
                <a:cubicBezTo>
                  <a:pt x="24743" y="9112"/>
                  <a:pt x="24717" y="9086"/>
                  <a:pt x="24665" y="9034"/>
                </a:cubicBezTo>
                <a:cubicBezTo>
                  <a:pt x="24639" y="8982"/>
                  <a:pt x="24587" y="8930"/>
                  <a:pt x="24535" y="8904"/>
                </a:cubicBezTo>
                <a:lnTo>
                  <a:pt x="16661" y="1030"/>
                </a:lnTo>
                <a:lnTo>
                  <a:pt x="16609" y="1004"/>
                </a:lnTo>
                <a:cubicBezTo>
                  <a:pt x="16557" y="1004"/>
                  <a:pt x="16478" y="978"/>
                  <a:pt x="16426" y="978"/>
                </a:cubicBezTo>
                <a:lnTo>
                  <a:pt x="2556" y="978"/>
                </a:lnTo>
                <a:cubicBezTo>
                  <a:pt x="2392" y="311"/>
                  <a:pt x="1861" y="1"/>
                  <a:pt x="13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3" name="Google Shape;2433;p91"/>
          <p:cNvSpPr/>
          <p:nvPr/>
        </p:nvSpPr>
        <p:spPr>
          <a:xfrm flipH="1">
            <a:off x="12" y="126710"/>
            <a:ext cx="1414458" cy="100511"/>
          </a:xfrm>
          <a:custGeom>
            <a:avLst/>
            <a:gdLst/>
            <a:ahLst/>
            <a:cxnLst/>
            <a:rect l="l" t="t" r="r" b="b"/>
            <a:pathLst>
              <a:path w="36521" h="2595" extrusionOk="0">
                <a:moveTo>
                  <a:pt x="1684" y="639"/>
                </a:moveTo>
                <a:cubicBezTo>
                  <a:pt x="2020" y="639"/>
                  <a:pt x="2340" y="901"/>
                  <a:pt x="2340" y="1305"/>
                </a:cubicBezTo>
                <a:cubicBezTo>
                  <a:pt x="2340" y="1644"/>
                  <a:pt x="2053" y="1957"/>
                  <a:pt x="1688" y="1957"/>
                </a:cubicBezTo>
                <a:cubicBezTo>
                  <a:pt x="1089" y="1957"/>
                  <a:pt x="802" y="1253"/>
                  <a:pt x="1219" y="836"/>
                </a:cubicBezTo>
                <a:cubicBezTo>
                  <a:pt x="1355" y="700"/>
                  <a:pt x="1521" y="639"/>
                  <a:pt x="1684" y="639"/>
                </a:cubicBezTo>
                <a:close/>
                <a:moveTo>
                  <a:pt x="1741" y="1"/>
                </a:moveTo>
                <a:cubicBezTo>
                  <a:pt x="1724" y="1"/>
                  <a:pt x="1706" y="1"/>
                  <a:pt x="1688" y="2"/>
                </a:cubicBezTo>
                <a:cubicBezTo>
                  <a:pt x="1677" y="2"/>
                  <a:pt x="1666" y="1"/>
                  <a:pt x="1655" y="1"/>
                </a:cubicBezTo>
                <a:cubicBezTo>
                  <a:pt x="581" y="1"/>
                  <a:pt x="0" y="1236"/>
                  <a:pt x="645" y="2088"/>
                </a:cubicBezTo>
                <a:cubicBezTo>
                  <a:pt x="908" y="2434"/>
                  <a:pt x="1289" y="2595"/>
                  <a:pt x="1667" y="2595"/>
                </a:cubicBezTo>
                <a:cubicBezTo>
                  <a:pt x="2228" y="2595"/>
                  <a:pt x="2784" y="2241"/>
                  <a:pt x="2940" y="1618"/>
                </a:cubicBezTo>
                <a:lnTo>
                  <a:pt x="36520" y="1618"/>
                </a:lnTo>
                <a:lnTo>
                  <a:pt x="36520" y="967"/>
                </a:lnTo>
                <a:lnTo>
                  <a:pt x="2966" y="967"/>
                </a:lnTo>
                <a:cubicBezTo>
                  <a:pt x="2814" y="410"/>
                  <a:pt x="2318" y="1"/>
                  <a:pt x="17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34" name="Google Shape;2434;p91"/>
          <p:cNvGrpSpPr/>
          <p:nvPr/>
        </p:nvGrpSpPr>
        <p:grpSpPr>
          <a:xfrm>
            <a:off x="314200" y="1713150"/>
            <a:ext cx="1717200" cy="1717200"/>
            <a:chOff x="7190650" y="1713150"/>
            <a:chExt cx="1717200" cy="1717200"/>
          </a:xfrm>
        </p:grpSpPr>
        <p:sp>
          <p:nvSpPr>
            <p:cNvPr id="2435" name="Google Shape;2435;p91"/>
            <p:cNvSpPr/>
            <p:nvPr/>
          </p:nvSpPr>
          <p:spPr>
            <a:xfrm>
              <a:off x="7190650" y="1713150"/>
              <a:ext cx="1717200" cy="1717200"/>
            </a:xfrm>
            <a:prstGeom prst="ellipse">
              <a:avLst/>
            </a:prstGeom>
            <a:no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6" name="Google Shape;2436;p91"/>
            <p:cNvSpPr/>
            <p:nvPr/>
          </p:nvSpPr>
          <p:spPr>
            <a:xfrm>
              <a:off x="7470550" y="1993050"/>
              <a:ext cx="1157400" cy="11574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7" name="Google Shape;2437;p91"/>
            <p:cNvSpPr/>
            <p:nvPr/>
          </p:nvSpPr>
          <p:spPr>
            <a:xfrm>
              <a:off x="7623250" y="2145750"/>
              <a:ext cx="852000" cy="852000"/>
            </a:xfrm>
            <a:prstGeom prst="ellipse">
              <a:avLst/>
            </a:prstGeom>
            <a:noFill/>
            <a:ln w="2857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38" name="Google Shape;2438;p91">
            <a:hlinkClick r:id="" action="ppaction://hlinkshowjump?jump=nextslide"/>
          </p:cNvPr>
          <p:cNvSpPr/>
          <p:nvPr/>
        </p:nvSpPr>
        <p:spPr>
          <a:xfrm>
            <a:off x="4814125" y="4913101"/>
            <a:ext cx="228600" cy="313800"/>
          </a:xfrm>
          <a:prstGeom prst="rect">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9" name="Google Shape;2439;p91">
            <a:hlinkClick r:id="" action="ppaction://hlinkshowjump?jump=nextslide"/>
          </p:cNvPr>
          <p:cNvSpPr/>
          <p:nvPr/>
        </p:nvSpPr>
        <p:spPr>
          <a:xfrm>
            <a:off x="4884413" y="4973160"/>
            <a:ext cx="88024" cy="110279"/>
          </a:xfrm>
          <a:custGeom>
            <a:avLst/>
            <a:gdLst/>
            <a:ahLst/>
            <a:cxnLst/>
            <a:rect l="l" t="t" r="r" b="b"/>
            <a:pathLst>
              <a:path w="1739" h="2179" extrusionOk="0">
                <a:moveTo>
                  <a:pt x="1" y="1"/>
                </a:moveTo>
                <a:lnTo>
                  <a:pt x="1" y="2179"/>
                </a:lnTo>
                <a:lnTo>
                  <a:pt x="758" y="2179"/>
                </a:lnTo>
                <a:lnTo>
                  <a:pt x="1739" y="1090"/>
                </a:lnTo>
                <a:lnTo>
                  <a:pt x="758" y="1"/>
                </a:lnTo>
                <a:close/>
              </a:path>
            </a:pathLst>
          </a:cu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0" name="Google Shape;2440;p91">
            <a:hlinkClick r:id="" action="ppaction://hlinkshowjump?jump=previousslide"/>
          </p:cNvPr>
          <p:cNvSpPr/>
          <p:nvPr/>
        </p:nvSpPr>
        <p:spPr>
          <a:xfrm>
            <a:off x="4101275" y="4913101"/>
            <a:ext cx="228600" cy="313800"/>
          </a:xfrm>
          <a:prstGeom prst="rect">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1" name="Google Shape;2441;p91">
            <a:hlinkClick r:id="" action="ppaction://hlinkshowjump?jump=previousslide"/>
          </p:cNvPr>
          <p:cNvSpPr/>
          <p:nvPr/>
        </p:nvSpPr>
        <p:spPr>
          <a:xfrm flipH="1">
            <a:off x="4171563" y="4973162"/>
            <a:ext cx="88024" cy="110274"/>
          </a:xfrm>
          <a:custGeom>
            <a:avLst/>
            <a:gdLst/>
            <a:ahLst/>
            <a:cxnLst/>
            <a:rect l="l" t="t" r="r" b="b"/>
            <a:pathLst>
              <a:path w="1739" h="2179" extrusionOk="0">
                <a:moveTo>
                  <a:pt x="1" y="1"/>
                </a:moveTo>
                <a:lnTo>
                  <a:pt x="1" y="2179"/>
                </a:lnTo>
                <a:lnTo>
                  <a:pt x="758" y="2179"/>
                </a:lnTo>
                <a:lnTo>
                  <a:pt x="1739" y="1090"/>
                </a:lnTo>
                <a:lnTo>
                  <a:pt x="758" y="1"/>
                </a:lnTo>
                <a:close/>
              </a:path>
            </a:pathLst>
          </a:cu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2" name="Google Shape;2442;p91">
            <a:hlinkClick r:id="rId3" action="ppaction://hlinksldjump"/>
          </p:cNvPr>
          <p:cNvSpPr/>
          <p:nvPr/>
        </p:nvSpPr>
        <p:spPr>
          <a:xfrm>
            <a:off x="4457700" y="4913101"/>
            <a:ext cx="228600" cy="313800"/>
          </a:xfrm>
          <a:prstGeom prst="rect">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443" name="Google Shape;2443;p91">
            <a:hlinkClick r:id="rId3" action="ppaction://hlinksldjump"/>
          </p:cNvPr>
          <p:cNvCxnSpPr/>
          <p:nvPr/>
        </p:nvCxnSpPr>
        <p:spPr>
          <a:xfrm>
            <a:off x="4528050" y="5043541"/>
            <a:ext cx="87900" cy="0"/>
          </a:xfrm>
          <a:prstGeom prst="straightConnector1">
            <a:avLst/>
          </a:prstGeom>
          <a:noFill/>
          <a:ln w="19050" cap="rnd" cmpd="sng">
            <a:solidFill>
              <a:schemeClr val="dk2"/>
            </a:solidFill>
            <a:prstDash val="solid"/>
            <a:round/>
            <a:headEnd type="none" w="med" len="med"/>
            <a:tailEnd type="none" w="med" len="med"/>
          </a:ln>
        </p:spPr>
      </p:cxnSp>
      <p:cxnSp>
        <p:nvCxnSpPr>
          <p:cNvPr id="2444" name="Google Shape;2444;p91">
            <a:hlinkClick r:id="rId3" action="ppaction://hlinksldjump"/>
          </p:cNvPr>
          <p:cNvCxnSpPr/>
          <p:nvPr/>
        </p:nvCxnSpPr>
        <p:spPr>
          <a:xfrm>
            <a:off x="4528050" y="4982575"/>
            <a:ext cx="87900" cy="0"/>
          </a:xfrm>
          <a:prstGeom prst="straightConnector1">
            <a:avLst/>
          </a:prstGeom>
          <a:noFill/>
          <a:ln w="19050" cap="rnd" cmpd="sng">
            <a:solidFill>
              <a:schemeClr val="dk2"/>
            </a:solidFill>
            <a:prstDash val="solid"/>
            <a:round/>
            <a:headEnd type="none" w="med" len="med"/>
            <a:tailEnd type="none" w="med" len="med"/>
          </a:ln>
        </p:spPr>
      </p:cxnSp>
      <p:cxnSp>
        <p:nvCxnSpPr>
          <p:cNvPr id="2445" name="Google Shape;2445;p91">
            <a:hlinkClick r:id="rId3" action="ppaction://hlinksldjump"/>
          </p:cNvPr>
          <p:cNvCxnSpPr/>
          <p:nvPr/>
        </p:nvCxnSpPr>
        <p:spPr>
          <a:xfrm>
            <a:off x="4528050" y="5074024"/>
            <a:ext cx="87900" cy="0"/>
          </a:xfrm>
          <a:prstGeom prst="straightConnector1">
            <a:avLst/>
          </a:prstGeom>
          <a:noFill/>
          <a:ln w="19050" cap="rnd" cmpd="sng">
            <a:solidFill>
              <a:schemeClr val="dk2"/>
            </a:solidFill>
            <a:prstDash val="solid"/>
            <a:round/>
            <a:headEnd type="none" w="med" len="med"/>
            <a:tailEnd type="none" w="med" len="med"/>
          </a:ln>
        </p:spPr>
      </p:cxnSp>
      <p:cxnSp>
        <p:nvCxnSpPr>
          <p:cNvPr id="2446" name="Google Shape;2446;p91">
            <a:hlinkClick r:id="rId3" action="ppaction://hlinksldjump"/>
          </p:cNvPr>
          <p:cNvCxnSpPr/>
          <p:nvPr/>
        </p:nvCxnSpPr>
        <p:spPr>
          <a:xfrm>
            <a:off x="4528050" y="5013058"/>
            <a:ext cx="87900" cy="0"/>
          </a:xfrm>
          <a:prstGeom prst="straightConnector1">
            <a:avLst/>
          </a:prstGeom>
          <a:noFill/>
          <a:ln w="19050" cap="rnd" cmpd="sng">
            <a:solidFill>
              <a:schemeClr val="dk2"/>
            </a:solidFill>
            <a:prstDash val="solid"/>
            <a:round/>
            <a:headEnd type="none" w="med" len="med"/>
            <a:tailEnd type="non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425"/>
                                        </p:tgtEl>
                                        <p:attrNameLst>
                                          <p:attrName>style.visibility</p:attrName>
                                        </p:attrNameLst>
                                      </p:cBhvr>
                                      <p:to>
                                        <p:strVal val="visible"/>
                                      </p:to>
                                    </p:set>
                                    <p:anim calcmode="lin" valueType="num">
                                      <p:cBhvr additive="base">
                                        <p:cTn id="7" dur="1000"/>
                                        <p:tgtEl>
                                          <p:spTgt spid="2425"/>
                                        </p:tgtEl>
                                        <p:attrNameLst>
                                          <p:attrName>ppt_x</p:attrName>
                                        </p:attrNameLst>
                                      </p:cBhvr>
                                      <p:tavLst>
                                        <p:tav tm="0">
                                          <p:val>
                                            <p:strVal val="#ppt_x-1"/>
                                          </p:val>
                                        </p:tav>
                                        <p:tav tm="100000">
                                          <p:val>
                                            <p:strVal val="#ppt_x"/>
                                          </p:val>
                                        </p:tav>
                                      </p:tavLst>
                                    </p:anim>
                                  </p:childTnLst>
                                </p:cTn>
                              </p:par>
                              <p:par>
                                <p:cTn id="8" presetID="2" presetClass="entr" presetSubtype="8" fill="hold" nodeType="withEffect">
                                  <p:stCondLst>
                                    <p:cond delay="0"/>
                                  </p:stCondLst>
                                  <p:childTnLst>
                                    <p:set>
                                      <p:cBhvr>
                                        <p:cTn id="9" dur="1" fill="hold">
                                          <p:stCondLst>
                                            <p:cond delay="0"/>
                                          </p:stCondLst>
                                        </p:cTn>
                                        <p:tgtEl>
                                          <p:spTgt spid="2434"/>
                                        </p:tgtEl>
                                        <p:attrNameLst>
                                          <p:attrName>style.visibility</p:attrName>
                                        </p:attrNameLst>
                                      </p:cBhvr>
                                      <p:to>
                                        <p:strVal val="visible"/>
                                      </p:to>
                                    </p:set>
                                    <p:anim calcmode="lin" valueType="num">
                                      <p:cBhvr additive="base">
                                        <p:cTn id="10" dur="1000"/>
                                        <p:tgtEl>
                                          <p:spTgt spid="2434"/>
                                        </p:tgtEl>
                                        <p:attrNameLst>
                                          <p:attrName>ppt_x</p:attrName>
                                        </p:attrNameLst>
                                      </p:cBhvr>
                                      <p:tavLst>
                                        <p:tav tm="0">
                                          <p:val>
                                            <p:strVal val="#ppt_x-1"/>
                                          </p:val>
                                        </p:tav>
                                        <p:tav tm="100000">
                                          <p:val>
                                            <p:strVal val="#ppt_x"/>
                                          </p:val>
                                        </p:tav>
                                      </p:tavLst>
                                    </p:anim>
                                  </p:childTnLst>
                                </p:cTn>
                              </p:par>
                            </p:childTnLst>
                          </p:cTn>
                        </p:par>
                        <p:par>
                          <p:cTn id="11" fill="hold">
                            <p:stCondLst>
                              <p:cond delay="1000"/>
                            </p:stCondLst>
                            <p:childTnLst>
                              <p:par>
                                <p:cTn id="12" presetID="8" presetClass="emph" presetSubtype="0" fill="hold" nodeType="afterEffect">
                                  <p:stCondLst>
                                    <p:cond delay="0"/>
                                  </p:stCondLst>
                                  <p:childTnLst>
                                    <p:animRot by="-21600000">
                                      <p:cBhvr>
                                        <p:cTn id="13" dur="3200" fill="hold"/>
                                        <p:tgtEl>
                                          <p:spTgt spid="2434"/>
                                        </p:tgtEl>
                                        <p:attrNameLst>
                                          <p:attrName>r</p:attrName>
                                        </p:attrNameLst>
                                      </p:cBhvr>
                                    </p:animRot>
                                  </p:childTnLst>
                                </p:cTn>
                              </p:par>
                            </p:childTnLst>
                          </p:cTn>
                        </p:par>
                        <p:par>
                          <p:cTn id="14" fill="hold">
                            <p:stCondLst>
                              <p:cond delay="4200"/>
                            </p:stCondLst>
                            <p:childTnLst>
                              <p:par>
                                <p:cTn id="15" presetID="2" presetClass="entr" presetSubtype="2"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additive="base">
                                        <p:cTn id="17" dur="1000"/>
                                        <p:tgtEl>
                                          <p:spTgt spid="39"/>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150"/>
        <p:cNvGrpSpPr/>
        <p:nvPr/>
      </p:nvGrpSpPr>
      <p:grpSpPr>
        <a:xfrm>
          <a:off x="0" y="0"/>
          <a:ext cx="0" cy="0"/>
          <a:chOff x="0" y="0"/>
          <a:chExt cx="0" cy="0"/>
        </a:xfrm>
      </p:grpSpPr>
      <p:sp>
        <p:nvSpPr>
          <p:cNvPr id="4153" name="Google Shape;4153;p107"/>
          <p:cNvSpPr txBox="1">
            <a:spLocks noGrp="1"/>
          </p:cNvSpPr>
          <p:nvPr>
            <p:ph type="body" idx="1"/>
          </p:nvPr>
        </p:nvSpPr>
        <p:spPr>
          <a:xfrm>
            <a:off x="1048775" y="522275"/>
            <a:ext cx="3281100" cy="2856966"/>
          </a:xfrm>
          <a:prstGeom prst="rect">
            <a:avLst/>
          </a:prstGeom>
        </p:spPr>
        <p:txBody>
          <a:bodyPr spcFirstLastPara="1" wrap="square" lIns="91425" tIns="91425" rIns="91425" bIns="91425" anchor="t" anchorCtr="0">
            <a:noAutofit/>
          </a:bodyPr>
          <a:lstStyle/>
          <a:p>
            <a:pPr marL="274320" lvl="0" indent="-226059" algn="l" rtl="0">
              <a:lnSpc>
                <a:spcPct val="150000"/>
              </a:lnSpc>
              <a:spcBef>
                <a:spcPts val="0"/>
              </a:spcBef>
              <a:spcAft>
                <a:spcPts val="0"/>
              </a:spcAft>
              <a:buSzPts val="1400"/>
              <a:buChar char="●"/>
            </a:pPr>
            <a:r>
              <a:rPr lang="sr-Latn-RS" dirty="0"/>
              <a:t>traffic</a:t>
            </a:r>
            <a:endParaRPr dirty="0"/>
          </a:p>
          <a:p>
            <a:pPr marL="274320" lvl="0" indent="-226059" algn="l" rtl="0">
              <a:lnSpc>
                <a:spcPct val="150000"/>
              </a:lnSpc>
              <a:spcBef>
                <a:spcPts val="0"/>
              </a:spcBef>
              <a:spcAft>
                <a:spcPts val="0"/>
              </a:spcAft>
              <a:buSzPts val="1400"/>
              <a:buChar char="●"/>
            </a:pPr>
            <a:r>
              <a:rPr lang="sr-Latn-RS" dirty="0"/>
              <a:t>communication</a:t>
            </a:r>
            <a:endParaRPr dirty="0"/>
          </a:p>
          <a:p>
            <a:pPr marL="274320" lvl="0" indent="-226059" algn="l" rtl="0">
              <a:lnSpc>
                <a:spcPct val="150000"/>
              </a:lnSpc>
              <a:spcBef>
                <a:spcPts val="0"/>
              </a:spcBef>
              <a:spcAft>
                <a:spcPts val="0"/>
              </a:spcAft>
              <a:buSzPts val="1400"/>
              <a:buChar char="●"/>
            </a:pPr>
            <a:r>
              <a:rPr lang="sr-Latn-RS" dirty="0"/>
              <a:t>hand</a:t>
            </a:r>
            <a:endParaRPr dirty="0"/>
          </a:p>
          <a:p>
            <a:pPr marL="274320" lvl="0" indent="-226059" algn="l" rtl="0">
              <a:lnSpc>
                <a:spcPct val="150000"/>
              </a:lnSpc>
              <a:spcBef>
                <a:spcPts val="0"/>
              </a:spcBef>
              <a:spcAft>
                <a:spcPts val="0"/>
              </a:spcAft>
              <a:buSzPts val="1400"/>
              <a:buChar char="●"/>
            </a:pPr>
            <a:r>
              <a:rPr lang="sr-Latn-RS" dirty="0"/>
              <a:t>horse</a:t>
            </a:r>
            <a:endParaRPr dirty="0"/>
          </a:p>
          <a:p>
            <a:pPr marL="274320" lvl="0" indent="-226059" algn="l" rtl="0">
              <a:lnSpc>
                <a:spcPct val="150000"/>
              </a:lnSpc>
              <a:spcBef>
                <a:spcPts val="0"/>
              </a:spcBef>
              <a:spcAft>
                <a:spcPts val="0"/>
              </a:spcAft>
              <a:buSzPts val="1400"/>
              <a:buChar char="●"/>
            </a:pPr>
            <a:r>
              <a:rPr lang="sr-Latn-RS" dirty="0"/>
              <a:t>swap</a:t>
            </a:r>
            <a:endParaRPr dirty="0"/>
          </a:p>
          <a:p>
            <a:pPr marL="274320" lvl="0" indent="-226059" algn="l" rtl="0">
              <a:lnSpc>
                <a:spcPct val="150000"/>
              </a:lnSpc>
              <a:spcBef>
                <a:spcPts val="0"/>
              </a:spcBef>
              <a:spcAft>
                <a:spcPts val="0"/>
              </a:spcAft>
              <a:buSzPts val="1400"/>
              <a:buChar char="●"/>
            </a:pPr>
            <a:r>
              <a:rPr lang="sr-Latn-RS" dirty="0"/>
              <a:t>rush</a:t>
            </a:r>
          </a:p>
          <a:p>
            <a:pPr marL="274320" lvl="0" indent="-226059" algn="l" rtl="0">
              <a:lnSpc>
                <a:spcPct val="150000"/>
              </a:lnSpc>
              <a:spcBef>
                <a:spcPts val="0"/>
              </a:spcBef>
              <a:spcAft>
                <a:spcPts val="0"/>
              </a:spcAft>
              <a:buSzPts val="1400"/>
              <a:buChar char="●"/>
            </a:pPr>
            <a:r>
              <a:rPr lang="sr-Latn-RS" dirty="0"/>
              <a:t>mass</a:t>
            </a:r>
          </a:p>
          <a:p>
            <a:pPr marL="274320" lvl="0" indent="-226059" algn="l" rtl="0">
              <a:lnSpc>
                <a:spcPct val="150000"/>
              </a:lnSpc>
              <a:spcBef>
                <a:spcPts val="0"/>
              </a:spcBef>
              <a:spcAft>
                <a:spcPts val="0"/>
              </a:spcAft>
              <a:buSzPts val="1400"/>
              <a:buChar char="●"/>
            </a:pPr>
            <a:r>
              <a:rPr lang="sr-Latn-RS" dirty="0"/>
              <a:t>public</a:t>
            </a:r>
          </a:p>
          <a:p>
            <a:pPr marL="274320" lvl="0" indent="-226059" algn="l" rtl="0">
              <a:lnSpc>
                <a:spcPct val="150000"/>
              </a:lnSpc>
              <a:spcBef>
                <a:spcPts val="0"/>
              </a:spcBef>
              <a:spcAft>
                <a:spcPts val="0"/>
              </a:spcAft>
              <a:buSzPts val="1400"/>
              <a:buChar char="●"/>
            </a:pPr>
            <a:r>
              <a:rPr lang="sr-Latn-RS" dirty="0"/>
              <a:t>motor</a:t>
            </a:r>
          </a:p>
          <a:p>
            <a:pPr marL="274320" lvl="0" indent="-226059" algn="l" rtl="0">
              <a:lnSpc>
                <a:spcPct val="150000"/>
              </a:lnSpc>
              <a:spcBef>
                <a:spcPts val="0"/>
              </a:spcBef>
              <a:spcAft>
                <a:spcPts val="0"/>
              </a:spcAft>
              <a:buSzPts val="1400"/>
              <a:buChar char="●"/>
            </a:pPr>
            <a:r>
              <a:rPr lang="sr-Latn-RS" dirty="0"/>
              <a:t>dual</a:t>
            </a:r>
          </a:p>
          <a:p>
            <a:pPr marL="274320" lvl="0" indent="-226059" algn="l" rtl="0">
              <a:lnSpc>
                <a:spcPct val="150000"/>
              </a:lnSpc>
              <a:spcBef>
                <a:spcPts val="0"/>
              </a:spcBef>
              <a:spcAft>
                <a:spcPts val="0"/>
              </a:spcAft>
              <a:buSzPts val="1400"/>
              <a:buChar char="●"/>
            </a:pPr>
            <a:r>
              <a:rPr lang="sr-Latn-RS" dirty="0"/>
              <a:t>access</a:t>
            </a:r>
          </a:p>
          <a:p>
            <a:pPr marL="274320" lvl="0" indent="-226059" algn="l" rtl="0">
              <a:lnSpc>
                <a:spcPct val="150000"/>
              </a:lnSpc>
              <a:spcBef>
                <a:spcPts val="0"/>
              </a:spcBef>
              <a:spcAft>
                <a:spcPts val="0"/>
              </a:spcAft>
              <a:buSzPts val="1400"/>
              <a:buChar char="●"/>
            </a:pPr>
            <a:r>
              <a:rPr lang="sr-Latn-RS" dirty="0"/>
              <a:t>underground</a:t>
            </a:r>
          </a:p>
          <a:p>
            <a:pPr marL="274320" lvl="0" indent="-226059" algn="l" rtl="0">
              <a:lnSpc>
                <a:spcPct val="150000"/>
              </a:lnSpc>
              <a:spcBef>
                <a:spcPts val="0"/>
              </a:spcBef>
              <a:spcAft>
                <a:spcPts val="0"/>
              </a:spcAft>
              <a:buSzPts val="1400"/>
              <a:buChar char="●"/>
            </a:pPr>
            <a:r>
              <a:rPr lang="sr-Latn-RS" dirty="0"/>
              <a:t>optic</a:t>
            </a:r>
          </a:p>
          <a:p>
            <a:pPr marL="274320" lvl="0" indent="-226059" algn="ctr" rtl="0">
              <a:spcBef>
                <a:spcPts val="0"/>
              </a:spcBef>
              <a:spcAft>
                <a:spcPts val="0"/>
              </a:spcAft>
              <a:buSzPts val="1400"/>
              <a:buChar char="●"/>
            </a:pPr>
            <a:endParaRPr dirty="0"/>
          </a:p>
        </p:txBody>
      </p:sp>
      <p:sp>
        <p:nvSpPr>
          <p:cNvPr id="4154" name="Google Shape;4154;p107"/>
          <p:cNvSpPr txBox="1">
            <a:spLocks noGrp="1"/>
          </p:cNvSpPr>
          <p:nvPr>
            <p:ph type="body" idx="2"/>
          </p:nvPr>
        </p:nvSpPr>
        <p:spPr>
          <a:xfrm>
            <a:off x="4329875" y="509533"/>
            <a:ext cx="3281100" cy="3526039"/>
          </a:xfrm>
          <a:prstGeom prst="rect">
            <a:avLst/>
          </a:prstGeom>
        </p:spPr>
        <p:txBody>
          <a:bodyPr spcFirstLastPara="1" wrap="square" lIns="91425" tIns="91425" rIns="91425" bIns="91425" anchor="t" anchorCtr="0">
            <a:noAutofit/>
          </a:bodyPr>
          <a:lstStyle/>
          <a:p>
            <a:pPr marL="2103120" lvl="4" indent="-226059" algn="r">
              <a:lnSpc>
                <a:spcPct val="150000"/>
              </a:lnSpc>
              <a:spcBef>
                <a:spcPts val="0"/>
              </a:spcBef>
              <a:buChar char="●"/>
            </a:pPr>
            <a:r>
              <a:rPr lang="sr-Latn-RS" dirty="0"/>
              <a:t>transit</a:t>
            </a:r>
            <a:endParaRPr dirty="0"/>
          </a:p>
          <a:p>
            <a:pPr marL="274320" lvl="0" indent="-226059" algn="r" rtl="0">
              <a:lnSpc>
                <a:spcPct val="150000"/>
              </a:lnSpc>
              <a:spcBef>
                <a:spcPts val="0"/>
              </a:spcBef>
              <a:spcAft>
                <a:spcPts val="0"/>
              </a:spcAft>
              <a:buSzPts val="1400"/>
              <a:buChar char="●"/>
            </a:pPr>
            <a:r>
              <a:rPr lang="sr-Latn-RS" dirty="0"/>
              <a:t>control</a:t>
            </a:r>
            <a:endParaRPr dirty="0"/>
          </a:p>
          <a:p>
            <a:pPr marL="274320" lvl="0" indent="-226059" algn="r" rtl="0">
              <a:lnSpc>
                <a:spcPct val="150000"/>
              </a:lnSpc>
              <a:spcBef>
                <a:spcPts val="0"/>
              </a:spcBef>
              <a:spcAft>
                <a:spcPts val="0"/>
              </a:spcAft>
              <a:buSzPts val="1400"/>
              <a:buChar char="●"/>
            </a:pPr>
            <a:r>
              <a:rPr lang="sr-Latn-RS" dirty="0"/>
              <a:t>body</a:t>
            </a:r>
            <a:endParaRPr dirty="0"/>
          </a:p>
          <a:p>
            <a:pPr marL="274320" lvl="0" indent="-226059" algn="r" rtl="0">
              <a:lnSpc>
                <a:spcPct val="150000"/>
              </a:lnSpc>
              <a:spcBef>
                <a:spcPts val="0"/>
              </a:spcBef>
              <a:spcAft>
                <a:spcPts val="0"/>
              </a:spcAft>
              <a:buSzPts val="1400"/>
              <a:buChar char="●"/>
            </a:pPr>
            <a:r>
              <a:rPr lang="sr-Latn-RS" dirty="0"/>
              <a:t>fibre</a:t>
            </a:r>
            <a:endParaRPr dirty="0"/>
          </a:p>
          <a:p>
            <a:pPr marL="274320" lvl="0" indent="-226059" algn="r" rtl="0">
              <a:lnSpc>
                <a:spcPct val="150000"/>
              </a:lnSpc>
              <a:spcBef>
                <a:spcPts val="0"/>
              </a:spcBef>
              <a:spcAft>
                <a:spcPts val="0"/>
              </a:spcAft>
              <a:buSzPts val="1400"/>
              <a:buChar char="●"/>
            </a:pPr>
            <a:r>
              <a:rPr lang="sr-Latn-RS" dirty="0"/>
              <a:t>jam</a:t>
            </a:r>
          </a:p>
          <a:p>
            <a:pPr marL="274320" lvl="0" indent="-226059" algn="r" rtl="0">
              <a:lnSpc>
                <a:spcPct val="150000"/>
              </a:lnSpc>
              <a:spcBef>
                <a:spcPts val="0"/>
              </a:spcBef>
              <a:spcAft>
                <a:spcPts val="0"/>
              </a:spcAft>
              <a:buSzPts val="1400"/>
              <a:buChar char="●"/>
            </a:pPr>
            <a:r>
              <a:rPr lang="sr-Latn-RS" dirty="0"/>
              <a:t>carriageway</a:t>
            </a:r>
          </a:p>
          <a:p>
            <a:pPr marL="274320" lvl="0" indent="-226059" algn="r" rtl="0">
              <a:lnSpc>
                <a:spcPct val="150000"/>
              </a:lnSpc>
              <a:spcBef>
                <a:spcPts val="0"/>
              </a:spcBef>
              <a:spcAft>
                <a:spcPts val="0"/>
              </a:spcAft>
              <a:buSzPts val="1400"/>
              <a:buChar char="●"/>
            </a:pPr>
            <a:r>
              <a:rPr lang="sr-Latn-RS" dirty="0"/>
              <a:t>hour</a:t>
            </a:r>
          </a:p>
          <a:p>
            <a:pPr marL="274320" lvl="0" indent="-226059" algn="r" rtl="0">
              <a:lnSpc>
                <a:spcPct val="150000"/>
              </a:lnSpc>
              <a:spcBef>
                <a:spcPts val="0"/>
              </a:spcBef>
              <a:spcAft>
                <a:spcPts val="0"/>
              </a:spcAft>
              <a:buSzPts val="1400"/>
              <a:buChar char="●"/>
            </a:pPr>
            <a:r>
              <a:rPr lang="sr-Latn-RS" dirty="0"/>
              <a:t>satellite</a:t>
            </a:r>
          </a:p>
          <a:p>
            <a:pPr marL="274320" lvl="0" indent="-226059" algn="r" rtl="0">
              <a:lnSpc>
                <a:spcPct val="150000"/>
              </a:lnSpc>
              <a:spcBef>
                <a:spcPts val="0"/>
              </a:spcBef>
              <a:spcAft>
                <a:spcPts val="0"/>
              </a:spcAft>
              <a:buSzPts val="1400"/>
              <a:buChar char="●"/>
            </a:pPr>
            <a:r>
              <a:rPr lang="sr-Latn-RS" dirty="0"/>
              <a:t>brake</a:t>
            </a:r>
          </a:p>
          <a:p>
            <a:pPr marL="274320" lvl="0" indent="-226059" algn="r" rtl="0">
              <a:lnSpc>
                <a:spcPct val="150000"/>
              </a:lnSpc>
              <a:spcBef>
                <a:spcPts val="0"/>
              </a:spcBef>
              <a:spcAft>
                <a:spcPts val="0"/>
              </a:spcAft>
              <a:buSzPts val="1400"/>
              <a:buChar char="●"/>
            </a:pPr>
            <a:r>
              <a:rPr lang="sr-Latn-RS" dirty="0"/>
              <a:t>railway</a:t>
            </a:r>
          </a:p>
          <a:p>
            <a:pPr marL="274320" lvl="0" indent="-226059" algn="r" rtl="0">
              <a:lnSpc>
                <a:spcPct val="150000"/>
              </a:lnSpc>
              <a:spcBef>
                <a:spcPts val="0"/>
              </a:spcBef>
              <a:spcAft>
                <a:spcPts val="0"/>
              </a:spcAft>
              <a:buSzPts val="1400"/>
              <a:buChar char="●"/>
            </a:pPr>
            <a:r>
              <a:rPr lang="sr-Latn-RS" dirty="0"/>
              <a:t>transport</a:t>
            </a:r>
          </a:p>
          <a:p>
            <a:pPr marL="274320" lvl="0" indent="-226059" algn="r" rtl="0">
              <a:lnSpc>
                <a:spcPct val="150000"/>
              </a:lnSpc>
              <a:spcBef>
                <a:spcPts val="0"/>
              </a:spcBef>
              <a:spcAft>
                <a:spcPts val="0"/>
              </a:spcAft>
              <a:buSzPts val="1400"/>
              <a:buChar char="●"/>
            </a:pPr>
            <a:r>
              <a:rPr lang="sr-Latn-RS" dirty="0"/>
              <a:t>power</a:t>
            </a:r>
          </a:p>
          <a:p>
            <a:pPr marL="274320" lvl="0" indent="-226059" algn="r" rtl="0">
              <a:lnSpc>
                <a:spcPct val="150000"/>
              </a:lnSpc>
              <a:spcBef>
                <a:spcPts val="0"/>
              </a:spcBef>
              <a:spcAft>
                <a:spcPts val="0"/>
              </a:spcAft>
              <a:buSzPts val="1400"/>
              <a:buChar char="●"/>
            </a:pPr>
            <a:r>
              <a:rPr lang="sr-Latn-RS" dirty="0"/>
              <a:t>way</a:t>
            </a:r>
          </a:p>
          <a:p>
            <a:pPr marL="48261" lvl="0" indent="0" algn="ctr" rtl="0">
              <a:spcBef>
                <a:spcPts val="0"/>
              </a:spcBef>
              <a:spcAft>
                <a:spcPts val="0"/>
              </a:spcAft>
              <a:buSzPts val="1400"/>
              <a:buNone/>
            </a:pPr>
            <a:endParaRPr dirty="0"/>
          </a:p>
        </p:txBody>
      </p:sp>
      <p:sp>
        <p:nvSpPr>
          <p:cNvPr id="4155" name="Google Shape;4155;p107"/>
          <p:cNvSpPr txBox="1">
            <a:spLocks noGrp="1"/>
          </p:cNvSpPr>
          <p:nvPr>
            <p:ph type="title"/>
          </p:nvPr>
        </p:nvSpPr>
        <p:spPr>
          <a:xfrm>
            <a:off x="608100" y="152645"/>
            <a:ext cx="7699200" cy="477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sr-Latn-RS" dirty="0"/>
              <a:t>Connect the words to form a compound:</a:t>
            </a:r>
            <a:endParaRPr dirty="0"/>
          </a:p>
        </p:txBody>
      </p:sp>
      <p:grpSp>
        <p:nvGrpSpPr>
          <p:cNvPr id="4157" name="Google Shape;4157;p107"/>
          <p:cNvGrpSpPr/>
          <p:nvPr/>
        </p:nvGrpSpPr>
        <p:grpSpPr>
          <a:xfrm>
            <a:off x="8255245" y="254142"/>
            <a:ext cx="289868" cy="286844"/>
            <a:chOff x="456616" y="2444054"/>
            <a:chExt cx="289868" cy="286844"/>
          </a:xfrm>
        </p:grpSpPr>
        <p:sp>
          <p:nvSpPr>
            <p:cNvPr id="4158" name="Google Shape;4158;p107"/>
            <p:cNvSpPr/>
            <p:nvPr/>
          </p:nvSpPr>
          <p:spPr>
            <a:xfrm rot="-5400000">
              <a:off x="588942" y="2573356"/>
              <a:ext cx="25484" cy="289600"/>
            </a:xfrm>
            <a:custGeom>
              <a:avLst/>
              <a:gdLst/>
              <a:ahLst/>
              <a:cxnLst/>
              <a:rect l="l" t="t" r="r" b="b"/>
              <a:pathLst>
                <a:path w="761" h="8648" extrusionOk="0">
                  <a:moveTo>
                    <a:pt x="380" y="0"/>
                  </a:moveTo>
                  <a:cubicBezTo>
                    <a:pt x="190" y="0"/>
                    <a:pt x="0" y="130"/>
                    <a:pt x="0" y="388"/>
                  </a:cubicBezTo>
                  <a:lnTo>
                    <a:pt x="0" y="8260"/>
                  </a:lnTo>
                  <a:cubicBezTo>
                    <a:pt x="0" y="8519"/>
                    <a:pt x="190" y="8648"/>
                    <a:pt x="380" y="8648"/>
                  </a:cubicBezTo>
                  <a:cubicBezTo>
                    <a:pt x="570" y="8648"/>
                    <a:pt x="760" y="8519"/>
                    <a:pt x="760" y="8260"/>
                  </a:cubicBezTo>
                  <a:lnTo>
                    <a:pt x="760" y="388"/>
                  </a:lnTo>
                  <a:cubicBezTo>
                    <a:pt x="760" y="130"/>
                    <a:pt x="570" y="0"/>
                    <a:pt x="3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9" name="Google Shape;4159;p107"/>
            <p:cNvSpPr/>
            <p:nvPr/>
          </p:nvSpPr>
          <p:spPr>
            <a:xfrm rot="-5400000">
              <a:off x="588808" y="2311862"/>
              <a:ext cx="25484" cy="289868"/>
            </a:xfrm>
            <a:custGeom>
              <a:avLst/>
              <a:gdLst/>
              <a:ahLst/>
              <a:cxnLst/>
              <a:rect l="l" t="t" r="r" b="b"/>
              <a:pathLst>
                <a:path w="761" h="8656" extrusionOk="0">
                  <a:moveTo>
                    <a:pt x="365" y="1"/>
                  </a:moveTo>
                  <a:cubicBezTo>
                    <a:pt x="153" y="1"/>
                    <a:pt x="1" y="183"/>
                    <a:pt x="1" y="396"/>
                  </a:cubicBezTo>
                  <a:lnTo>
                    <a:pt x="1" y="8268"/>
                  </a:lnTo>
                  <a:cubicBezTo>
                    <a:pt x="1" y="8527"/>
                    <a:pt x="191" y="8656"/>
                    <a:pt x="381" y="8656"/>
                  </a:cubicBezTo>
                  <a:cubicBezTo>
                    <a:pt x="570" y="8656"/>
                    <a:pt x="760" y="8527"/>
                    <a:pt x="760" y="8268"/>
                  </a:cubicBezTo>
                  <a:lnTo>
                    <a:pt x="760" y="396"/>
                  </a:lnTo>
                  <a:cubicBezTo>
                    <a:pt x="760" y="183"/>
                    <a:pt x="578" y="1"/>
                    <a:pt x="3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0" name="Google Shape;4160;p107"/>
            <p:cNvSpPr/>
            <p:nvPr/>
          </p:nvSpPr>
          <p:spPr>
            <a:xfrm rot="-5400000">
              <a:off x="575849" y="2488856"/>
              <a:ext cx="26489" cy="197241"/>
            </a:xfrm>
            <a:custGeom>
              <a:avLst/>
              <a:gdLst/>
              <a:ahLst/>
              <a:cxnLst/>
              <a:rect l="l" t="t" r="r" b="b"/>
              <a:pathLst>
                <a:path w="791" h="5890" extrusionOk="0">
                  <a:moveTo>
                    <a:pt x="410" y="1"/>
                  </a:moveTo>
                  <a:cubicBezTo>
                    <a:pt x="220" y="1"/>
                    <a:pt x="30" y="130"/>
                    <a:pt x="30" y="388"/>
                  </a:cubicBezTo>
                  <a:lnTo>
                    <a:pt x="30" y="5495"/>
                  </a:lnTo>
                  <a:cubicBezTo>
                    <a:pt x="0" y="5707"/>
                    <a:pt x="182" y="5890"/>
                    <a:pt x="395" y="5890"/>
                  </a:cubicBezTo>
                  <a:cubicBezTo>
                    <a:pt x="608" y="5890"/>
                    <a:pt x="790" y="5707"/>
                    <a:pt x="790" y="5495"/>
                  </a:cubicBezTo>
                  <a:lnTo>
                    <a:pt x="790" y="388"/>
                  </a:lnTo>
                  <a:cubicBezTo>
                    <a:pt x="790" y="130"/>
                    <a:pt x="600" y="1"/>
                    <a:pt x="4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61" name="Google Shape;4161;p107"/>
          <p:cNvGrpSpPr/>
          <p:nvPr/>
        </p:nvGrpSpPr>
        <p:grpSpPr>
          <a:xfrm>
            <a:off x="318232" y="248173"/>
            <a:ext cx="289868" cy="286844"/>
            <a:chOff x="456616" y="2444054"/>
            <a:chExt cx="289868" cy="286844"/>
          </a:xfrm>
        </p:grpSpPr>
        <p:sp>
          <p:nvSpPr>
            <p:cNvPr id="4162" name="Google Shape;4162;p107"/>
            <p:cNvSpPr/>
            <p:nvPr/>
          </p:nvSpPr>
          <p:spPr>
            <a:xfrm rot="-5400000">
              <a:off x="588942" y="2573356"/>
              <a:ext cx="25484" cy="289600"/>
            </a:xfrm>
            <a:custGeom>
              <a:avLst/>
              <a:gdLst/>
              <a:ahLst/>
              <a:cxnLst/>
              <a:rect l="l" t="t" r="r" b="b"/>
              <a:pathLst>
                <a:path w="761" h="8648" extrusionOk="0">
                  <a:moveTo>
                    <a:pt x="380" y="0"/>
                  </a:moveTo>
                  <a:cubicBezTo>
                    <a:pt x="190" y="0"/>
                    <a:pt x="0" y="130"/>
                    <a:pt x="0" y="388"/>
                  </a:cubicBezTo>
                  <a:lnTo>
                    <a:pt x="0" y="8260"/>
                  </a:lnTo>
                  <a:cubicBezTo>
                    <a:pt x="0" y="8519"/>
                    <a:pt x="190" y="8648"/>
                    <a:pt x="380" y="8648"/>
                  </a:cubicBezTo>
                  <a:cubicBezTo>
                    <a:pt x="570" y="8648"/>
                    <a:pt x="760" y="8519"/>
                    <a:pt x="760" y="8260"/>
                  </a:cubicBezTo>
                  <a:lnTo>
                    <a:pt x="760" y="388"/>
                  </a:lnTo>
                  <a:cubicBezTo>
                    <a:pt x="760" y="130"/>
                    <a:pt x="570" y="0"/>
                    <a:pt x="3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3" name="Google Shape;4163;p107"/>
            <p:cNvSpPr/>
            <p:nvPr/>
          </p:nvSpPr>
          <p:spPr>
            <a:xfrm rot="-5400000">
              <a:off x="588808" y="2311862"/>
              <a:ext cx="25484" cy="289868"/>
            </a:xfrm>
            <a:custGeom>
              <a:avLst/>
              <a:gdLst/>
              <a:ahLst/>
              <a:cxnLst/>
              <a:rect l="l" t="t" r="r" b="b"/>
              <a:pathLst>
                <a:path w="761" h="8656" extrusionOk="0">
                  <a:moveTo>
                    <a:pt x="365" y="1"/>
                  </a:moveTo>
                  <a:cubicBezTo>
                    <a:pt x="153" y="1"/>
                    <a:pt x="1" y="183"/>
                    <a:pt x="1" y="396"/>
                  </a:cubicBezTo>
                  <a:lnTo>
                    <a:pt x="1" y="8268"/>
                  </a:lnTo>
                  <a:cubicBezTo>
                    <a:pt x="1" y="8527"/>
                    <a:pt x="191" y="8656"/>
                    <a:pt x="381" y="8656"/>
                  </a:cubicBezTo>
                  <a:cubicBezTo>
                    <a:pt x="570" y="8656"/>
                    <a:pt x="760" y="8527"/>
                    <a:pt x="760" y="8268"/>
                  </a:cubicBezTo>
                  <a:lnTo>
                    <a:pt x="760" y="396"/>
                  </a:lnTo>
                  <a:cubicBezTo>
                    <a:pt x="760" y="183"/>
                    <a:pt x="578" y="1"/>
                    <a:pt x="3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4" name="Google Shape;4164;p107"/>
            <p:cNvSpPr/>
            <p:nvPr/>
          </p:nvSpPr>
          <p:spPr>
            <a:xfrm rot="-5400000">
              <a:off x="575849" y="2488856"/>
              <a:ext cx="26489" cy="197241"/>
            </a:xfrm>
            <a:custGeom>
              <a:avLst/>
              <a:gdLst/>
              <a:ahLst/>
              <a:cxnLst/>
              <a:rect l="l" t="t" r="r" b="b"/>
              <a:pathLst>
                <a:path w="791" h="5890" extrusionOk="0">
                  <a:moveTo>
                    <a:pt x="410" y="1"/>
                  </a:moveTo>
                  <a:cubicBezTo>
                    <a:pt x="220" y="1"/>
                    <a:pt x="30" y="130"/>
                    <a:pt x="30" y="388"/>
                  </a:cubicBezTo>
                  <a:lnTo>
                    <a:pt x="30" y="5495"/>
                  </a:lnTo>
                  <a:cubicBezTo>
                    <a:pt x="0" y="5707"/>
                    <a:pt x="182" y="5890"/>
                    <a:pt x="395" y="5890"/>
                  </a:cubicBezTo>
                  <a:cubicBezTo>
                    <a:pt x="608" y="5890"/>
                    <a:pt x="790" y="5707"/>
                    <a:pt x="790" y="5495"/>
                  </a:cubicBezTo>
                  <a:lnTo>
                    <a:pt x="790" y="388"/>
                  </a:lnTo>
                  <a:cubicBezTo>
                    <a:pt x="790" y="130"/>
                    <a:pt x="600" y="1"/>
                    <a:pt x="4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4174" name="Google Shape;4174;p107"/>
          <p:cNvCxnSpPr/>
          <p:nvPr/>
        </p:nvCxnSpPr>
        <p:spPr>
          <a:xfrm rot="10800000">
            <a:off x="4572000" y="1515850"/>
            <a:ext cx="0" cy="2595900"/>
          </a:xfrm>
          <a:prstGeom prst="straightConnector1">
            <a:avLst/>
          </a:prstGeom>
          <a:noFill/>
          <a:ln w="28575" cap="flat" cmpd="sng">
            <a:solidFill>
              <a:schemeClr val="accent2"/>
            </a:solidFill>
            <a:prstDash val="solid"/>
            <a:round/>
            <a:headEnd type="oval" w="med" len="med"/>
            <a:tailEnd type="oval" w="med" len="med"/>
          </a:ln>
        </p:spPr>
      </p:cxnSp>
      <p:sp>
        <p:nvSpPr>
          <p:cNvPr id="4192" name="Google Shape;4192;p107">
            <a:hlinkClick r:id="" action="ppaction://hlinkshowjump?jump=nextslide"/>
          </p:cNvPr>
          <p:cNvSpPr/>
          <p:nvPr/>
        </p:nvSpPr>
        <p:spPr>
          <a:xfrm>
            <a:off x="4814125" y="4913101"/>
            <a:ext cx="228600" cy="313800"/>
          </a:xfrm>
          <a:prstGeom prst="rect">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3" name="Google Shape;4193;p107">
            <a:hlinkClick r:id="" action="ppaction://hlinkshowjump?jump=nextslide"/>
          </p:cNvPr>
          <p:cNvSpPr/>
          <p:nvPr/>
        </p:nvSpPr>
        <p:spPr>
          <a:xfrm>
            <a:off x="4884413" y="4973160"/>
            <a:ext cx="88024" cy="110279"/>
          </a:xfrm>
          <a:custGeom>
            <a:avLst/>
            <a:gdLst/>
            <a:ahLst/>
            <a:cxnLst/>
            <a:rect l="l" t="t" r="r" b="b"/>
            <a:pathLst>
              <a:path w="1739" h="2179" extrusionOk="0">
                <a:moveTo>
                  <a:pt x="1" y="1"/>
                </a:moveTo>
                <a:lnTo>
                  <a:pt x="1" y="2179"/>
                </a:lnTo>
                <a:lnTo>
                  <a:pt x="758" y="2179"/>
                </a:lnTo>
                <a:lnTo>
                  <a:pt x="1739" y="1090"/>
                </a:lnTo>
                <a:lnTo>
                  <a:pt x="758" y="1"/>
                </a:lnTo>
                <a:close/>
              </a:path>
            </a:pathLst>
          </a:cu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4" name="Google Shape;4194;p107">
            <a:hlinkClick r:id="" action="ppaction://hlinkshowjump?jump=previousslide"/>
          </p:cNvPr>
          <p:cNvSpPr/>
          <p:nvPr/>
        </p:nvSpPr>
        <p:spPr>
          <a:xfrm>
            <a:off x="4101275" y="4913101"/>
            <a:ext cx="228600" cy="313800"/>
          </a:xfrm>
          <a:prstGeom prst="rect">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5" name="Google Shape;4195;p107">
            <a:hlinkClick r:id="" action="ppaction://hlinkshowjump?jump=previousslide"/>
          </p:cNvPr>
          <p:cNvSpPr/>
          <p:nvPr/>
        </p:nvSpPr>
        <p:spPr>
          <a:xfrm flipH="1">
            <a:off x="4171563" y="4973162"/>
            <a:ext cx="88024" cy="110274"/>
          </a:xfrm>
          <a:custGeom>
            <a:avLst/>
            <a:gdLst/>
            <a:ahLst/>
            <a:cxnLst/>
            <a:rect l="l" t="t" r="r" b="b"/>
            <a:pathLst>
              <a:path w="1739" h="2179" extrusionOk="0">
                <a:moveTo>
                  <a:pt x="1" y="1"/>
                </a:moveTo>
                <a:lnTo>
                  <a:pt x="1" y="2179"/>
                </a:lnTo>
                <a:lnTo>
                  <a:pt x="758" y="2179"/>
                </a:lnTo>
                <a:lnTo>
                  <a:pt x="1739" y="1090"/>
                </a:lnTo>
                <a:lnTo>
                  <a:pt x="758" y="1"/>
                </a:lnTo>
                <a:close/>
              </a:path>
            </a:pathLst>
          </a:cu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6" name="Google Shape;4196;p107">
            <a:hlinkClick r:id="rId3" action="ppaction://hlinksldjump"/>
          </p:cNvPr>
          <p:cNvSpPr/>
          <p:nvPr/>
        </p:nvSpPr>
        <p:spPr>
          <a:xfrm>
            <a:off x="4457700" y="4913101"/>
            <a:ext cx="228600" cy="313800"/>
          </a:xfrm>
          <a:prstGeom prst="rect">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197" name="Google Shape;4197;p107">
            <a:hlinkClick r:id="rId3" action="ppaction://hlinksldjump"/>
          </p:cNvPr>
          <p:cNvCxnSpPr/>
          <p:nvPr/>
        </p:nvCxnSpPr>
        <p:spPr>
          <a:xfrm>
            <a:off x="4528050" y="5043541"/>
            <a:ext cx="87900" cy="0"/>
          </a:xfrm>
          <a:prstGeom prst="straightConnector1">
            <a:avLst/>
          </a:prstGeom>
          <a:noFill/>
          <a:ln w="19050" cap="rnd" cmpd="sng">
            <a:solidFill>
              <a:schemeClr val="dk2"/>
            </a:solidFill>
            <a:prstDash val="solid"/>
            <a:round/>
            <a:headEnd type="none" w="med" len="med"/>
            <a:tailEnd type="none" w="med" len="med"/>
          </a:ln>
        </p:spPr>
      </p:cxnSp>
      <p:cxnSp>
        <p:nvCxnSpPr>
          <p:cNvPr id="4198" name="Google Shape;4198;p107">
            <a:hlinkClick r:id="rId3" action="ppaction://hlinksldjump"/>
          </p:cNvPr>
          <p:cNvCxnSpPr/>
          <p:nvPr/>
        </p:nvCxnSpPr>
        <p:spPr>
          <a:xfrm>
            <a:off x="4528050" y="4982575"/>
            <a:ext cx="87900" cy="0"/>
          </a:xfrm>
          <a:prstGeom prst="straightConnector1">
            <a:avLst/>
          </a:prstGeom>
          <a:noFill/>
          <a:ln w="19050" cap="rnd" cmpd="sng">
            <a:solidFill>
              <a:schemeClr val="dk2"/>
            </a:solidFill>
            <a:prstDash val="solid"/>
            <a:round/>
            <a:headEnd type="none" w="med" len="med"/>
            <a:tailEnd type="none" w="med" len="med"/>
          </a:ln>
        </p:spPr>
      </p:cxnSp>
      <p:cxnSp>
        <p:nvCxnSpPr>
          <p:cNvPr id="4199" name="Google Shape;4199;p107">
            <a:hlinkClick r:id="rId3" action="ppaction://hlinksldjump"/>
          </p:cNvPr>
          <p:cNvCxnSpPr/>
          <p:nvPr/>
        </p:nvCxnSpPr>
        <p:spPr>
          <a:xfrm>
            <a:off x="4528050" y="5074024"/>
            <a:ext cx="87900" cy="0"/>
          </a:xfrm>
          <a:prstGeom prst="straightConnector1">
            <a:avLst/>
          </a:prstGeom>
          <a:noFill/>
          <a:ln w="19050" cap="rnd" cmpd="sng">
            <a:solidFill>
              <a:schemeClr val="dk2"/>
            </a:solidFill>
            <a:prstDash val="solid"/>
            <a:round/>
            <a:headEnd type="none" w="med" len="med"/>
            <a:tailEnd type="none" w="med" len="med"/>
          </a:ln>
        </p:spPr>
      </p:cxnSp>
      <p:cxnSp>
        <p:nvCxnSpPr>
          <p:cNvPr id="4200" name="Google Shape;4200;p107">
            <a:hlinkClick r:id="rId3" action="ppaction://hlinksldjump"/>
          </p:cNvPr>
          <p:cNvCxnSpPr/>
          <p:nvPr/>
        </p:nvCxnSpPr>
        <p:spPr>
          <a:xfrm>
            <a:off x="4528050" y="5013058"/>
            <a:ext cx="87900" cy="0"/>
          </a:xfrm>
          <a:prstGeom prst="straightConnector1">
            <a:avLst/>
          </a:prstGeom>
          <a:noFill/>
          <a:ln w="19050" cap="rnd" cmpd="sng">
            <a:solidFill>
              <a:schemeClr val="dk2"/>
            </a:solidFill>
            <a:prstDash val="solid"/>
            <a:round/>
            <a:headEnd type="none" w="med" len="med"/>
            <a:tailEnd type="none" w="med" len="med"/>
          </a:ln>
        </p:spPr>
      </p:cxnSp>
      <p:cxnSp>
        <p:nvCxnSpPr>
          <p:cNvPr id="7" name="Straight Arrow Connector 6">
            <a:extLst>
              <a:ext uri="{FF2B5EF4-FFF2-40B4-BE49-F238E27FC236}">
                <a16:creationId xmlns:a16="http://schemas.microsoft.com/office/drawing/2014/main" id="{61803659-F523-B580-8BA0-B79B45C7AB03}"/>
              </a:ext>
            </a:extLst>
          </p:cNvPr>
          <p:cNvCxnSpPr/>
          <p:nvPr/>
        </p:nvCxnSpPr>
        <p:spPr>
          <a:xfrm>
            <a:off x="2026460" y="765573"/>
            <a:ext cx="5003180" cy="126380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9" name="Straight Arrow Connector 8">
            <a:extLst>
              <a:ext uri="{FF2B5EF4-FFF2-40B4-BE49-F238E27FC236}">
                <a16:creationId xmlns:a16="http://schemas.microsoft.com/office/drawing/2014/main" id="{C2B1E48D-B5CA-1900-C32A-94B992552247}"/>
              </a:ext>
            </a:extLst>
          </p:cNvPr>
          <p:cNvCxnSpPr/>
          <p:nvPr/>
        </p:nvCxnSpPr>
        <p:spPr>
          <a:xfrm>
            <a:off x="2609385" y="1107928"/>
            <a:ext cx="4081347" cy="191033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1" name="Straight Arrow Connector 10">
            <a:extLst>
              <a:ext uri="{FF2B5EF4-FFF2-40B4-BE49-F238E27FC236}">
                <a16:creationId xmlns:a16="http://schemas.microsoft.com/office/drawing/2014/main" id="{BDC2C33A-CFF4-C3AF-DA69-82687AC5E07B}"/>
              </a:ext>
            </a:extLst>
          </p:cNvPr>
          <p:cNvCxnSpPr/>
          <p:nvPr/>
        </p:nvCxnSpPr>
        <p:spPr>
          <a:xfrm>
            <a:off x="1813932" y="1431895"/>
            <a:ext cx="5025483" cy="194734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3" name="Straight Arrow Connector 12">
            <a:extLst>
              <a:ext uri="{FF2B5EF4-FFF2-40B4-BE49-F238E27FC236}">
                <a16:creationId xmlns:a16="http://schemas.microsoft.com/office/drawing/2014/main" id="{67FE2D6D-7DC3-3483-F9F6-8AAAB7426CCE}"/>
              </a:ext>
            </a:extLst>
          </p:cNvPr>
          <p:cNvCxnSpPr/>
          <p:nvPr/>
        </p:nvCxnSpPr>
        <p:spPr>
          <a:xfrm>
            <a:off x="1873405" y="1784195"/>
            <a:ext cx="4951141" cy="254076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5" name="Straight Arrow Connector 14">
            <a:extLst>
              <a:ext uri="{FF2B5EF4-FFF2-40B4-BE49-F238E27FC236}">
                <a16:creationId xmlns:a16="http://schemas.microsoft.com/office/drawing/2014/main" id="{4BF3D8A6-0060-D8ED-3B90-872D2056B6EB}"/>
              </a:ext>
            </a:extLst>
          </p:cNvPr>
          <p:cNvCxnSpPr/>
          <p:nvPr/>
        </p:nvCxnSpPr>
        <p:spPr>
          <a:xfrm flipV="1">
            <a:off x="1813932" y="1431895"/>
            <a:ext cx="5084956" cy="65754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id="{C3A24BD1-9DEB-EE39-2D84-973CA92F286C}"/>
              </a:ext>
            </a:extLst>
          </p:cNvPr>
          <p:cNvCxnSpPr/>
          <p:nvPr/>
        </p:nvCxnSpPr>
        <p:spPr>
          <a:xfrm>
            <a:off x="1813932" y="2405568"/>
            <a:ext cx="5129561" cy="29813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9" name="Connector: Elbow 18">
            <a:extLst>
              <a:ext uri="{FF2B5EF4-FFF2-40B4-BE49-F238E27FC236}">
                <a16:creationId xmlns:a16="http://schemas.microsoft.com/office/drawing/2014/main" id="{91EDB9B6-DB16-D823-CF4E-3E113466A631}"/>
              </a:ext>
            </a:extLst>
          </p:cNvPr>
          <p:cNvCxnSpPr/>
          <p:nvPr/>
        </p:nvCxnSpPr>
        <p:spPr>
          <a:xfrm flipV="1">
            <a:off x="1873405" y="765573"/>
            <a:ext cx="4951141" cy="1938131"/>
          </a:xfrm>
          <a:prstGeom prst="bentConnector3">
            <a:avLst/>
          </a:prstGeom>
          <a:ln>
            <a:tailEnd type="triangle"/>
          </a:ln>
        </p:spPr>
        <p:style>
          <a:lnRef idx="2">
            <a:schemeClr val="dk1"/>
          </a:lnRef>
          <a:fillRef idx="0">
            <a:schemeClr val="dk1"/>
          </a:fillRef>
          <a:effectRef idx="1">
            <a:schemeClr val="dk1"/>
          </a:effectRef>
          <a:fontRef idx="minor">
            <a:schemeClr val="tx1"/>
          </a:fontRef>
        </p:style>
      </p:cxnSp>
      <p:cxnSp>
        <p:nvCxnSpPr>
          <p:cNvPr id="21" name="Connector: Elbow 20">
            <a:extLst>
              <a:ext uri="{FF2B5EF4-FFF2-40B4-BE49-F238E27FC236}">
                <a16:creationId xmlns:a16="http://schemas.microsoft.com/office/drawing/2014/main" id="{2428BFEA-B8FF-4930-5548-4D076E5B31A8}"/>
              </a:ext>
            </a:extLst>
          </p:cNvPr>
          <p:cNvCxnSpPr/>
          <p:nvPr/>
        </p:nvCxnSpPr>
        <p:spPr>
          <a:xfrm flipV="1">
            <a:off x="1813932" y="1760665"/>
            <a:ext cx="5178538" cy="2916594"/>
          </a:xfrm>
          <a:prstGeom prst="bentConnector3">
            <a:avLst>
              <a:gd name="adj1" fmla="val 73974"/>
            </a:avLst>
          </a:prstGeom>
          <a:ln>
            <a:tailEnd type="triangle"/>
          </a:ln>
        </p:spPr>
        <p:style>
          <a:lnRef idx="2">
            <a:schemeClr val="dk1"/>
          </a:lnRef>
          <a:fillRef idx="0">
            <a:schemeClr val="dk1"/>
          </a:fillRef>
          <a:effectRef idx="1">
            <a:schemeClr val="dk1"/>
          </a:effectRef>
          <a:fontRef idx="minor">
            <a:schemeClr val="tx1"/>
          </a:fontRef>
        </p:style>
      </p:cxnSp>
      <p:cxnSp>
        <p:nvCxnSpPr>
          <p:cNvPr id="24" name="Connector: Elbow 23">
            <a:extLst>
              <a:ext uri="{FF2B5EF4-FFF2-40B4-BE49-F238E27FC236}">
                <a16:creationId xmlns:a16="http://schemas.microsoft.com/office/drawing/2014/main" id="{3D9EF1D5-C950-4FC3-DBF2-AF66511AA479}"/>
              </a:ext>
            </a:extLst>
          </p:cNvPr>
          <p:cNvCxnSpPr/>
          <p:nvPr/>
        </p:nvCxnSpPr>
        <p:spPr>
          <a:xfrm flipV="1">
            <a:off x="1813932" y="2405568"/>
            <a:ext cx="4594302" cy="1286598"/>
          </a:xfrm>
          <a:prstGeom prst="bentConnector3">
            <a:avLst>
              <a:gd name="adj1" fmla="val 73786"/>
            </a:avLst>
          </a:prstGeom>
          <a:ln>
            <a:tailEnd type="triangle"/>
          </a:ln>
        </p:spPr>
        <p:style>
          <a:lnRef idx="2">
            <a:schemeClr val="dk1"/>
          </a:lnRef>
          <a:fillRef idx="0">
            <a:schemeClr val="dk1"/>
          </a:fillRef>
          <a:effectRef idx="1">
            <a:schemeClr val="dk1"/>
          </a:effectRef>
          <a:fontRef idx="minor">
            <a:schemeClr val="tx1"/>
          </a:fontRef>
        </p:style>
      </p:cxnSp>
      <p:cxnSp>
        <p:nvCxnSpPr>
          <p:cNvPr id="27" name="Straight Arrow Connector 26">
            <a:extLst>
              <a:ext uri="{FF2B5EF4-FFF2-40B4-BE49-F238E27FC236}">
                <a16:creationId xmlns:a16="http://schemas.microsoft.com/office/drawing/2014/main" id="{61BB4421-C184-5078-0957-B134E44BA23B}"/>
              </a:ext>
            </a:extLst>
          </p:cNvPr>
          <p:cNvCxnSpPr/>
          <p:nvPr/>
        </p:nvCxnSpPr>
        <p:spPr>
          <a:xfrm>
            <a:off x="1913060" y="3379241"/>
            <a:ext cx="5116580" cy="125472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9" name="Straight Arrow Connector 28">
            <a:extLst>
              <a:ext uri="{FF2B5EF4-FFF2-40B4-BE49-F238E27FC236}">
                <a16:creationId xmlns:a16="http://schemas.microsoft.com/office/drawing/2014/main" id="{4725BDB9-2E18-4D4B-E46A-6EE48B46DA85}"/>
              </a:ext>
            </a:extLst>
          </p:cNvPr>
          <p:cNvCxnSpPr/>
          <p:nvPr/>
        </p:nvCxnSpPr>
        <p:spPr>
          <a:xfrm>
            <a:off x="1979741" y="3068275"/>
            <a:ext cx="4653549" cy="90866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1" name="Connector: Elbow 30">
            <a:extLst>
              <a:ext uri="{FF2B5EF4-FFF2-40B4-BE49-F238E27FC236}">
                <a16:creationId xmlns:a16="http://schemas.microsoft.com/office/drawing/2014/main" id="{9D7C260B-4F90-3B09-C6D9-997904658727}"/>
              </a:ext>
            </a:extLst>
          </p:cNvPr>
          <p:cNvCxnSpPr>
            <a:cxnSpLocks/>
          </p:cNvCxnSpPr>
          <p:nvPr/>
        </p:nvCxnSpPr>
        <p:spPr>
          <a:xfrm flipV="1">
            <a:off x="2475571" y="3675780"/>
            <a:ext cx="4264055" cy="649179"/>
          </a:xfrm>
          <a:prstGeom prst="bentConnector3">
            <a:avLst>
              <a:gd name="adj1" fmla="val 69875"/>
            </a:avLst>
          </a:prstGeom>
          <a:ln>
            <a:tailEnd type="triangle"/>
          </a:ln>
        </p:spPr>
        <p:style>
          <a:lnRef idx="2">
            <a:schemeClr val="dk1"/>
          </a:lnRef>
          <a:fillRef idx="0">
            <a:schemeClr val="dk1"/>
          </a:fillRef>
          <a:effectRef idx="1">
            <a:schemeClr val="dk1"/>
          </a:effectRef>
          <a:fontRef idx="minor">
            <a:schemeClr val="tx1"/>
          </a:fontRef>
        </p:style>
      </p:cxnSp>
      <p:cxnSp>
        <p:nvCxnSpPr>
          <p:cNvPr id="36" name="Connector: Elbow 35">
            <a:extLst>
              <a:ext uri="{FF2B5EF4-FFF2-40B4-BE49-F238E27FC236}">
                <a16:creationId xmlns:a16="http://schemas.microsoft.com/office/drawing/2014/main" id="{9B828A9A-CD25-56E2-9F15-B2DA8737B22B}"/>
              </a:ext>
            </a:extLst>
          </p:cNvPr>
          <p:cNvCxnSpPr/>
          <p:nvPr/>
        </p:nvCxnSpPr>
        <p:spPr>
          <a:xfrm flipV="1">
            <a:off x="2026460" y="1107928"/>
            <a:ext cx="4664272" cy="2892441"/>
          </a:xfrm>
          <a:prstGeom prst="bentConnector3">
            <a:avLst>
              <a:gd name="adj1" fmla="val 33424"/>
            </a:avLst>
          </a:prstGeom>
          <a:ln>
            <a:tailEnd type="triangle"/>
          </a:ln>
        </p:spPr>
        <p:style>
          <a:lnRef idx="2">
            <a:schemeClr val="accent2"/>
          </a:lnRef>
          <a:fillRef idx="0">
            <a:schemeClr val="accent2"/>
          </a:fillRef>
          <a:effectRef idx="1">
            <a:schemeClr val="accent2"/>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153"/>
                                        </p:tgtEl>
                                        <p:attrNameLst>
                                          <p:attrName>style.visibility</p:attrName>
                                        </p:attrNameLst>
                                      </p:cBhvr>
                                      <p:to>
                                        <p:strVal val="visible"/>
                                      </p:to>
                                    </p:set>
                                    <p:animEffect transition="in" filter="fade">
                                      <p:cBhvr>
                                        <p:cTn id="7" dur="1000"/>
                                        <p:tgtEl>
                                          <p:spTgt spid="4153"/>
                                        </p:tgtEl>
                                      </p:cBhvr>
                                    </p:animEffect>
                                  </p:childTnLst>
                                </p:cTn>
                              </p:par>
                              <p:par>
                                <p:cTn id="8" presetID="10" presetClass="entr" presetSubtype="0" fill="hold" nodeType="withEffect">
                                  <p:stCondLst>
                                    <p:cond delay="0"/>
                                  </p:stCondLst>
                                  <p:childTnLst>
                                    <p:set>
                                      <p:cBhvr>
                                        <p:cTn id="9" dur="1" fill="hold">
                                          <p:stCondLst>
                                            <p:cond delay="0"/>
                                          </p:stCondLst>
                                        </p:cTn>
                                        <p:tgtEl>
                                          <p:spTgt spid="4157"/>
                                        </p:tgtEl>
                                        <p:attrNameLst>
                                          <p:attrName>style.visibility</p:attrName>
                                        </p:attrNameLst>
                                      </p:cBhvr>
                                      <p:to>
                                        <p:strVal val="visible"/>
                                      </p:to>
                                    </p:set>
                                    <p:animEffect transition="in" filter="fade">
                                      <p:cBhvr>
                                        <p:cTn id="10" dur="1000"/>
                                        <p:tgtEl>
                                          <p:spTgt spid="4157"/>
                                        </p:tgtEl>
                                      </p:cBhvr>
                                    </p:animEffect>
                                  </p:childTnLst>
                                </p:cTn>
                              </p:par>
                              <p:par>
                                <p:cTn id="11" presetID="10" presetClass="entr" presetSubtype="0" fill="hold" nodeType="withEffect">
                                  <p:stCondLst>
                                    <p:cond delay="0"/>
                                  </p:stCondLst>
                                  <p:childTnLst>
                                    <p:set>
                                      <p:cBhvr>
                                        <p:cTn id="12" dur="1" fill="hold">
                                          <p:stCondLst>
                                            <p:cond delay="0"/>
                                          </p:stCondLst>
                                        </p:cTn>
                                        <p:tgtEl>
                                          <p:spTgt spid="4161"/>
                                        </p:tgtEl>
                                        <p:attrNameLst>
                                          <p:attrName>style.visibility</p:attrName>
                                        </p:attrNameLst>
                                      </p:cBhvr>
                                      <p:to>
                                        <p:strVal val="visible"/>
                                      </p:to>
                                    </p:set>
                                    <p:animEffect transition="in" filter="fade">
                                      <p:cBhvr>
                                        <p:cTn id="13" dur="1000"/>
                                        <p:tgtEl>
                                          <p:spTgt spid="4161"/>
                                        </p:tgtEl>
                                      </p:cBhvr>
                                    </p:animEffect>
                                  </p:childTnLst>
                                </p:cTn>
                              </p:par>
                              <p:par>
                                <p:cTn id="14" presetID="10" presetClass="entr" presetSubtype="0" fill="hold" nodeType="withEffect">
                                  <p:stCondLst>
                                    <p:cond delay="0"/>
                                  </p:stCondLst>
                                  <p:childTnLst>
                                    <p:set>
                                      <p:cBhvr>
                                        <p:cTn id="15" dur="1" fill="hold">
                                          <p:stCondLst>
                                            <p:cond delay="0"/>
                                          </p:stCondLst>
                                        </p:cTn>
                                        <p:tgtEl>
                                          <p:spTgt spid="4154"/>
                                        </p:tgtEl>
                                        <p:attrNameLst>
                                          <p:attrName>style.visibility</p:attrName>
                                        </p:attrNameLst>
                                      </p:cBhvr>
                                      <p:to>
                                        <p:strVal val="visible"/>
                                      </p:to>
                                    </p:set>
                                    <p:animEffect transition="in" filter="fade">
                                      <p:cBhvr>
                                        <p:cTn id="16" dur="1000"/>
                                        <p:tgtEl>
                                          <p:spTgt spid="415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500"/>
                                        <p:tgtEl>
                                          <p:spTgt spid="13"/>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500"/>
                                        <p:tgtEl>
                                          <p:spTgt spid="15"/>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fade">
                                      <p:cBhvr>
                                        <p:cTn id="46" dur="500"/>
                                        <p:tgtEl>
                                          <p:spTgt spid="17"/>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500"/>
                                        <p:tgtEl>
                                          <p:spTgt spid="19"/>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fade">
                                      <p:cBhvr>
                                        <p:cTn id="56" dur="500"/>
                                        <p:tgtEl>
                                          <p:spTgt spid="29"/>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500"/>
                                        <p:tgtEl>
                                          <p:spTgt spid="27"/>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500"/>
                                        <p:tgtEl>
                                          <p:spTgt spid="24"/>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fade">
                                      <p:cBhvr>
                                        <p:cTn id="71" dur="500"/>
                                        <p:tgtEl>
                                          <p:spTgt spid="36"/>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nodeType="clickEffect">
                                  <p:stCondLst>
                                    <p:cond delay="0"/>
                                  </p:stCondLst>
                                  <p:childTnLst>
                                    <p:set>
                                      <p:cBhvr>
                                        <p:cTn id="75" dur="1" fill="hold">
                                          <p:stCondLst>
                                            <p:cond delay="0"/>
                                          </p:stCondLst>
                                        </p:cTn>
                                        <p:tgtEl>
                                          <p:spTgt spid="31"/>
                                        </p:tgtEl>
                                        <p:attrNameLst>
                                          <p:attrName>style.visibility</p:attrName>
                                        </p:attrNameLst>
                                      </p:cBhvr>
                                      <p:to>
                                        <p:strVal val="visible"/>
                                      </p:to>
                                    </p:set>
                                    <p:animEffect transition="in" filter="fade">
                                      <p:cBhvr>
                                        <p:cTn id="76" dur="500"/>
                                        <p:tgtEl>
                                          <p:spTgt spid="31"/>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nodeType="clickEffect">
                                  <p:stCondLst>
                                    <p:cond delay="0"/>
                                  </p:stCondLst>
                                  <p:childTnLst>
                                    <p:set>
                                      <p:cBhvr>
                                        <p:cTn id="80" dur="1" fill="hold">
                                          <p:stCondLst>
                                            <p:cond delay="0"/>
                                          </p:stCondLst>
                                        </p:cTn>
                                        <p:tgtEl>
                                          <p:spTgt spid="21"/>
                                        </p:tgtEl>
                                        <p:attrNameLst>
                                          <p:attrName>style.visibility</p:attrName>
                                        </p:attrNameLst>
                                      </p:cBhvr>
                                      <p:to>
                                        <p:strVal val="visible"/>
                                      </p:to>
                                    </p:set>
                                    <p:animEffect transition="in" filter="fade">
                                      <p:cBhvr>
                                        <p:cTn id="8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51"/>
        <p:cNvGrpSpPr/>
        <p:nvPr/>
      </p:nvGrpSpPr>
      <p:grpSpPr>
        <a:xfrm>
          <a:off x="0" y="0"/>
          <a:ext cx="0" cy="0"/>
          <a:chOff x="0" y="0"/>
          <a:chExt cx="0" cy="0"/>
        </a:xfrm>
      </p:grpSpPr>
      <p:sp>
        <p:nvSpPr>
          <p:cNvPr id="1352" name="Google Shape;1352;p63"/>
          <p:cNvSpPr txBox="1">
            <a:spLocks noGrp="1"/>
          </p:cNvSpPr>
          <p:nvPr>
            <p:ph type="title"/>
          </p:nvPr>
        </p:nvSpPr>
        <p:spPr>
          <a:xfrm>
            <a:off x="713325" y="1958098"/>
            <a:ext cx="2200800" cy="477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sr-Latn-RS" dirty="0"/>
              <a:t>GRAMMAR</a:t>
            </a:r>
            <a:endParaRPr dirty="0"/>
          </a:p>
        </p:txBody>
      </p:sp>
      <p:sp>
        <p:nvSpPr>
          <p:cNvPr id="1353" name="Google Shape;1353;p63"/>
          <p:cNvSpPr txBox="1">
            <a:spLocks noGrp="1"/>
          </p:cNvSpPr>
          <p:nvPr>
            <p:ph type="title" idx="2"/>
          </p:nvPr>
        </p:nvSpPr>
        <p:spPr>
          <a:xfrm>
            <a:off x="713325" y="1425075"/>
            <a:ext cx="908400" cy="527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01</a:t>
            </a:r>
            <a:endParaRPr/>
          </a:p>
        </p:txBody>
      </p:sp>
      <p:sp>
        <p:nvSpPr>
          <p:cNvPr id="1354" name="Google Shape;1354;p63"/>
          <p:cNvSpPr txBox="1">
            <a:spLocks noGrp="1"/>
          </p:cNvSpPr>
          <p:nvPr>
            <p:ph type="subTitle" idx="1"/>
          </p:nvPr>
        </p:nvSpPr>
        <p:spPr>
          <a:xfrm>
            <a:off x="713313" y="2405941"/>
            <a:ext cx="2200800" cy="527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sr-Latn-RS" dirty="0"/>
              <a:t>Word order &amp; Compounds</a:t>
            </a:r>
            <a:endParaRPr dirty="0"/>
          </a:p>
        </p:txBody>
      </p:sp>
      <p:sp>
        <p:nvSpPr>
          <p:cNvPr id="1355" name="Google Shape;1355;p63"/>
          <p:cNvSpPr txBox="1">
            <a:spLocks noGrp="1"/>
          </p:cNvSpPr>
          <p:nvPr>
            <p:ph type="title" idx="3"/>
          </p:nvPr>
        </p:nvSpPr>
        <p:spPr>
          <a:xfrm>
            <a:off x="3878249" y="1958098"/>
            <a:ext cx="3312259" cy="477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sr-Latn-RS" dirty="0"/>
              <a:t>GRAMMAR EXERCISES</a:t>
            </a:r>
            <a:endParaRPr dirty="0"/>
          </a:p>
        </p:txBody>
      </p:sp>
      <p:sp>
        <p:nvSpPr>
          <p:cNvPr id="1356" name="Google Shape;1356;p63"/>
          <p:cNvSpPr txBox="1">
            <a:spLocks noGrp="1"/>
          </p:cNvSpPr>
          <p:nvPr>
            <p:ph type="title" idx="4"/>
          </p:nvPr>
        </p:nvSpPr>
        <p:spPr>
          <a:xfrm>
            <a:off x="3878250" y="1425075"/>
            <a:ext cx="908400" cy="527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02</a:t>
            </a:r>
            <a:endParaRPr/>
          </a:p>
        </p:txBody>
      </p:sp>
      <p:sp>
        <p:nvSpPr>
          <p:cNvPr id="1357" name="Google Shape;1357;p63"/>
          <p:cNvSpPr txBox="1">
            <a:spLocks noGrp="1"/>
          </p:cNvSpPr>
          <p:nvPr>
            <p:ph type="subTitle" idx="5"/>
          </p:nvPr>
        </p:nvSpPr>
        <p:spPr>
          <a:xfrm>
            <a:off x="3878238" y="2405941"/>
            <a:ext cx="2200800" cy="527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sr-Latn-RS" dirty="0"/>
              <a:t>Compounds</a:t>
            </a:r>
            <a:endParaRPr dirty="0"/>
          </a:p>
        </p:txBody>
      </p:sp>
      <p:sp>
        <p:nvSpPr>
          <p:cNvPr id="1358" name="Google Shape;1358;p63"/>
          <p:cNvSpPr txBox="1">
            <a:spLocks noGrp="1"/>
          </p:cNvSpPr>
          <p:nvPr>
            <p:ph type="title" idx="6"/>
          </p:nvPr>
        </p:nvSpPr>
        <p:spPr>
          <a:xfrm>
            <a:off x="720000" y="539700"/>
            <a:ext cx="5365800" cy="477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TABLE OF CONTENTS</a:t>
            </a:r>
            <a:endParaRPr/>
          </a:p>
        </p:txBody>
      </p:sp>
      <p:sp>
        <p:nvSpPr>
          <p:cNvPr id="1359" name="Google Shape;1359;p63"/>
          <p:cNvSpPr txBox="1">
            <a:spLocks noGrp="1"/>
          </p:cNvSpPr>
          <p:nvPr>
            <p:ph type="title" idx="7"/>
          </p:nvPr>
        </p:nvSpPr>
        <p:spPr>
          <a:xfrm>
            <a:off x="720000" y="3622629"/>
            <a:ext cx="2200800" cy="477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sr-Latn-RS" dirty="0"/>
              <a:t>VOCABULARY</a:t>
            </a:r>
            <a:endParaRPr dirty="0"/>
          </a:p>
        </p:txBody>
      </p:sp>
      <p:sp>
        <p:nvSpPr>
          <p:cNvPr id="1360" name="Google Shape;1360;p63"/>
          <p:cNvSpPr txBox="1">
            <a:spLocks noGrp="1"/>
          </p:cNvSpPr>
          <p:nvPr>
            <p:ph type="title" idx="8"/>
          </p:nvPr>
        </p:nvSpPr>
        <p:spPr>
          <a:xfrm>
            <a:off x="720000" y="3089624"/>
            <a:ext cx="908400" cy="527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03</a:t>
            </a:r>
            <a:endParaRPr/>
          </a:p>
        </p:txBody>
      </p:sp>
      <p:sp>
        <p:nvSpPr>
          <p:cNvPr id="1361" name="Google Shape;1361;p63"/>
          <p:cNvSpPr txBox="1">
            <a:spLocks noGrp="1"/>
          </p:cNvSpPr>
          <p:nvPr>
            <p:ph type="subTitle" idx="9"/>
          </p:nvPr>
        </p:nvSpPr>
        <p:spPr>
          <a:xfrm>
            <a:off x="719988" y="4070479"/>
            <a:ext cx="2200800" cy="527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sr-Latn-RS" dirty="0"/>
              <a:t>Some Basic Features of Satellite Communication</a:t>
            </a:r>
            <a:endParaRPr dirty="0"/>
          </a:p>
        </p:txBody>
      </p:sp>
      <p:sp>
        <p:nvSpPr>
          <p:cNvPr id="1362" name="Google Shape;1362;p63"/>
          <p:cNvSpPr txBox="1">
            <a:spLocks noGrp="1"/>
          </p:cNvSpPr>
          <p:nvPr>
            <p:ph type="title" idx="13"/>
          </p:nvPr>
        </p:nvSpPr>
        <p:spPr>
          <a:xfrm>
            <a:off x="3884925" y="3622629"/>
            <a:ext cx="2200800" cy="477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sr-Latn-RS" dirty="0"/>
              <a:t>DISCUSSION</a:t>
            </a:r>
            <a:endParaRPr dirty="0"/>
          </a:p>
        </p:txBody>
      </p:sp>
      <p:sp>
        <p:nvSpPr>
          <p:cNvPr id="1363" name="Google Shape;1363;p63"/>
          <p:cNvSpPr txBox="1">
            <a:spLocks noGrp="1"/>
          </p:cNvSpPr>
          <p:nvPr>
            <p:ph type="title" idx="14"/>
          </p:nvPr>
        </p:nvSpPr>
        <p:spPr>
          <a:xfrm>
            <a:off x="3884925" y="3089624"/>
            <a:ext cx="908400" cy="527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04</a:t>
            </a:r>
            <a:endParaRPr/>
          </a:p>
        </p:txBody>
      </p:sp>
      <p:grpSp>
        <p:nvGrpSpPr>
          <p:cNvPr id="1365" name="Google Shape;1365;p63"/>
          <p:cNvGrpSpPr/>
          <p:nvPr/>
        </p:nvGrpSpPr>
        <p:grpSpPr>
          <a:xfrm>
            <a:off x="6673825" y="1829350"/>
            <a:ext cx="2649775" cy="3476500"/>
            <a:chOff x="6528600" y="1774925"/>
            <a:chExt cx="2649775" cy="3476500"/>
          </a:xfrm>
        </p:grpSpPr>
        <p:sp>
          <p:nvSpPr>
            <p:cNvPr id="1366" name="Google Shape;1366;p63"/>
            <p:cNvSpPr/>
            <p:nvPr/>
          </p:nvSpPr>
          <p:spPr>
            <a:xfrm>
              <a:off x="6737575" y="3314450"/>
              <a:ext cx="118575" cy="117800"/>
            </a:xfrm>
            <a:custGeom>
              <a:avLst/>
              <a:gdLst/>
              <a:ahLst/>
              <a:cxnLst/>
              <a:rect l="l" t="t" r="r" b="b"/>
              <a:pathLst>
                <a:path w="4743" h="4712" fill="none" extrusionOk="0">
                  <a:moveTo>
                    <a:pt x="0" y="2007"/>
                  </a:moveTo>
                  <a:cubicBezTo>
                    <a:pt x="0" y="3831"/>
                    <a:pt x="2189" y="4712"/>
                    <a:pt x="3465" y="3466"/>
                  </a:cubicBezTo>
                  <a:cubicBezTo>
                    <a:pt x="4742" y="2189"/>
                    <a:pt x="3830" y="1"/>
                    <a:pt x="2037" y="1"/>
                  </a:cubicBezTo>
                  <a:cubicBezTo>
                    <a:pt x="912" y="1"/>
                    <a:pt x="0" y="913"/>
                    <a:pt x="0" y="2007"/>
                  </a:cubicBezTo>
                  <a:close/>
                </a:path>
              </a:pathLst>
            </a:custGeom>
            <a:noFill/>
            <a:ln w="28575" cap="flat" cmpd="sng">
              <a:solidFill>
                <a:schemeClr val="accen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63"/>
            <p:cNvSpPr/>
            <p:nvPr/>
          </p:nvSpPr>
          <p:spPr>
            <a:xfrm>
              <a:off x="6825725" y="2420825"/>
              <a:ext cx="2342775" cy="913400"/>
            </a:xfrm>
            <a:custGeom>
              <a:avLst/>
              <a:gdLst/>
              <a:ahLst/>
              <a:cxnLst/>
              <a:rect l="l" t="t" r="r" b="b"/>
              <a:pathLst>
                <a:path w="93711" h="36536" fill="none" extrusionOk="0">
                  <a:moveTo>
                    <a:pt x="0" y="36536"/>
                  </a:moveTo>
                  <a:lnTo>
                    <a:pt x="36262" y="0"/>
                  </a:lnTo>
                  <a:lnTo>
                    <a:pt x="93710" y="0"/>
                  </a:lnTo>
                </a:path>
              </a:pathLst>
            </a:custGeom>
            <a:noFill/>
            <a:ln w="28575" cap="flat" cmpd="sng">
              <a:solidFill>
                <a:schemeClr val="accen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63"/>
            <p:cNvSpPr/>
            <p:nvPr/>
          </p:nvSpPr>
          <p:spPr>
            <a:xfrm>
              <a:off x="6632700" y="1774925"/>
              <a:ext cx="2545675" cy="1481800"/>
            </a:xfrm>
            <a:custGeom>
              <a:avLst/>
              <a:gdLst/>
              <a:ahLst/>
              <a:cxnLst/>
              <a:rect l="l" t="t" r="r" b="b"/>
              <a:pathLst>
                <a:path w="101827" h="59272" fill="none" extrusionOk="0">
                  <a:moveTo>
                    <a:pt x="1" y="59272"/>
                  </a:moveTo>
                  <a:lnTo>
                    <a:pt x="25442" y="59272"/>
                  </a:lnTo>
                  <a:lnTo>
                    <a:pt x="25442" y="33435"/>
                  </a:lnTo>
                  <a:lnTo>
                    <a:pt x="66871" y="33435"/>
                  </a:lnTo>
                  <a:lnTo>
                    <a:pt x="66871" y="0"/>
                  </a:lnTo>
                  <a:lnTo>
                    <a:pt x="101826" y="0"/>
                  </a:lnTo>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63"/>
            <p:cNvSpPr/>
            <p:nvPr/>
          </p:nvSpPr>
          <p:spPr>
            <a:xfrm>
              <a:off x="6528600" y="3209600"/>
              <a:ext cx="118575" cy="118550"/>
            </a:xfrm>
            <a:custGeom>
              <a:avLst/>
              <a:gdLst/>
              <a:ahLst/>
              <a:cxnLst/>
              <a:rect l="l" t="t" r="r" b="b"/>
              <a:pathLst>
                <a:path w="4743" h="4742" fill="none" extrusionOk="0">
                  <a:moveTo>
                    <a:pt x="1" y="2037"/>
                  </a:moveTo>
                  <a:cubicBezTo>
                    <a:pt x="1" y="3830"/>
                    <a:pt x="2189" y="4742"/>
                    <a:pt x="3466" y="3465"/>
                  </a:cubicBezTo>
                  <a:cubicBezTo>
                    <a:pt x="4742" y="2189"/>
                    <a:pt x="3830" y="0"/>
                    <a:pt x="2037" y="30"/>
                  </a:cubicBezTo>
                  <a:cubicBezTo>
                    <a:pt x="912" y="30"/>
                    <a:pt x="1" y="912"/>
                    <a:pt x="1" y="2037"/>
                  </a:cubicBezTo>
                  <a:close/>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63"/>
            <p:cNvSpPr/>
            <p:nvPr/>
          </p:nvSpPr>
          <p:spPr>
            <a:xfrm>
              <a:off x="6789250" y="2050750"/>
              <a:ext cx="2389125" cy="955975"/>
            </a:xfrm>
            <a:custGeom>
              <a:avLst/>
              <a:gdLst/>
              <a:ahLst/>
              <a:cxnLst/>
              <a:rect l="l" t="t" r="r" b="b"/>
              <a:pathLst>
                <a:path w="95565" h="38239" fill="none" extrusionOk="0">
                  <a:moveTo>
                    <a:pt x="0" y="38238"/>
                  </a:moveTo>
                  <a:lnTo>
                    <a:pt x="37843" y="1"/>
                  </a:lnTo>
                  <a:lnTo>
                    <a:pt x="95564" y="1"/>
                  </a:lnTo>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63"/>
            <p:cNvSpPr/>
            <p:nvPr/>
          </p:nvSpPr>
          <p:spPr>
            <a:xfrm>
              <a:off x="6699575" y="2991500"/>
              <a:ext cx="118575" cy="117800"/>
            </a:xfrm>
            <a:custGeom>
              <a:avLst/>
              <a:gdLst/>
              <a:ahLst/>
              <a:cxnLst/>
              <a:rect l="l" t="t" r="r" b="b"/>
              <a:pathLst>
                <a:path w="4743" h="4712" fill="none" extrusionOk="0">
                  <a:moveTo>
                    <a:pt x="1" y="2007"/>
                  </a:moveTo>
                  <a:cubicBezTo>
                    <a:pt x="1" y="3830"/>
                    <a:pt x="2189" y="4712"/>
                    <a:pt x="3466" y="3466"/>
                  </a:cubicBezTo>
                  <a:cubicBezTo>
                    <a:pt x="4742" y="2189"/>
                    <a:pt x="3830" y="1"/>
                    <a:pt x="2037" y="1"/>
                  </a:cubicBezTo>
                  <a:cubicBezTo>
                    <a:pt x="912" y="1"/>
                    <a:pt x="1" y="912"/>
                    <a:pt x="1" y="2007"/>
                  </a:cubicBezTo>
                  <a:close/>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63"/>
            <p:cNvSpPr/>
            <p:nvPr/>
          </p:nvSpPr>
          <p:spPr>
            <a:xfrm>
              <a:off x="6737575" y="3594850"/>
              <a:ext cx="118575" cy="118575"/>
            </a:xfrm>
            <a:custGeom>
              <a:avLst/>
              <a:gdLst/>
              <a:ahLst/>
              <a:cxnLst/>
              <a:rect l="l" t="t" r="r" b="b"/>
              <a:pathLst>
                <a:path w="4743" h="4743" fill="none" extrusionOk="0">
                  <a:moveTo>
                    <a:pt x="0" y="2706"/>
                  </a:moveTo>
                  <a:cubicBezTo>
                    <a:pt x="0" y="913"/>
                    <a:pt x="2189" y="1"/>
                    <a:pt x="3465" y="1277"/>
                  </a:cubicBezTo>
                  <a:cubicBezTo>
                    <a:pt x="4742" y="2554"/>
                    <a:pt x="3830" y="4742"/>
                    <a:pt x="2037" y="4742"/>
                  </a:cubicBezTo>
                  <a:cubicBezTo>
                    <a:pt x="912" y="4742"/>
                    <a:pt x="0" y="3830"/>
                    <a:pt x="0" y="2706"/>
                  </a:cubicBezTo>
                  <a:close/>
                </a:path>
              </a:pathLst>
            </a:custGeom>
            <a:noFill/>
            <a:ln w="28575" cap="flat" cmpd="sng">
              <a:solidFill>
                <a:schemeClr val="accen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63"/>
            <p:cNvSpPr/>
            <p:nvPr/>
          </p:nvSpPr>
          <p:spPr>
            <a:xfrm>
              <a:off x="6825725" y="3692125"/>
              <a:ext cx="2342775" cy="913400"/>
            </a:xfrm>
            <a:custGeom>
              <a:avLst/>
              <a:gdLst/>
              <a:ahLst/>
              <a:cxnLst/>
              <a:rect l="l" t="t" r="r" b="b"/>
              <a:pathLst>
                <a:path w="93711" h="36536" fill="none" extrusionOk="0">
                  <a:moveTo>
                    <a:pt x="0" y="0"/>
                  </a:moveTo>
                  <a:lnTo>
                    <a:pt x="36262" y="36536"/>
                  </a:lnTo>
                  <a:lnTo>
                    <a:pt x="93710" y="36536"/>
                  </a:lnTo>
                </a:path>
              </a:pathLst>
            </a:custGeom>
            <a:noFill/>
            <a:ln w="28575" cap="flat" cmpd="sng">
              <a:solidFill>
                <a:schemeClr val="accen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63"/>
            <p:cNvSpPr/>
            <p:nvPr/>
          </p:nvSpPr>
          <p:spPr>
            <a:xfrm>
              <a:off x="6632700" y="3769625"/>
              <a:ext cx="2545675" cy="1481800"/>
            </a:xfrm>
            <a:custGeom>
              <a:avLst/>
              <a:gdLst/>
              <a:ahLst/>
              <a:cxnLst/>
              <a:rect l="l" t="t" r="r" b="b"/>
              <a:pathLst>
                <a:path w="101827" h="59272" fill="none" extrusionOk="0">
                  <a:moveTo>
                    <a:pt x="1" y="1"/>
                  </a:moveTo>
                  <a:lnTo>
                    <a:pt x="25442" y="1"/>
                  </a:lnTo>
                  <a:lnTo>
                    <a:pt x="25442" y="25837"/>
                  </a:lnTo>
                  <a:lnTo>
                    <a:pt x="66871" y="25837"/>
                  </a:lnTo>
                  <a:lnTo>
                    <a:pt x="66871" y="59272"/>
                  </a:lnTo>
                  <a:lnTo>
                    <a:pt x="101826" y="59272"/>
                  </a:lnTo>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63"/>
            <p:cNvSpPr/>
            <p:nvPr/>
          </p:nvSpPr>
          <p:spPr>
            <a:xfrm>
              <a:off x="6528600" y="3699725"/>
              <a:ext cx="118575" cy="117800"/>
            </a:xfrm>
            <a:custGeom>
              <a:avLst/>
              <a:gdLst/>
              <a:ahLst/>
              <a:cxnLst/>
              <a:rect l="l" t="t" r="r" b="b"/>
              <a:pathLst>
                <a:path w="4743" h="4712" fill="none" extrusionOk="0">
                  <a:moveTo>
                    <a:pt x="1" y="2705"/>
                  </a:moveTo>
                  <a:cubicBezTo>
                    <a:pt x="1" y="912"/>
                    <a:pt x="2189" y="0"/>
                    <a:pt x="3466" y="1277"/>
                  </a:cubicBezTo>
                  <a:cubicBezTo>
                    <a:pt x="4742" y="2553"/>
                    <a:pt x="3830" y="4712"/>
                    <a:pt x="2037" y="4712"/>
                  </a:cubicBezTo>
                  <a:cubicBezTo>
                    <a:pt x="912" y="4712"/>
                    <a:pt x="1" y="3830"/>
                    <a:pt x="1" y="2705"/>
                  </a:cubicBezTo>
                  <a:close/>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63"/>
            <p:cNvSpPr/>
            <p:nvPr/>
          </p:nvSpPr>
          <p:spPr>
            <a:xfrm>
              <a:off x="6789250" y="4019625"/>
              <a:ext cx="2389125" cy="956725"/>
            </a:xfrm>
            <a:custGeom>
              <a:avLst/>
              <a:gdLst/>
              <a:ahLst/>
              <a:cxnLst/>
              <a:rect l="l" t="t" r="r" b="b"/>
              <a:pathLst>
                <a:path w="95565" h="38269" fill="none" extrusionOk="0">
                  <a:moveTo>
                    <a:pt x="0" y="1"/>
                  </a:moveTo>
                  <a:lnTo>
                    <a:pt x="37843" y="38269"/>
                  </a:lnTo>
                  <a:lnTo>
                    <a:pt x="95564" y="38269"/>
                  </a:lnTo>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63"/>
            <p:cNvSpPr/>
            <p:nvPr/>
          </p:nvSpPr>
          <p:spPr>
            <a:xfrm>
              <a:off x="6699575" y="3917800"/>
              <a:ext cx="118575" cy="118575"/>
            </a:xfrm>
            <a:custGeom>
              <a:avLst/>
              <a:gdLst/>
              <a:ahLst/>
              <a:cxnLst/>
              <a:rect l="l" t="t" r="r" b="b"/>
              <a:pathLst>
                <a:path w="4743" h="4743" fill="none" extrusionOk="0">
                  <a:moveTo>
                    <a:pt x="1" y="2706"/>
                  </a:moveTo>
                  <a:cubicBezTo>
                    <a:pt x="1" y="913"/>
                    <a:pt x="2189" y="1"/>
                    <a:pt x="3466" y="1277"/>
                  </a:cubicBezTo>
                  <a:cubicBezTo>
                    <a:pt x="4742" y="2554"/>
                    <a:pt x="3830" y="4742"/>
                    <a:pt x="2037" y="4742"/>
                  </a:cubicBezTo>
                  <a:cubicBezTo>
                    <a:pt x="912" y="4742"/>
                    <a:pt x="1" y="3831"/>
                    <a:pt x="1" y="2706"/>
                  </a:cubicBezTo>
                  <a:close/>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78" name="Google Shape;1378;p63"/>
          <p:cNvGrpSpPr/>
          <p:nvPr/>
        </p:nvGrpSpPr>
        <p:grpSpPr>
          <a:xfrm>
            <a:off x="6521425" y="118391"/>
            <a:ext cx="2853985" cy="1525277"/>
            <a:chOff x="6521425" y="153500"/>
            <a:chExt cx="2853985" cy="1525277"/>
          </a:xfrm>
        </p:grpSpPr>
        <p:grpSp>
          <p:nvGrpSpPr>
            <p:cNvPr id="1379" name="Google Shape;1379;p63"/>
            <p:cNvGrpSpPr/>
            <p:nvPr/>
          </p:nvGrpSpPr>
          <p:grpSpPr>
            <a:xfrm>
              <a:off x="6521425" y="153500"/>
              <a:ext cx="2257381" cy="391400"/>
              <a:chOff x="6521425" y="153500"/>
              <a:chExt cx="2257381" cy="391400"/>
            </a:xfrm>
          </p:grpSpPr>
          <p:sp>
            <p:nvSpPr>
              <p:cNvPr id="1380" name="Google Shape;1380;p63"/>
              <p:cNvSpPr/>
              <p:nvPr/>
            </p:nvSpPr>
            <p:spPr>
              <a:xfrm>
                <a:off x="6623375" y="153500"/>
                <a:ext cx="2155431" cy="342293"/>
              </a:xfrm>
              <a:custGeom>
                <a:avLst/>
                <a:gdLst/>
                <a:ahLst/>
                <a:cxnLst/>
                <a:rect l="l" t="t" r="r" b="b"/>
                <a:pathLst>
                  <a:path w="49394" h="7844" extrusionOk="0">
                    <a:moveTo>
                      <a:pt x="41551" y="1"/>
                    </a:moveTo>
                    <a:lnTo>
                      <a:pt x="41369" y="31"/>
                    </a:lnTo>
                    <a:lnTo>
                      <a:pt x="34104" y="7235"/>
                    </a:lnTo>
                    <a:lnTo>
                      <a:pt x="0" y="7235"/>
                    </a:lnTo>
                    <a:lnTo>
                      <a:pt x="0" y="7843"/>
                    </a:lnTo>
                    <a:lnTo>
                      <a:pt x="34287" y="7843"/>
                    </a:lnTo>
                    <a:lnTo>
                      <a:pt x="34347" y="7813"/>
                    </a:lnTo>
                    <a:cubicBezTo>
                      <a:pt x="34378" y="7813"/>
                      <a:pt x="34439" y="7782"/>
                      <a:pt x="34469" y="7721"/>
                    </a:cubicBezTo>
                    <a:lnTo>
                      <a:pt x="41642" y="578"/>
                    </a:lnTo>
                    <a:lnTo>
                      <a:pt x="49393" y="578"/>
                    </a:lnTo>
                    <a:lnTo>
                      <a:pt x="4939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63"/>
              <p:cNvSpPr/>
              <p:nvPr/>
            </p:nvSpPr>
            <p:spPr>
              <a:xfrm>
                <a:off x="6521425" y="427100"/>
                <a:ext cx="118575" cy="117800"/>
              </a:xfrm>
              <a:custGeom>
                <a:avLst/>
                <a:gdLst/>
                <a:ahLst/>
                <a:cxnLst/>
                <a:rect l="l" t="t" r="r" b="b"/>
                <a:pathLst>
                  <a:path w="4743" h="4712" fill="none" extrusionOk="0">
                    <a:moveTo>
                      <a:pt x="1" y="2007"/>
                    </a:moveTo>
                    <a:cubicBezTo>
                      <a:pt x="1" y="3830"/>
                      <a:pt x="2189" y="4712"/>
                      <a:pt x="3466" y="3466"/>
                    </a:cubicBezTo>
                    <a:cubicBezTo>
                      <a:pt x="4742" y="2189"/>
                      <a:pt x="3830" y="1"/>
                      <a:pt x="2037" y="1"/>
                    </a:cubicBezTo>
                    <a:cubicBezTo>
                      <a:pt x="912" y="1"/>
                      <a:pt x="1" y="912"/>
                      <a:pt x="1" y="2007"/>
                    </a:cubicBezTo>
                    <a:close/>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2" name="Google Shape;1382;p63"/>
            <p:cNvGrpSpPr/>
            <p:nvPr/>
          </p:nvGrpSpPr>
          <p:grpSpPr>
            <a:xfrm>
              <a:off x="6826225" y="326868"/>
              <a:ext cx="2547832" cy="405548"/>
              <a:chOff x="6826225" y="344423"/>
              <a:chExt cx="2547832" cy="405548"/>
            </a:xfrm>
          </p:grpSpPr>
          <p:sp>
            <p:nvSpPr>
              <p:cNvPr id="1383" name="Google Shape;1383;p63"/>
              <p:cNvSpPr/>
              <p:nvPr/>
            </p:nvSpPr>
            <p:spPr>
              <a:xfrm>
                <a:off x="6928175" y="344423"/>
                <a:ext cx="2445882" cy="350889"/>
              </a:xfrm>
              <a:custGeom>
                <a:avLst/>
                <a:gdLst/>
                <a:ahLst/>
                <a:cxnLst/>
                <a:rect l="l" t="t" r="r" b="b"/>
                <a:pathLst>
                  <a:path w="56050" h="8041" extrusionOk="0">
                    <a:moveTo>
                      <a:pt x="43369" y="1"/>
                    </a:moveTo>
                    <a:cubicBezTo>
                      <a:pt x="43113" y="1"/>
                      <a:pt x="42857" y="119"/>
                      <a:pt x="42706" y="320"/>
                    </a:cubicBezTo>
                    <a:lnTo>
                      <a:pt x="35837" y="7190"/>
                    </a:lnTo>
                    <a:cubicBezTo>
                      <a:pt x="35776" y="7220"/>
                      <a:pt x="35746" y="7281"/>
                      <a:pt x="35685" y="7342"/>
                    </a:cubicBezTo>
                    <a:cubicBezTo>
                      <a:pt x="35654" y="7372"/>
                      <a:pt x="35624" y="7403"/>
                      <a:pt x="35594" y="7433"/>
                    </a:cubicBezTo>
                    <a:lnTo>
                      <a:pt x="0" y="7433"/>
                    </a:lnTo>
                    <a:lnTo>
                      <a:pt x="0" y="8041"/>
                    </a:lnTo>
                    <a:lnTo>
                      <a:pt x="35624" y="8041"/>
                    </a:lnTo>
                    <a:cubicBezTo>
                      <a:pt x="35806" y="8041"/>
                      <a:pt x="35989" y="7919"/>
                      <a:pt x="36141" y="7767"/>
                    </a:cubicBezTo>
                    <a:cubicBezTo>
                      <a:pt x="36171" y="7706"/>
                      <a:pt x="36202" y="7676"/>
                      <a:pt x="36232" y="7646"/>
                    </a:cubicBezTo>
                    <a:lnTo>
                      <a:pt x="43162" y="715"/>
                    </a:lnTo>
                    <a:lnTo>
                      <a:pt x="43193" y="655"/>
                    </a:lnTo>
                    <a:cubicBezTo>
                      <a:pt x="43223" y="594"/>
                      <a:pt x="43253" y="594"/>
                      <a:pt x="43497" y="594"/>
                    </a:cubicBezTo>
                    <a:lnTo>
                      <a:pt x="56050" y="594"/>
                    </a:lnTo>
                    <a:lnTo>
                      <a:pt x="56050" y="16"/>
                    </a:lnTo>
                    <a:lnTo>
                      <a:pt x="43527" y="16"/>
                    </a:lnTo>
                    <a:cubicBezTo>
                      <a:pt x="43475" y="6"/>
                      <a:pt x="43422" y="1"/>
                      <a:pt x="433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63"/>
              <p:cNvSpPr/>
              <p:nvPr/>
            </p:nvSpPr>
            <p:spPr>
              <a:xfrm>
                <a:off x="6826225" y="632170"/>
                <a:ext cx="118575" cy="117800"/>
              </a:xfrm>
              <a:custGeom>
                <a:avLst/>
                <a:gdLst/>
                <a:ahLst/>
                <a:cxnLst/>
                <a:rect l="l" t="t" r="r" b="b"/>
                <a:pathLst>
                  <a:path w="4743" h="4712" fill="none" extrusionOk="0">
                    <a:moveTo>
                      <a:pt x="1" y="2007"/>
                    </a:moveTo>
                    <a:cubicBezTo>
                      <a:pt x="1" y="3830"/>
                      <a:pt x="2189" y="4712"/>
                      <a:pt x="3466" y="3466"/>
                    </a:cubicBezTo>
                    <a:cubicBezTo>
                      <a:pt x="4742" y="2189"/>
                      <a:pt x="3830" y="1"/>
                      <a:pt x="2037" y="1"/>
                    </a:cubicBezTo>
                    <a:cubicBezTo>
                      <a:pt x="912" y="1"/>
                      <a:pt x="1" y="912"/>
                      <a:pt x="1" y="2007"/>
                    </a:cubicBezTo>
                    <a:close/>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5" name="Google Shape;1385;p63"/>
            <p:cNvSpPr/>
            <p:nvPr/>
          </p:nvSpPr>
          <p:spPr>
            <a:xfrm>
              <a:off x="6775775" y="828443"/>
              <a:ext cx="1708408" cy="26575"/>
            </a:xfrm>
            <a:custGeom>
              <a:avLst/>
              <a:gdLst/>
              <a:ahLst/>
              <a:cxnLst/>
              <a:rect l="l" t="t" r="r" b="b"/>
              <a:pathLst>
                <a:path w="39150" h="609" extrusionOk="0">
                  <a:moveTo>
                    <a:pt x="0" y="0"/>
                  </a:moveTo>
                  <a:lnTo>
                    <a:pt x="0" y="608"/>
                  </a:lnTo>
                  <a:lnTo>
                    <a:pt x="39150" y="608"/>
                  </a:lnTo>
                  <a:lnTo>
                    <a:pt x="3915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63"/>
            <p:cNvSpPr/>
            <p:nvPr/>
          </p:nvSpPr>
          <p:spPr>
            <a:xfrm>
              <a:off x="6673825" y="791573"/>
              <a:ext cx="118575" cy="117800"/>
            </a:xfrm>
            <a:custGeom>
              <a:avLst/>
              <a:gdLst/>
              <a:ahLst/>
              <a:cxnLst/>
              <a:rect l="l" t="t" r="r" b="b"/>
              <a:pathLst>
                <a:path w="4743" h="4712" fill="none" extrusionOk="0">
                  <a:moveTo>
                    <a:pt x="1" y="2007"/>
                  </a:moveTo>
                  <a:cubicBezTo>
                    <a:pt x="1" y="3830"/>
                    <a:pt x="2189" y="4712"/>
                    <a:pt x="3466" y="3466"/>
                  </a:cubicBezTo>
                  <a:cubicBezTo>
                    <a:pt x="4742" y="2189"/>
                    <a:pt x="3830" y="1"/>
                    <a:pt x="2037" y="1"/>
                  </a:cubicBezTo>
                  <a:cubicBezTo>
                    <a:pt x="912" y="1"/>
                    <a:pt x="1" y="912"/>
                    <a:pt x="1" y="2007"/>
                  </a:cubicBezTo>
                  <a:close/>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87" name="Google Shape;1387;p63"/>
            <p:cNvGrpSpPr/>
            <p:nvPr/>
          </p:nvGrpSpPr>
          <p:grpSpPr>
            <a:xfrm>
              <a:off x="6673825" y="951277"/>
              <a:ext cx="1810358" cy="117800"/>
              <a:chOff x="6673825" y="951277"/>
              <a:chExt cx="1810358" cy="117800"/>
            </a:xfrm>
          </p:grpSpPr>
          <p:sp>
            <p:nvSpPr>
              <p:cNvPr id="1388" name="Google Shape;1388;p63"/>
              <p:cNvSpPr/>
              <p:nvPr/>
            </p:nvSpPr>
            <p:spPr>
              <a:xfrm>
                <a:off x="6775775" y="990814"/>
                <a:ext cx="1708408" cy="25222"/>
              </a:xfrm>
              <a:custGeom>
                <a:avLst/>
                <a:gdLst/>
                <a:ahLst/>
                <a:cxnLst/>
                <a:rect l="l" t="t" r="r" b="b"/>
                <a:pathLst>
                  <a:path w="39150" h="578" extrusionOk="0">
                    <a:moveTo>
                      <a:pt x="0" y="0"/>
                    </a:moveTo>
                    <a:lnTo>
                      <a:pt x="0" y="578"/>
                    </a:lnTo>
                    <a:lnTo>
                      <a:pt x="39150" y="578"/>
                    </a:lnTo>
                    <a:lnTo>
                      <a:pt x="3915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63"/>
              <p:cNvSpPr/>
              <p:nvPr/>
            </p:nvSpPr>
            <p:spPr>
              <a:xfrm>
                <a:off x="6673825" y="951277"/>
                <a:ext cx="118575" cy="117800"/>
              </a:xfrm>
              <a:custGeom>
                <a:avLst/>
                <a:gdLst/>
                <a:ahLst/>
                <a:cxnLst/>
                <a:rect l="l" t="t" r="r" b="b"/>
                <a:pathLst>
                  <a:path w="4743" h="4712" fill="none" extrusionOk="0">
                    <a:moveTo>
                      <a:pt x="1" y="2007"/>
                    </a:moveTo>
                    <a:cubicBezTo>
                      <a:pt x="1" y="3830"/>
                      <a:pt x="2189" y="4712"/>
                      <a:pt x="3466" y="3466"/>
                    </a:cubicBezTo>
                    <a:cubicBezTo>
                      <a:pt x="4742" y="2189"/>
                      <a:pt x="3830" y="1"/>
                      <a:pt x="2037" y="1"/>
                    </a:cubicBezTo>
                    <a:cubicBezTo>
                      <a:pt x="912" y="1"/>
                      <a:pt x="1" y="912"/>
                      <a:pt x="1" y="2007"/>
                    </a:cubicBezTo>
                    <a:close/>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90" name="Google Shape;1390;p63"/>
            <p:cNvGrpSpPr/>
            <p:nvPr/>
          </p:nvGrpSpPr>
          <p:grpSpPr>
            <a:xfrm>
              <a:off x="6826225" y="1108284"/>
              <a:ext cx="2549185" cy="396427"/>
              <a:chOff x="6826225" y="1090729"/>
              <a:chExt cx="2549185" cy="396427"/>
            </a:xfrm>
          </p:grpSpPr>
          <p:sp>
            <p:nvSpPr>
              <p:cNvPr id="1391" name="Google Shape;1391;p63"/>
              <p:cNvSpPr/>
              <p:nvPr/>
            </p:nvSpPr>
            <p:spPr>
              <a:xfrm>
                <a:off x="6928175" y="1136704"/>
                <a:ext cx="2447235" cy="350453"/>
              </a:xfrm>
              <a:custGeom>
                <a:avLst/>
                <a:gdLst/>
                <a:ahLst/>
                <a:cxnLst/>
                <a:rect l="l" t="t" r="r" b="b"/>
                <a:pathLst>
                  <a:path w="56081" h="8031" extrusionOk="0">
                    <a:moveTo>
                      <a:pt x="35564" y="1"/>
                    </a:moveTo>
                    <a:cubicBezTo>
                      <a:pt x="35533" y="1"/>
                      <a:pt x="35502" y="3"/>
                      <a:pt x="35472" y="7"/>
                    </a:cubicBezTo>
                    <a:lnTo>
                      <a:pt x="0" y="7"/>
                    </a:lnTo>
                    <a:lnTo>
                      <a:pt x="0" y="584"/>
                    </a:lnTo>
                    <a:lnTo>
                      <a:pt x="35594" y="584"/>
                    </a:lnTo>
                    <a:cubicBezTo>
                      <a:pt x="35624" y="614"/>
                      <a:pt x="35654" y="645"/>
                      <a:pt x="35685" y="675"/>
                    </a:cubicBezTo>
                    <a:cubicBezTo>
                      <a:pt x="35746" y="736"/>
                      <a:pt x="35776" y="797"/>
                      <a:pt x="35837" y="827"/>
                    </a:cubicBezTo>
                    <a:lnTo>
                      <a:pt x="42706" y="7697"/>
                    </a:lnTo>
                    <a:cubicBezTo>
                      <a:pt x="42858" y="7909"/>
                      <a:pt x="43132" y="8031"/>
                      <a:pt x="43375" y="8031"/>
                    </a:cubicBezTo>
                    <a:lnTo>
                      <a:pt x="43527" y="8001"/>
                    </a:lnTo>
                    <a:lnTo>
                      <a:pt x="56080" y="8001"/>
                    </a:lnTo>
                    <a:lnTo>
                      <a:pt x="56080" y="7423"/>
                    </a:lnTo>
                    <a:lnTo>
                      <a:pt x="43497" y="7423"/>
                    </a:lnTo>
                    <a:cubicBezTo>
                      <a:pt x="43284" y="7423"/>
                      <a:pt x="43223" y="7423"/>
                      <a:pt x="43223" y="7362"/>
                    </a:cubicBezTo>
                    <a:lnTo>
                      <a:pt x="36232" y="371"/>
                    </a:lnTo>
                    <a:cubicBezTo>
                      <a:pt x="36202" y="341"/>
                      <a:pt x="36171" y="311"/>
                      <a:pt x="36141" y="280"/>
                    </a:cubicBezTo>
                    <a:cubicBezTo>
                      <a:pt x="36008" y="94"/>
                      <a:pt x="35782" y="1"/>
                      <a:pt x="355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63"/>
              <p:cNvSpPr/>
              <p:nvPr/>
            </p:nvSpPr>
            <p:spPr>
              <a:xfrm>
                <a:off x="6826225" y="1090729"/>
                <a:ext cx="118575" cy="117800"/>
              </a:xfrm>
              <a:custGeom>
                <a:avLst/>
                <a:gdLst/>
                <a:ahLst/>
                <a:cxnLst/>
                <a:rect l="l" t="t" r="r" b="b"/>
                <a:pathLst>
                  <a:path w="4743" h="4712" fill="none" extrusionOk="0">
                    <a:moveTo>
                      <a:pt x="1" y="2007"/>
                    </a:moveTo>
                    <a:cubicBezTo>
                      <a:pt x="1" y="3830"/>
                      <a:pt x="2189" y="4712"/>
                      <a:pt x="3466" y="3466"/>
                    </a:cubicBezTo>
                    <a:cubicBezTo>
                      <a:pt x="4742" y="2189"/>
                      <a:pt x="3830" y="1"/>
                      <a:pt x="2037" y="1"/>
                    </a:cubicBezTo>
                    <a:cubicBezTo>
                      <a:pt x="912" y="1"/>
                      <a:pt x="1" y="912"/>
                      <a:pt x="1" y="2007"/>
                    </a:cubicBezTo>
                    <a:close/>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93" name="Google Shape;1393;p63"/>
            <p:cNvGrpSpPr/>
            <p:nvPr/>
          </p:nvGrpSpPr>
          <p:grpSpPr>
            <a:xfrm>
              <a:off x="6521425" y="1294500"/>
              <a:ext cx="2256028" cy="384277"/>
              <a:chOff x="6521425" y="1294500"/>
              <a:chExt cx="2256028" cy="384277"/>
            </a:xfrm>
          </p:grpSpPr>
          <p:sp>
            <p:nvSpPr>
              <p:cNvPr id="1394" name="Google Shape;1394;p63"/>
              <p:cNvSpPr/>
              <p:nvPr/>
            </p:nvSpPr>
            <p:spPr>
              <a:xfrm>
                <a:off x="6623375" y="1336528"/>
                <a:ext cx="2154078" cy="342249"/>
              </a:xfrm>
              <a:custGeom>
                <a:avLst/>
                <a:gdLst/>
                <a:ahLst/>
                <a:cxnLst/>
                <a:rect l="l" t="t" r="r" b="b"/>
                <a:pathLst>
                  <a:path w="49363" h="7843" extrusionOk="0">
                    <a:moveTo>
                      <a:pt x="0" y="0"/>
                    </a:moveTo>
                    <a:lnTo>
                      <a:pt x="0" y="578"/>
                    </a:lnTo>
                    <a:lnTo>
                      <a:pt x="34104" y="578"/>
                    </a:lnTo>
                    <a:lnTo>
                      <a:pt x="41095" y="7569"/>
                    </a:lnTo>
                    <a:lnTo>
                      <a:pt x="41369" y="7842"/>
                    </a:lnTo>
                    <a:lnTo>
                      <a:pt x="49363" y="7842"/>
                    </a:lnTo>
                    <a:lnTo>
                      <a:pt x="49363" y="7265"/>
                    </a:lnTo>
                    <a:lnTo>
                      <a:pt x="41642" y="7265"/>
                    </a:lnTo>
                    <a:lnTo>
                      <a:pt x="34408" y="31"/>
                    </a:lnTo>
                    <a:lnTo>
                      <a:pt x="3428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63"/>
              <p:cNvSpPr/>
              <p:nvPr/>
            </p:nvSpPr>
            <p:spPr>
              <a:xfrm>
                <a:off x="6521425" y="1294500"/>
                <a:ext cx="118575" cy="117800"/>
              </a:xfrm>
              <a:custGeom>
                <a:avLst/>
                <a:gdLst/>
                <a:ahLst/>
                <a:cxnLst/>
                <a:rect l="l" t="t" r="r" b="b"/>
                <a:pathLst>
                  <a:path w="4743" h="4712" fill="none" extrusionOk="0">
                    <a:moveTo>
                      <a:pt x="1" y="2007"/>
                    </a:moveTo>
                    <a:cubicBezTo>
                      <a:pt x="1" y="3830"/>
                      <a:pt x="2189" y="4712"/>
                      <a:pt x="3466" y="3466"/>
                    </a:cubicBezTo>
                    <a:cubicBezTo>
                      <a:pt x="4742" y="2189"/>
                      <a:pt x="3830" y="1"/>
                      <a:pt x="2037" y="1"/>
                    </a:cubicBezTo>
                    <a:cubicBezTo>
                      <a:pt x="912" y="1"/>
                      <a:pt x="1" y="912"/>
                      <a:pt x="1" y="2007"/>
                    </a:cubicBezTo>
                    <a:close/>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cxnSp>
        <p:nvCxnSpPr>
          <p:cNvPr id="1396" name="Google Shape;1396;p63"/>
          <p:cNvCxnSpPr>
            <a:stCxn id="1353" idx="3"/>
            <a:endCxn id="1356" idx="1"/>
          </p:cNvCxnSpPr>
          <p:nvPr/>
        </p:nvCxnSpPr>
        <p:spPr>
          <a:xfrm>
            <a:off x="1621725" y="1688925"/>
            <a:ext cx="2256600" cy="0"/>
          </a:xfrm>
          <a:prstGeom prst="straightConnector1">
            <a:avLst/>
          </a:prstGeom>
          <a:noFill/>
          <a:ln w="28575" cap="flat" cmpd="sng">
            <a:solidFill>
              <a:schemeClr val="accent2"/>
            </a:solidFill>
            <a:prstDash val="solid"/>
            <a:round/>
            <a:headEnd type="oval" w="med" len="med"/>
            <a:tailEnd type="oval" w="med" len="med"/>
          </a:ln>
        </p:spPr>
      </p:cxnSp>
      <p:cxnSp>
        <p:nvCxnSpPr>
          <p:cNvPr id="1397" name="Google Shape;1397;p63"/>
          <p:cNvCxnSpPr/>
          <p:nvPr/>
        </p:nvCxnSpPr>
        <p:spPr>
          <a:xfrm>
            <a:off x="1621725" y="3353475"/>
            <a:ext cx="2256600" cy="0"/>
          </a:xfrm>
          <a:prstGeom prst="straightConnector1">
            <a:avLst/>
          </a:prstGeom>
          <a:noFill/>
          <a:ln w="28575" cap="flat" cmpd="sng">
            <a:solidFill>
              <a:schemeClr val="accent2"/>
            </a:solidFill>
            <a:prstDash val="solid"/>
            <a:round/>
            <a:headEnd type="oval" w="med" len="med"/>
            <a:tailEnd type="oval" w="med" len="med"/>
          </a:ln>
        </p:spPr>
      </p:cxnSp>
      <p:sp>
        <p:nvSpPr>
          <p:cNvPr id="1398" name="Google Shape;1398;p63">
            <a:hlinkClick r:id="" action="ppaction://hlinkshowjump?jump=nextslide"/>
          </p:cNvPr>
          <p:cNvSpPr/>
          <p:nvPr/>
        </p:nvSpPr>
        <p:spPr>
          <a:xfrm>
            <a:off x="4814125" y="4913101"/>
            <a:ext cx="228600" cy="313800"/>
          </a:xfrm>
          <a:prstGeom prst="rect">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63">
            <a:hlinkClick r:id="" action="ppaction://hlinkshowjump?jump=nextslide"/>
          </p:cNvPr>
          <p:cNvSpPr/>
          <p:nvPr/>
        </p:nvSpPr>
        <p:spPr>
          <a:xfrm>
            <a:off x="4884413" y="4973160"/>
            <a:ext cx="88024" cy="110279"/>
          </a:xfrm>
          <a:custGeom>
            <a:avLst/>
            <a:gdLst/>
            <a:ahLst/>
            <a:cxnLst/>
            <a:rect l="l" t="t" r="r" b="b"/>
            <a:pathLst>
              <a:path w="1739" h="2179" extrusionOk="0">
                <a:moveTo>
                  <a:pt x="1" y="1"/>
                </a:moveTo>
                <a:lnTo>
                  <a:pt x="1" y="2179"/>
                </a:lnTo>
                <a:lnTo>
                  <a:pt x="758" y="2179"/>
                </a:lnTo>
                <a:lnTo>
                  <a:pt x="1739" y="1090"/>
                </a:lnTo>
                <a:lnTo>
                  <a:pt x="758" y="1"/>
                </a:lnTo>
                <a:close/>
              </a:path>
            </a:pathLst>
          </a:cu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63">
            <a:hlinkClick r:id="" action="ppaction://hlinkshowjump?jump=previousslide"/>
          </p:cNvPr>
          <p:cNvSpPr/>
          <p:nvPr/>
        </p:nvSpPr>
        <p:spPr>
          <a:xfrm>
            <a:off x="4101275" y="4913101"/>
            <a:ext cx="228600" cy="313800"/>
          </a:xfrm>
          <a:prstGeom prst="rect">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63">
            <a:hlinkClick r:id="" action="ppaction://hlinkshowjump?jump=previousslide"/>
          </p:cNvPr>
          <p:cNvSpPr/>
          <p:nvPr/>
        </p:nvSpPr>
        <p:spPr>
          <a:xfrm flipH="1">
            <a:off x="4171563" y="4973162"/>
            <a:ext cx="88024" cy="110274"/>
          </a:xfrm>
          <a:custGeom>
            <a:avLst/>
            <a:gdLst/>
            <a:ahLst/>
            <a:cxnLst/>
            <a:rect l="l" t="t" r="r" b="b"/>
            <a:pathLst>
              <a:path w="1739" h="2179" extrusionOk="0">
                <a:moveTo>
                  <a:pt x="1" y="1"/>
                </a:moveTo>
                <a:lnTo>
                  <a:pt x="1" y="2179"/>
                </a:lnTo>
                <a:lnTo>
                  <a:pt x="758" y="2179"/>
                </a:lnTo>
                <a:lnTo>
                  <a:pt x="1739" y="1090"/>
                </a:lnTo>
                <a:lnTo>
                  <a:pt x="758" y="1"/>
                </a:lnTo>
                <a:close/>
              </a:path>
            </a:pathLst>
          </a:cu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63">
            <a:hlinkClick r:id="rId3" action="ppaction://hlinksldjump"/>
          </p:cNvPr>
          <p:cNvSpPr/>
          <p:nvPr/>
        </p:nvSpPr>
        <p:spPr>
          <a:xfrm>
            <a:off x="4457700" y="4913101"/>
            <a:ext cx="228600" cy="313800"/>
          </a:xfrm>
          <a:prstGeom prst="rect">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403" name="Google Shape;1403;p63">
            <a:hlinkClick r:id="rId3" action="ppaction://hlinksldjump"/>
          </p:cNvPr>
          <p:cNvCxnSpPr/>
          <p:nvPr/>
        </p:nvCxnSpPr>
        <p:spPr>
          <a:xfrm>
            <a:off x="4528050" y="5043541"/>
            <a:ext cx="87900" cy="0"/>
          </a:xfrm>
          <a:prstGeom prst="straightConnector1">
            <a:avLst/>
          </a:prstGeom>
          <a:noFill/>
          <a:ln w="19050" cap="rnd" cmpd="sng">
            <a:solidFill>
              <a:schemeClr val="dk2"/>
            </a:solidFill>
            <a:prstDash val="solid"/>
            <a:round/>
            <a:headEnd type="none" w="med" len="med"/>
            <a:tailEnd type="none" w="med" len="med"/>
          </a:ln>
        </p:spPr>
      </p:cxnSp>
      <p:cxnSp>
        <p:nvCxnSpPr>
          <p:cNvPr id="1404" name="Google Shape;1404;p63">
            <a:hlinkClick r:id="rId3" action="ppaction://hlinksldjump"/>
          </p:cNvPr>
          <p:cNvCxnSpPr/>
          <p:nvPr/>
        </p:nvCxnSpPr>
        <p:spPr>
          <a:xfrm>
            <a:off x="4528050" y="4982575"/>
            <a:ext cx="87900" cy="0"/>
          </a:xfrm>
          <a:prstGeom prst="straightConnector1">
            <a:avLst/>
          </a:prstGeom>
          <a:noFill/>
          <a:ln w="19050" cap="rnd" cmpd="sng">
            <a:solidFill>
              <a:schemeClr val="dk2"/>
            </a:solidFill>
            <a:prstDash val="solid"/>
            <a:round/>
            <a:headEnd type="none" w="med" len="med"/>
            <a:tailEnd type="none" w="med" len="med"/>
          </a:ln>
        </p:spPr>
      </p:cxnSp>
      <p:cxnSp>
        <p:nvCxnSpPr>
          <p:cNvPr id="1405" name="Google Shape;1405;p63">
            <a:hlinkClick r:id="rId3" action="ppaction://hlinksldjump"/>
          </p:cNvPr>
          <p:cNvCxnSpPr/>
          <p:nvPr/>
        </p:nvCxnSpPr>
        <p:spPr>
          <a:xfrm>
            <a:off x="4528050" y="5074024"/>
            <a:ext cx="87900" cy="0"/>
          </a:xfrm>
          <a:prstGeom prst="straightConnector1">
            <a:avLst/>
          </a:prstGeom>
          <a:noFill/>
          <a:ln w="19050" cap="rnd" cmpd="sng">
            <a:solidFill>
              <a:schemeClr val="dk2"/>
            </a:solidFill>
            <a:prstDash val="solid"/>
            <a:round/>
            <a:headEnd type="none" w="med" len="med"/>
            <a:tailEnd type="none" w="med" len="med"/>
          </a:ln>
        </p:spPr>
      </p:cxnSp>
      <p:cxnSp>
        <p:nvCxnSpPr>
          <p:cNvPr id="1406" name="Google Shape;1406;p63">
            <a:hlinkClick r:id="rId3" action="ppaction://hlinksldjump"/>
          </p:cNvPr>
          <p:cNvCxnSpPr/>
          <p:nvPr/>
        </p:nvCxnSpPr>
        <p:spPr>
          <a:xfrm>
            <a:off x="4528050" y="5013058"/>
            <a:ext cx="87900" cy="0"/>
          </a:xfrm>
          <a:prstGeom prst="straightConnector1">
            <a:avLst/>
          </a:prstGeom>
          <a:noFill/>
          <a:ln w="19050" cap="rnd" cmpd="sng">
            <a:solidFill>
              <a:schemeClr val="dk2"/>
            </a:solidFill>
            <a:prstDash val="solid"/>
            <a:round/>
            <a:headEnd type="none" w="med" len="med"/>
            <a:tailEnd type="none" w="med" len="med"/>
          </a:ln>
        </p:spPr>
      </p:cxnSp>
      <p:grpSp>
        <p:nvGrpSpPr>
          <p:cNvPr id="2" name="Google Shape;13631;p137">
            <a:extLst>
              <a:ext uri="{FF2B5EF4-FFF2-40B4-BE49-F238E27FC236}">
                <a16:creationId xmlns:a16="http://schemas.microsoft.com/office/drawing/2014/main" id="{6E99A7BE-003E-06C3-7E55-E057011DE137}"/>
              </a:ext>
            </a:extLst>
          </p:cNvPr>
          <p:cNvGrpSpPr/>
          <p:nvPr/>
        </p:nvGrpSpPr>
        <p:grpSpPr>
          <a:xfrm>
            <a:off x="4433447" y="4150007"/>
            <a:ext cx="381346" cy="368644"/>
            <a:chOff x="4675986" y="2745684"/>
            <a:chExt cx="381346" cy="368644"/>
          </a:xfrm>
        </p:grpSpPr>
        <p:sp>
          <p:nvSpPr>
            <p:cNvPr id="3" name="Google Shape;13632;p137">
              <a:extLst>
                <a:ext uri="{FF2B5EF4-FFF2-40B4-BE49-F238E27FC236}">
                  <a16:creationId xmlns:a16="http://schemas.microsoft.com/office/drawing/2014/main" id="{EC45A6CD-D071-3E45-7B4D-2C631D0F3A55}"/>
                </a:ext>
              </a:extLst>
            </p:cNvPr>
            <p:cNvSpPr/>
            <p:nvPr/>
          </p:nvSpPr>
          <p:spPr>
            <a:xfrm>
              <a:off x="4828918" y="2895345"/>
              <a:ext cx="69226" cy="69258"/>
            </a:xfrm>
            <a:custGeom>
              <a:avLst/>
              <a:gdLst/>
              <a:ahLst/>
              <a:cxnLst/>
              <a:rect l="l" t="t" r="r" b="b"/>
              <a:pathLst>
                <a:path w="2180" h="2181" extrusionOk="0">
                  <a:moveTo>
                    <a:pt x="1100" y="1"/>
                  </a:moveTo>
                  <a:cubicBezTo>
                    <a:pt x="535" y="1"/>
                    <a:pt x="1" y="443"/>
                    <a:pt x="1" y="1098"/>
                  </a:cubicBezTo>
                  <a:cubicBezTo>
                    <a:pt x="1" y="1705"/>
                    <a:pt x="501" y="2181"/>
                    <a:pt x="1096" y="2181"/>
                  </a:cubicBezTo>
                  <a:cubicBezTo>
                    <a:pt x="1703" y="2181"/>
                    <a:pt x="2180" y="1693"/>
                    <a:pt x="2180" y="1098"/>
                  </a:cubicBezTo>
                  <a:cubicBezTo>
                    <a:pt x="2180" y="1014"/>
                    <a:pt x="2180" y="955"/>
                    <a:pt x="2168" y="895"/>
                  </a:cubicBezTo>
                  <a:cubicBezTo>
                    <a:pt x="2146" y="819"/>
                    <a:pt x="2074" y="763"/>
                    <a:pt x="1989" y="763"/>
                  </a:cubicBezTo>
                  <a:cubicBezTo>
                    <a:pt x="1981" y="763"/>
                    <a:pt x="1973" y="763"/>
                    <a:pt x="1965" y="764"/>
                  </a:cubicBezTo>
                  <a:cubicBezTo>
                    <a:pt x="1882" y="776"/>
                    <a:pt x="1822" y="871"/>
                    <a:pt x="1834" y="955"/>
                  </a:cubicBezTo>
                  <a:cubicBezTo>
                    <a:pt x="1915" y="1442"/>
                    <a:pt x="1524" y="1834"/>
                    <a:pt x="1092" y="1834"/>
                  </a:cubicBezTo>
                  <a:cubicBezTo>
                    <a:pt x="954" y="1834"/>
                    <a:pt x="812" y="1794"/>
                    <a:pt x="679" y="1705"/>
                  </a:cubicBezTo>
                  <a:cubicBezTo>
                    <a:pt x="60" y="1288"/>
                    <a:pt x="358" y="336"/>
                    <a:pt x="1096" y="336"/>
                  </a:cubicBezTo>
                  <a:cubicBezTo>
                    <a:pt x="1251" y="336"/>
                    <a:pt x="1418" y="395"/>
                    <a:pt x="1548" y="502"/>
                  </a:cubicBezTo>
                  <a:cubicBezTo>
                    <a:pt x="1581" y="525"/>
                    <a:pt x="1615" y="536"/>
                    <a:pt x="1649" y="536"/>
                  </a:cubicBezTo>
                  <a:cubicBezTo>
                    <a:pt x="1701" y="536"/>
                    <a:pt x="1750" y="510"/>
                    <a:pt x="1787" y="466"/>
                  </a:cubicBezTo>
                  <a:cubicBezTo>
                    <a:pt x="1846" y="395"/>
                    <a:pt x="1834" y="288"/>
                    <a:pt x="1763" y="228"/>
                  </a:cubicBezTo>
                  <a:cubicBezTo>
                    <a:pt x="1558" y="72"/>
                    <a:pt x="1327" y="1"/>
                    <a:pt x="1100" y="1"/>
                  </a:cubicBezTo>
                  <a:close/>
                </a:path>
              </a:pathLst>
            </a:custGeom>
            <a:solidFill>
              <a:schemeClr val="accent1"/>
            </a:solidFill>
            <a:ln>
              <a:noFill/>
            </a:ln>
          </p:spPr>
          <p:style>
            <a:lnRef idx="0">
              <a:scrgbClr r="0" g="0" b="0"/>
            </a:lnRef>
            <a:fillRef idx="0">
              <a:scrgbClr r="0" g="0" b="0"/>
            </a:fillRef>
            <a:effectRef idx="0">
              <a:scrgbClr r="0" g="0" b="0"/>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13633;p137">
              <a:extLst>
                <a:ext uri="{FF2B5EF4-FFF2-40B4-BE49-F238E27FC236}">
                  <a16:creationId xmlns:a16="http://schemas.microsoft.com/office/drawing/2014/main" id="{02006467-38D5-CEBB-06A5-17545669C3C9}"/>
                </a:ext>
              </a:extLst>
            </p:cNvPr>
            <p:cNvSpPr/>
            <p:nvPr/>
          </p:nvSpPr>
          <p:spPr>
            <a:xfrm>
              <a:off x="4675986" y="2745684"/>
              <a:ext cx="381346" cy="368644"/>
            </a:xfrm>
            <a:custGeom>
              <a:avLst/>
              <a:gdLst/>
              <a:ahLst/>
              <a:cxnLst/>
              <a:rect l="l" t="t" r="r" b="b"/>
              <a:pathLst>
                <a:path w="12009" h="11609" extrusionOk="0">
                  <a:moveTo>
                    <a:pt x="1049" y="2188"/>
                  </a:moveTo>
                  <a:cubicBezTo>
                    <a:pt x="1173" y="2188"/>
                    <a:pt x="1299" y="2229"/>
                    <a:pt x="1411" y="2322"/>
                  </a:cubicBezTo>
                  <a:cubicBezTo>
                    <a:pt x="1650" y="2512"/>
                    <a:pt x="1697" y="2846"/>
                    <a:pt x="1531" y="3096"/>
                  </a:cubicBezTo>
                  <a:cubicBezTo>
                    <a:pt x="1413" y="3272"/>
                    <a:pt x="1231" y="3354"/>
                    <a:pt x="1049" y="3354"/>
                  </a:cubicBezTo>
                  <a:cubicBezTo>
                    <a:pt x="791" y="3354"/>
                    <a:pt x="534" y="3188"/>
                    <a:pt x="471" y="2893"/>
                  </a:cubicBezTo>
                  <a:cubicBezTo>
                    <a:pt x="401" y="2493"/>
                    <a:pt x="714" y="2188"/>
                    <a:pt x="1049" y="2188"/>
                  </a:cubicBezTo>
                  <a:close/>
                  <a:moveTo>
                    <a:pt x="4317" y="3036"/>
                  </a:moveTo>
                  <a:cubicBezTo>
                    <a:pt x="4400" y="3084"/>
                    <a:pt x="5472" y="3703"/>
                    <a:pt x="5567" y="3751"/>
                  </a:cubicBezTo>
                  <a:lnTo>
                    <a:pt x="4317" y="4465"/>
                  </a:lnTo>
                  <a:lnTo>
                    <a:pt x="4317" y="3036"/>
                  </a:lnTo>
                  <a:close/>
                  <a:moveTo>
                    <a:pt x="7496" y="3036"/>
                  </a:moveTo>
                  <a:lnTo>
                    <a:pt x="7496" y="4465"/>
                  </a:lnTo>
                  <a:lnTo>
                    <a:pt x="6245" y="3751"/>
                  </a:lnTo>
                  <a:lnTo>
                    <a:pt x="7496" y="3036"/>
                  </a:lnTo>
                  <a:close/>
                  <a:moveTo>
                    <a:pt x="9246" y="2262"/>
                  </a:moveTo>
                  <a:cubicBezTo>
                    <a:pt x="10115" y="2262"/>
                    <a:pt x="10829" y="2965"/>
                    <a:pt x="10829" y="3858"/>
                  </a:cubicBezTo>
                  <a:cubicBezTo>
                    <a:pt x="10829" y="4429"/>
                    <a:pt x="10520" y="4953"/>
                    <a:pt x="10032" y="5239"/>
                  </a:cubicBezTo>
                  <a:lnTo>
                    <a:pt x="9448" y="5572"/>
                  </a:lnTo>
                  <a:cubicBezTo>
                    <a:pt x="9270" y="5477"/>
                    <a:pt x="8055" y="4775"/>
                    <a:pt x="7841" y="4656"/>
                  </a:cubicBezTo>
                  <a:lnTo>
                    <a:pt x="7841" y="2834"/>
                  </a:lnTo>
                  <a:cubicBezTo>
                    <a:pt x="8305" y="2596"/>
                    <a:pt x="8627" y="2262"/>
                    <a:pt x="9246" y="2262"/>
                  </a:cubicBezTo>
                  <a:close/>
                  <a:moveTo>
                    <a:pt x="2565" y="2283"/>
                  </a:moveTo>
                  <a:cubicBezTo>
                    <a:pt x="2837" y="2283"/>
                    <a:pt x="3111" y="2352"/>
                    <a:pt x="3364" y="2489"/>
                  </a:cubicBezTo>
                  <a:cubicBezTo>
                    <a:pt x="3745" y="2715"/>
                    <a:pt x="3602" y="2620"/>
                    <a:pt x="3971" y="2846"/>
                  </a:cubicBezTo>
                  <a:lnTo>
                    <a:pt x="3971" y="4656"/>
                  </a:lnTo>
                  <a:lnTo>
                    <a:pt x="2352" y="5584"/>
                  </a:lnTo>
                  <a:lnTo>
                    <a:pt x="1769" y="5251"/>
                  </a:lnTo>
                  <a:cubicBezTo>
                    <a:pt x="1400" y="5049"/>
                    <a:pt x="1126" y="4703"/>
                    <a:pt x="1030" y="4287"/>
                  </a:cubicBezTo>
                  <a:cubicBezTo>
                    <a:pt x="971" y="4096"/>
                    <a:pt x="947" y="3882"/>
                    <a:pt x="983" y="3691"/>
                  </a:cubicBezTo>
                  <a:lnTo>
                    <a:pt x="983" y="3691"/>
                  </a:lnTo>
                  <a:cubicBezTo>
                    <a:pt x="1005" y="3693"/>
                    <a:pt x="1027" y="3694"/>
                    <a:pt x="1049" y="3694"/>
                  </a:cubicBezTo>
                  <a:cubicBezTo>
                    <a:pt x="1694" y="3694"/>
                    <a:pt x="2153" y="3028"/>
                    <a:pt x="1900" y="2429"/>
                  </a:cubicBezTo>
                  <a:cubicBezTo>
                    <a:pt x="2111" y="2332"/>
                    <a:pt x="2337" y="2283"/>
                    <a:pt x="2565" y="2283"/>
                  </a:cubicBezTo>
                  <a:close/>
                  <a:moveTo>
                    <a:pt x="7841" y="5060"/>
                  </a:moveTo>
                  <a:cubicBezTo>
                    <a:pt x="8008" y="5156"/>
                    <a:pt x="8960" y="5703"/>
                    <a:pt x="9127" y="5787"/>
                  </a:cubicBezTo>
                  <a:lnTo>
                    <a:pt x="7841" y="6513"/>
                  </a:lnTo>
                  <a:lnTo>
                    <a:pt x="7841" y="5060"/>
                  </a:lnTo>
                  <a:close/>
                  <a:moveTo>
                    <a:pt x="3971" y="5060"/>
                  </a:moveTo>
                  <a:lnTo>
                    <a:pt x="3971" y="6525"/>
                  </a:lnTo>
                  <a:lnTo>
                    <a:pt x="2697" y="5787"/>
                  </a:lnTo>
                  <a:lnTo>
                    <a:pt x="3971" y="5060"/>
                  </a:lnTo>
                  <a:close/>
                  <a:moveTo>
                    <a:pt x="5900" y="3965"/>
                  </a:moveTo>
                  <a:lnTo>
                    <a:pt x="7496" y="4870"/>
                  </a:lnTo>
                  <a:lnTo>
                    <a:pt x="7496" y="6715"/>
                  </a:lnTo>
                  <a:lnTo>
                    <a:pt x="5900" y="7620"/>
                  </a:lnTo>
                  <a:lnTo>
                    <a:pt x="4317" y="6715"/>
                  </a:lnTo>
                  <a:lnTo>
                    <a:pt x="4317" y="4870"/>
                  </a:lnTo>
                  <a:lnTo>
                    <a:pt x="5900" y="3965"/>
                  </a:lnTo>
                  <a:close/>
                  <a:moveTo>
                    <a:pt x="4317" y="7120"/>
                  </a:moveTo>
                  <a:lnTo>
                    <a:pt x="5567" y="7835"/>
                  </a:lnTo>
                  <a:lnTo>
                    <a:pt x="4317" y="8549"/>
                  </a:lnTo>
                  <a:lnTo>
                    <a:pt x="4317" y="7120"/>
                  </a:lnTo>
                  <a:close/>
                  <a:moveTo>
                    <a:pt x="7496" y="7108"/>
                  </a:moveTo>
                  <a:lnTo>
                    <a:pt x="7496" y="8549"/>
                  </a:lnTo>
                  <a:cubicBezTo>
                    <a:pt x="7412" y="8501"/>
                    <a:pt x="6341" y="7870"/>
                    <a:pt x="6245" y="7835"/>
                  </a:cubicBezTo>
                  <a:lnTo>
                    <a:pt x="7496" y="7108"/>
                  </a:lnTo>
                  <a:close/>
                  <a:moveTo>
                    <a:pt x="9484" y="5965"/>
                  </a:moveTo>
                  <a:lnTo>
                    <a:pt x="10055" y="6299"/>
                  </a:lnTo>
                  <a:cubicBezTo>
                    <a:pt x="10436" y="6501"/>
                    <a:pt x="10698" y="6846"/>
                    <a:pt x="10806" y="7263"/>
                  </a:cubicBezTo>
                  <a:cubicBezTo>
                    <a:pt x="10853" y="7442"/>
                    <a:pt x="10865" y="7620"/>
                    <a:pt x="10865" y="7799"/>
                  </a:cubicBezTo>
                  <a:cubicBezTo>
                    <a:pt x="10859" y="7799"/>
                    <a:pt x="10853" y="7799"/>
                    <a:pt x="10847" y="7799"/>
                  </a:cubicBezTo>
                  <a:cubicBezTo>
                    <a:pt x="10143" y="7799"/>
                    <a:pt x="9677" y="8506"/>
                    <a:pt x="9972" y="9120"/>
                  </a:cubicBezTo>
                  <a:cubicBezTo>
                    <a:pt x="9748" y="9235"/>
                    <a:pt x="9502" y="9295"/>
                    <a:pt x="9253" y="9295"/>
                  </a:cubicBezTo>
                  <a:cubicBezTo>
                    <a:pt x="8987" y="9295"/>
                    <a:pt x="8718" y="9226"/>
                    <a:pt x="8472" y="9085"/>
                  </a:cubicBezTo>
                  <a:cubicBezTo>
                    <a:pt x="8079" y="8859"/>
                    <a:pt x="8234" y="8942"/>
                    <a:pt x="7853" y="8728"/>
                  </a:cubicBezTo>
                  <a:lnTo>
                    <a:pt x="7853" y="6894"/>
                  </a:lnTo>
                  <a:lnTo>
                    <a:pt x="9484" y="5965"/>
                  </a:lnTo>
                  <a:close/>
                  <a:moveTo>
                    <a:pt x="10799" y="8158"/>
                  </a:moveTo>
                  <a:cubicBezTo>
                    <a:pt x="10910" y="8158"/>
                    <a:pt x="11021" y="8189"/>
                    <a:pt x="11115" y="8251"/>
                  </a:cubicBezTo>
                  <a:cubicBezTo>
                    <a:pt x="11568" y="8549"/>
                    <a:pt x="11413" y="9216"/>
                    <a:pt x="10913" y="9299"/>
                  </a:cubicBezTo>
                  <a:cubicBezTo>
                    <a:pt x="10869" y="9308"/>
                    <a:pt x="10827" y="9312"/>
                    <a:pt x="10786" y="9312"/>
                  </a:cubicBezTo>
                  <a:cubicBezTo>
                    <a:pt x="10343" y="9312"/>
                    <a:pt x="10056" y="8809"/>
                    <a:pt x="10317" y="8406"/>
                  </a:cubicBezTo>
                  <a:cubicBezTo>
                    <a:pt x="10429" y="8243"/>
                    <a:pt x="10614" y="8158"/>
                    <a:pt x="10799" y="8158"/>
                  </a:cubicBezTo>
                  <a:close/>
                  <a:moveTo>
                    <a:pt x="5900" y="8025"/>
                  </a:moveTo>
                  <a:cubicBezTo>
                    <a:pt x="6103" y="8144"/>
                    <a:pt x="7305" y="8823"/>
                    <a:pt x="7496" y="8930"/>
                  </a:cubicBezTo>
                  <a:lnTo>
                    <a:pt x="7496" y="9644"/>
                  </a:lnTo>
                  <a:cubicBezTo>
                    <a:pt x="7496" y="10525"/>
                    <a:pt x="6781" y="11240"/>
                    <a:pt x="5900" y="11240"/>
                  </a:cubicBezTo>
                  <a:cubicBezTo>
                    <a:pt x="5031" y="11240"/>
                    <a:pt x="4317" y="10525"/>
                    <a:pt x="4317" y="9644"/>
                  </a:cubicBezTo>
                  <a:lnTo>
                    <a:pt x="4317" y="8930"/>
                  </a:lnTo>
                  <a:lnTo>
                    <a:pt x="5900" y="8025"/>
                  </a:lnTo>
                  <a:close/>
                  <a:moveTo>
                    <a:pt x="5900" y="0"/>
                  </a:moveTo>
                  <a:cubicBezTo>
                    <a:pt x="4829" y="0"/>
                    <a:pt x="3971" y="869"/>
                    <a:pt x="3971" y="1941"/>
                  </a:cubicBezTo>
                  <a:lnTo>
                    <a:pt x="3971" y="2441"/>
                  </a:lnTo>
                  <a:cubicBezTo>
                    <a:pt x="3686" y="2274"/>
                    <a:pt x="3793" y="2334"/>
                    <a:pt x="3519" y="2191"/>
                  </a:cubicBezTo>
                  <a:cubicBezTo>
                    <a:pt x="3219" y="2016"/>
                    <a:pt x="2890" y="1933"/>
                    <a:pt x="2564" y="1933"/>
                  </a:cubicBezTo>
                  <a:cubicBezTo>
                    <a:pt x="2268" y="1933"/>
                    <a:pt x="1975" y="2001"/>
                    <a:pt x="1709" y="2131"/>
                  </a:cubicBezTo>
                  <a:cubicBezTo>
                    <a:pt x="1515" y="1930"/>
                    <a:pt x="1277" y="1842"/>
                    <a:pt x="1045" y="1842"/>
                  </a:cubicBezTo>
                  <a:cubicBezTo>
                    <a:pt x="508" y="1842"/>
                    <a:pt x="1" y="2313"/>
                    <a:pt x="126" y="2953"/>
                  </a:cubicBezTo>
                  <a:cubicBezTo>
                    <a:pt x="185" y="3251"/>
                    <a:pt x="388" y="3489"/>
                    <a:pt x="638" y="3608"/>
                  </a:cubicBezTo>
                  <a:cubicBezTo>
                    <a:pt x="530" y="4358"/>
                    <a:pt x="888" y="5156"/>
                    <a:pt x="1590" y="5549"/>
                  </a:cubicBezTo>
                  <a:cubicBezTo>
                    <a:pt x="1828" y="5691"/>
                    <a:pt x="1757" y="5644"/>
                    <a:pt x="1995" y="5787"/>
                  </a:cubicBezTo>
                  <a:lnTo>
                    <a:pt x="1590" y="6025"/>
                  </a:lnTo>
                  <a:cubicBezTo>
                    <a:pt x="995" y="6370"/>
                    <a:pt x="626" y="7025"/>
                    <a:pt x="626" y="7716"/>
                  </a:cubicBezTo>
                  <a:cubicBezTo>
                    <a:pt x="626" y="8704"/>
                    <a:pt x="1400" y="9537"/>
                    <a:pt x="2388" y="9632"/>
                  </a:cubicBezTo>
                  <a:lnTo>
                    <a:pt x="2412" y="9632"/>
                  </a:lnTo>
                  <a:cubicBezTo>
                    <a:pt x="2495" y="9632"/>
                    <a:pt x="2566" y="9573"/>
                    <a:pt x="2566" y="9478"/>
                  </a:cubicBezTo>
                  <a:cubicBezTo>
                    <a:pt x="2590" y="9394"/>
                    <a:pt x="2507" y="9299"/>
                    <a:pt x="2424" y="9299"/>
                  </a:cubicBezTo>
                  <a:cubicBezTo>
                    <a:pt x="1602" y="9228"/>
                    <a:pt x="959" y="8549"/>
                    <a:pt x="959" y="7727"/>
                  </a:cubicBezTo>
                  <a:cubicBezTo>
                    <a:pt x="959" y="7144"/>
                    <a:pt x="1281" y="6620"/>
                    <a:pt x="1769" y="6346"/>
                  </a:cubicBezTo>
                  <a:lnTo>
                    <a:pt x="2352" y="6013"/>
                  </a:lnTo>
                  <a:lnTo>
                    <a:pt x="3971" y="6942"/>
                  </a:lnTo>
                  <a:lnTo>
                    <a:pt x="3971" y="8763"/>
                  </a:lnTo>
                  <a:cubicBezTo>
                    <a:pt x="3436" y="9061"/>
                    <a:pt x="3305" y="9168"/>
                    <a:pt x="3031" y="9263"/>
                  </a:cubicBezTo>
                  <a:cubicBezTo>
                    <a:pt x="2947" y="9287"/>
                    <a:pt x="2900" y="9382"/>
                    <a:pt x="2912" y="9466"/>
                  </a:cubicBezTo>
                  <a:cubicBezTo>
                    <a:pt x="2943" y="9549"/>
                    <a:pt x="3011" y="9587"/>
                    <a:pt x="3091" y="9587"/>
                  </a:cubicBezTo>
                  <a:cubicBezTo>
                    <a:pt x="3103" y="9587"/>
                    <a:pt x="3114" y="9586"/>
                    <a:pt x="3126" y="9585"/>
                  </a:cubicBezTo>
                  <a:cubicBezTo>
                    <a:pt x="3436" y="9501"/>
                    <a:pt x="3578" y="9359"/>
                    <a:pt x="3959" y="9168"/>
                  </a:cubicBezTo>
                  <a:lnTo>
                    <a:pt x="3959" y="9680"/>
                  </a:lnTo>
                  <a:cubicBezTo>
                    <a:pt x="3959" y="10752"/>
                    <a:pt x="4817" y="11609"/>
                    <a:pt x="5888" y="11609"/>
                  </a:cubicBezTo>
                  <a:cubicBezTo>
                    <a:pt x="6960" y="11609"/>
                    <a:pt x="7829" y="10752"/>
                    <a:pt x="7829" y="9680"/>
                  </a:cubicBezTo>
                  <a:lnTo>
                    <a:pt x="7829" y="9168"/>
                  </a:lnTo>
                  <a:cubicBezTo>
                    <a:pt x="8317" y="9454"/>
                    <a:pt x="8627" y="9680"/>
                    <a:pt x="9222" y="9680"/>
                  </a:cubicBezTo>
                  <a:cubicBezTo>
                    <a:pt x="9555" y="9680"/>
                    <a:pt x="9865" y="9597"/>
                    <a:pt x="10151" y="9442"/>
                  </a:cubicBezTo>
                  <a:cubicBezTo>
                    <a:pt x="10315" y="9597"/>
                    <a:pt x="10543" y="9696"/>
                    <a:pt x="10788" y="9696"/>
                  </a:cubicBezTo>
                  <a:cubicBezTo>
                    <a:pt x="10845" y="9696"/>
                    <a:pt x="10902" y="9691"/>
                    <a:pt x="10960" y="9680"/>
                  </a:cubicBezTo>
                  <a:cubicBezTo>
                    <a:pt x="11865" y="9466"/>
                    <a:pt x="12008" y="8263"/>
                    <a:pt x="11175" y="7894"/>
                  </a:cubicBezTo>
                  <a:cubicBezTo>
                    <a:pt x="11246" y="7156"/>
                    <a:pt x="10889" y="6406"/>
                    <a:pt x="10210" y="6013"/>
                  </a:cubicBezTo>
                  <a:cubicBezTo>
                    <a:pt x="9972" y="5882"/>
                    <a:pt x="10044" y="5918"/>
                    <a:pt x="9805" y="5775"/>
                  </a:cubicBezTo>
                  <a:lnTo>
                    <a:pt x="10210" y="5537"/>
                  </a:lnTo>
                  <a:cubicBezTo>
                    <a:pt x="11127" y="5001"/>
                    <a:pt x="11460" y="3810"/>
                    <a:pt x="10925" y="2882"/>
                  </a:cubicBezTo>
                  <a:cubicBezTo>
                    <a:pt x="10579" y="2286"/>
                    <a:pt x="9924" y="1917"/>
                    <a:pt x="9246" y="1917"/>
                  </a:cubicBezTo>
                  <a:cubicBezTo>
                    <a:pt x="8531" y="1917"/>
                    <a:pt x="8139" y="2286"/>
                    <a:pt x="7841" y="2429"/>
                  </a:cubicBezTo>
                  <a:cubicBezTo>
                    <a:pt x="7829" y="2012"/>
                    <a:pt x="7865" y="1810"/>
                    <a:pt x="7793" y="1489"/>
                  </a:cubicBezTo>
                  <a:cubicBezTo>
                    <a:pt x="7783" y="1408"/>
                    <a:pt x="7704" y="1352"/>
                    <a:pt x="7629" y="1352"/>
                  </a:cubicBezTo>
                  <a:cubicBezTo>
                    <a:pt x="7616" y="1352"/>
                    <a:pt x="7603" y="1354"/>
                    <a:pt x="7591" y="1358"/>
                  </a:cubicBezTo>
                  <a:cubicBezTo>
                    <a:pt x="7496" y="1369"/>
                    <a:pt x="7436" y="1477"/>
                    <a:pt x="7448" y="1560"/>
                  </a:cubicBezTo>
                  <a:cubicBezTo>
                    <a:pt x="7507" y="1834"/>
                    <a:pt x="7484" y="1989"/>
                    <a:pt x="7496" y="2620"/>
                  </a:cubicBezTo>
                  <a:lnTo>
                    <a:pt x="5900" y="3525"/>
                  </a:lnTo>
                  <a:lnTo>
                    <a:pt x="4317" y="2620"/>
                  </a:lnTo>
                  <a:lnTo>
                    <a:pt x="4317" y="1941"/>
                  </a:lnTo>
                  <a:cubicBezTo>
                    <a:pt x="4317" y="1060"/>
                    <a:pt x="5031" y="346"/>
                    <a:pt x="5900" y="346"/>
                  </a:cubicBezTo>
                  <a:cubicBezTo>
                    <a:pt x="6424" y="346"/>
                    <a:pt x="6912" y="596"/>
                    <a:pt x="7210" y="1024"/>
                  </a:cubicBezTo>
                  <a:cubicBezTo>
                    <a:pt x="7246" y="1075"/>
                    <a:pt x="7301" y="1100"/>
                    <a:pt x="7354" y="1100"/>
                  </a:cubicBezTo>
                  <a:cubicBezTo>
                    <a:pt x="7388" y="1100"/>
                    <a:pt x="7420" y="1090"/>
                    <a:pt x="7448" y="1072"/>
                  </a:cubicBezTo>
                  <a:cubicBezTo>
                    <a:pt x="7531" y="1012"/>
                    <a:pt x="7543" y="905"/>
                    <a:pt x="7496" y="834"/>
                  </a:cubicBezTo>
                  <a:cubicBezTo>
                    <a:pt x="7138" y="310"/>
                    <a:pt x="6543" y="0"/>
                    <a:pt x="5900" y="0"/>
                  </a:cubicBezTo>
                  <a:close/>
                </a:path>
              </a:pathLst>
            </a:custGeom>
            <a:solidFill>
              <a:schemeClr val="accent1"/>
            </a:solidFill>
            <a:ln>
              <a:noFill/>
            </a:ln>
          </p:spPr>
          <p:style>
            <a:lnRef idx="0">
              <a:scrgbClr r="0" g="0" b="0"/>
            </a:lnRef>
            <a:fillRef idx="0">
              <a:scrgbClr r="0" g="0" b="0"/>
            </a:fillRef>
            <a:effectRef idx="0">
              <a:scrgbClr r="0" g="0" b="0"/>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378"/>
                                        </p:tgtEl>
                                        <p:attrNameLst>
                                          <p:attrName>style.visibility</p:attrName>
                                        </p:attrNameLst>
                                      </p:cBhvr>
                                      <p:to>
                                        <p:strVal val="visible"/>
                                      </p:to>
                                    </p:set>
                                    <p:anim calcmode="lin" valueType="num">
                                      <p:cBhvr additive="base">
                                        <p:cTn id="7" dur="1000"/>
                                        <p:tgtEl>
                                          <p:spTgt spid="1378"/>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15"/>
        <p:cNvGrpSpPr/>
        <p:nvPr/>
      </p:nvGrpSpPr>
      <p:grpSpPr>
        <a:xfrm>
          <a:off x="0" y="0"/>
          <a:ext cx="0" cy="0"/>
          <a:chOff x="0" y="0"/>
          <a:chExt cx="0" cy="0"/>
        </a:xfrm>
      </p:grpSpPr>
      <p:grpSp>
        <p:nvGrpSpPr>
          <p:cNvPr id="2216" name="Google Shape;2216;p86"/>
          <p:cNvGrpSpPr/>
          <p:nvPr/>
        </p:nvGrpSpPr>
        <p:grpSpPr>
          <a:xfrm>
            <a:off x="7070148" y="-222850"/>
            <a:ext cx="1195349" cy="1078296"/>
            <a:chOff x="4404625" y="-443721"/>
            <a:chExt cx="1195349" cy="1078296"/>
          </a:xfrm>
        </p:grpSpPr>
        <p:sp>
          <p:nvSpPr>
            <p:cNvPr id="2217" name="Google Shape;2217;p86"/>
            <p:cNvSpPr/>
            <p:nvPr/>
          </p:nvSpPr>
          <p:spPr>
            <a:xfrm>
              <a:off x="4501128" y="-443721"/>
              <a:ext cx="1098846" cy="1006875"/>
            </a:xfrm>
            <a:custGeom>
              <a:avLst/>
              <a:gdLst/>
              <a:ahLst/>
              <a:cxnLst/>
              <a:rect l="l" t="t" r="r" b="b"/>
              <a:pathLst>
                <a:path w="32677" h="40275" fill="none" extrusionOk="0">
                  <a:moveTo>
                    <a:pt x="1" y="40274"/>
                  </a:moveTo>
                  <a:lnTo>
                    <a:pt x="32676" y="40274"/>
                  </a:lnTo>
                  <a:lnTo>
                    <a:pt x="32676" y="0"/>
                  </a:lnTo>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86"/>
            <p:cNvSpPr/>
            <p:nvPr/>
          </p:nvSpPr>
          <p:spPr>
            <a:xfrm>
              <a:off x="4404625" y="516000"/>
              <a:ext cx="117825" cy="118575"/>
            </a:xfrm>
            <a:custGeom>
              <a:avLst/>
              <a:gdLst/>
              <a:ahLst/>
              <a:cxnLst/>
              <a:rect l="l" t="t" r="r" b="b"/>
              <a:pathLst>
                <a:path w="4713" h="4743" fill="none" extrusionOk="0">
                  <a:moveTo>
                    <a:pt x="1" y="2037"/>
                  </a:moveTo>
                  <a:cubicBezTo>
                    <a:pt x="1" y="3830"/>
                    <a:pt x="2159" y="4742"/>
                    <a:pt x="3436" y="3466"/>
                  </a:cubicBezTo>
                  <a:cubicBezTo>
                    <a:pt x="4712" y="2189"/>
                    <a:pt x="3800" y="1"/>
                    <a:pt x="2007" y="31"/>
                  </a:cubicBezTo>
                  <a:cubicBezTo>
                    <a:pt x="882" y="31"/>
                    <a:pt x="1" y="912"/>
                    <a:pt x="1" y="2037"/>
                  </a:cubicBezTo>
                  <a:close/>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19" name="Google Shape;2219;p86"/>
          <p:cNvGrpSpPr/>
          <p:nvPr/>
        </p:nvGrpSpPr>
        <p:grpSpPr>
          <a:xfrm rot="-5400000">
            <a:off x="5626137" y="-505555"/>
            <a:ext cx="2181860" cy="892524"/>
            <a:chOff x="6525475" y="148600"/>
            <a:chExt cx="2808779" cy="1148975"/>
          </a:xfrm>
        </p:grpSpPr>
        <p:sp>
          <p:nvSpPr>
            <p:cNvPr id="2220" name="Google Shape;2220;p86"/>
            <p:cNvSpPr/>
            <p:nvPr/>
          </p:nvSpPr>
          <p:spPr>
            <a:xfrm>
              <a:off x="6629575" y="195700"/>
              <a:ext cx="2704679" cy="1101875"/>
            </a:xfrm>
            <a:custGeom>
              <a:avLst/>
              <a:gdLst/>
              <a:ahLst/>
              <a:cxnLst/>
              <a:rect l="l" t="t" r="r" b="b"/>
              <a:pathLst>
                <a:path w="50914" h="44075" fill="none" extrusionOk="0">
                  <a:moveTo>
                    <a:pt x="50913" y="44074"/>
                  </a:moveTo>
                  <a:lnTo>
                    <a:pt x="25442" y="44074"/>
                  </a:lnTo>
                  <a:lnTo>
                    <a:pt x="25442" y="1"/>
                  </a:lnTo>
                  <a:lnTo>
                    <a:pt x="1" y="1"/>
                  </a:lnTo>
                </a:path>
              </a:pathLst>
            </a:custGeom>
            <a:noFill/>
            <a:ln w="28575" cap="flat" cmpd="sng">
              <a:solidFill>
                <a:schemeClr val="accen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86"/>
            <p:cNvSpPr/>
            <p:nvPr/>
          </p:nvSpPr>
          <p:spPr>
            <a:xfrm>
              <a:off x="6525475" y="148600"/>
              <a:ext cx="118575" cy="118550"/>
            </a:xfrm>
            <a:custGeom>
              <a:avLst/>
              <a:gdLst/>
              <a:ahLst/>
              <a:cxnLst/>
              <a:rect l="l" t="t" r="r" b="b"/>
              <a:pathLst>
                <a:path w="4743" h="4742" fill="none" extrusionOk="0">
                  <a:moveTo>
                    <a:pt x="0" y="2037"/>
                  </a:moveTo>
                  <a:cubicBezTo>
                    <a:pt x="0" y="3830"/>
                    <a:pt x="2189" y="4742"/>
                    <a:pt x="3465" y="3465"/>
                  </a:cubicBezTo>
                  <a:cubicBezTo>
                    <a:pt x="4742" y="2189"/>
                    <a:pt x="3830" y="0"/>
                    <a:pt x="2037" y="30"/>
                  </a:cubicBezTo>
                  <a:cubicBezTo>
                    <a:pt x="912" y="30"/>
                    <a:pt x="0" y="912"/>
                    <a:pt x="0" y="2037"/>
                  </a:cubicBezTo>
                  <a:close/>
                </a:path>
              </a:pathLst>
            </a:custGeom>
            <a:noFill/>
            <a:ln w="28575" cap="flat" cmpd="sng">
              <a:solidFill>
                <a:schemeClr val="accen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22" name="Google Shape;2222;p86"/>
          <p:cNvGrpSpPr/>
          <p:nvPr/>
        </p:nvGrpSpPr>
        <p:grpSpPr>
          <a:xfrm rot="-5400000">
            <a:off x="6049566" y="-247490"/>
            <a:ext cx="2181860" cy="892524"/>
            <a:chOff x="6525475" y="148600"/>
            <a:chExt cx="2808779" cy="1148975"/>
          </a:xfrm>
        </p:grpSpPr>
        <p:sp>
          <p:nvSpPr>
            <p:cNvPr id="2223" name="Google Shape;2223;p86"/>
            <p:cNvSpPr/>
            <p:nvPr/>
          </p:nvSpPr>
          <p:spPr>
            <a:xfrm>
              <a:off x="6629575" y="195700"/>
              <a:ext cx="2704679" cy="1101875"/>
            </a:xfrm>
            <a:custGeom>
              <a:avLst/>
              <a:gdLst/>
              <a:ahLst/>
              <a:cxnLst/>
              <a:rect l="l" t="t" r="r" b="b"/>
              <a:pathLst>
                <a:path w="50914" h="44075" fill="none" extrusionOk="0">
                  <a:moveTo>
                    <a:pt x="50913" y="44074"/>
                  </a:moveTo>
                  <a:lnTo>
                    <a:pt x="25442" y="44074"/>
                  </a:lnTo>
                  <a:lnTo>
                    <a:pt x="25442" y="1"/>
                  </a:lnTo>
                  <a:lnTo>
                    <a:pt x="1" y="1"/>
                  </a:lnTo>
                </a:path>
              </a:pathLst>
            </a:custGeom>
            <a:noFill/>
            <a:ln w="28575"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86"/>
            <p:cNvSpPr/>
            <p:nvPr/>
          </p:nvSpPr>
          <p:spPr>
            <a:xfrm>
              <a:off x="6525475" y="148600"/>
              <a:ext cx="118575" cy="118550"/>
            </a:xfrm>
            <a:custGeom>
              <a:avLst/>
              <a:gdLst/>
              <a:ahLst/>
              <a:cxnLst/>
              <a:rect l="l" t="t" r="r" b="b"/>
              <a:pathLst>
                <a:path w="4743" h="4742" fill="none" extrusionOk="0">
                  <a:moveTo>
                    <a:pt x="0" y="2037"/>
                  </a:moveTo>
                  <a:cubicBezTo>
                    <a:pt x="0" y="3830"/>
                    <a:pt x="2189" y="4742"/>
                    <a:pt x="3465" y="3465"/>
                  </a:cubicBezTo>
                  <a:cubicBezTo>
                    <a:pt x="4742" y="2189"/>
                    <a:pt x="3830" y="0"/>
                    <a:pt x="2037" y="30"/>
                  </a:cubicBezTo>
                  <a:cubicBezTo>
                    <a:pt x="912" y="30"/>
                    <a:pt x="0" y="912"/>
                    <a:pt x="0" y="2037"/>
                  </a:cubicBezTo>
                  <a:close/>
                </a:path>
              </a:pathLst>
            </a:custGeom>
            <a:noFill/>
            <a:ln w="28575"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25" name="Google Shape;2225;p86"/>
          <p:cNvSpPr txBox="1">
            <a:spLocks noGrp="1"/>
          </p:cNvSpPr>
          <p:nvPr>
            <p:ph type="title"/>
          </p:nvPr>
        </p:nvSpPr>
        <p:spPr>
          <a:xfrm>
            <a:off x="-87522" y="-180568"/>
            <a:ext cx="4087098" cy="976726"/>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sr-Latn-RS" sz="4800" dirty="0">
                <a:solidFill>
                  <a:schemeClr val="accent1"/>
                </a:solidFill>
              </a:rPr>
              <a:t>Discussion</a:t>
            </a:r>
            <a:endParaRPr sz="4800" dirty="0">
              <a:solidFill>
                <a:schemeClr val="accent1"/>
              </a:solidFill>
            </a:endParaRPr>
          </a:p>
        </p:txBody>
      </p:sp>
      <p:sp>
        <p:nvSpPr>
          <p:cNvPr id="2226" name="Google Shape;2226;p86"/>
          <p:cNvSpPr txBox="1">
            <a:spLocks noGrp="1"/>
          </p:cNvSpPr>
          <p:nvPr>
            <p:ph type="subTitle" idx="1"/>
          </p:nvPr>
        </p:nvSpPr>
        <p:spPr>
          <a:xfrm>
            <a:off x="0" y="596867"/>
            <a:ext cx="9144000" cy="4376295"/>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spcFirstLastPara="1" wrap="square" lIns="91425" tIns="91425" rIns="91425" bIns="91425" numCol="2" anchor="ctr" anchorCtr="0">
            <a:noAutofit/>
          </a:bodyPr>
          <a:lstStyle/>
          <a:p>
            <a:pPr marL="0" lvl="0" indent="0" algn="l" rtl="0">
              <a:spcBef>
                <a:spcPts val="0"/>
              </a:spcBef>
              <a:spcAft>
                <a:spcPts val="0"/>
              </a:spcAft>
              <a:buNone/>
            </a:pPr>
            <a:r>
              <a:rPr lang="en-US" sz="1500" dirty="0">
                <a:solidFill>
                  <a:schemeClr val="tx1"/>
                </a:solidFill>
              </a:rPr>
              <a:t>What is the only allegedly visible man-made</a:t>
            </a:r>
            <a:br>
              <a:rPr lang="sr-Latn-RS" sz="1500" dirty="0">
                <a:solidFill>
                  <a:schemeClr val="tx1"/>
                </a:solidFill>
              </a:rPr>
            </a:br>
            <a:r>
              <a:rPr lang="en-US" sz="1500" dirty="0">
                <a:solidFill>
                  <a:schemeClr val="tx1"/>
                </a:solidFill>
              </a:rPr>
              <a:t>object from space? Do you know if this is true?</a:t>
            </a:r>
          </a:p>
          <a:p>
            <a:pPr marL="0" lvl="0" indent="0" algn="l" rtl="0">
              <a:spcBef>
                <a:spcPts val="0"/>
              </a:spcBef>
              <a:spcAft>
                <a:spcPts val="0"/>
              </a:spcAft>
              <a:buNone/>
            </a:pPr>
            <a:r>
              <a:rPr lang="en-US" sz="1500" dirty="0">
                <a:solidFill>
                  <a:schemeClr val="tx1"/>
                </a:solidFill>
              </a:rPr>
              <a:t>Which satellites have most coverage? What are</a:t>
            </a:r>
            <a:br>
              <a:rPr lang="sr-Latn-RS" sz="1500" dirty="0">
                <a:solidFill>
                  <a:schemeClr val="tx1"/>
                </a:solidFill>
              </a:rPr>
            </a:br>
            <a:r>
              <a:rPr lang="en-US" sz="1500" dirty="0">
                <a:solidFill>
                  <a:schemeClr val="tx1"/>
                </a:solidFill>
              </a:rPr>
              <a:t>they good for?</a:t>
            </a:r>
          </a:p>
          <a:p>
            <a:pPr marL="0" lvl="0" indent="0" algn="l" rtl="0">
              <a:spcBef>
                <a:spcPts val="0"/>
              </a:spcBef>
              <a:spcAft>
                <a:spcPts val="0"/>
              </a:spcAft>
              <a:buNone/>
            </a:pPr>
            <a:r>
              <a:rPr lang="en-US" sz="1500" dirty="0">
                <a:solidFill>
                  <a:schemeClr val="tx1"/>
                </a:solidFill>
              </a:rPr>
              <a:t>What do you think: how many percent of international communication goes through satellites?</a:t>
            </a:r>
          </a:p>
          <a:p>
            <a:pPr marL="0" lvl="0" indent="0" algn="l" rtl="0">
              <a:spcBef>
                <a:spcPts val="0"/>
              </a:spcBef>
              <a:spcAft>
                <a:spcPts val="0"/>
              </a:spcAft>
              <a:buNone/>
            </a:pPr>
            <a:r>
              <a:rPr lang="en-US" sz="1500" dirty="0">
                <a:solidFill>
                  <a:schemeClr val="tx1"/>
                </a:solidFill>
              </a:rPr>
              <a:t>How much should research to tackle</a:t>
            </a:r>
            <a:br>
              <a:rPr lang="sr-Latn-RS" sz="1500" dirty="0">
                <a:solidFill>
                  <a:schemeClr val="tx1"/>
                </a:solidFill>
              </a:rPr>
            </a:br>
            <a:r>
              <a:rPr lang="en-US" sz="1500" dirty="0">
                <a:solidFill>
                  <a:schemeClr val="tx1"/>
                </a:solidFill>
              </a:rPr>
              <a:t>issues on Earth, for example climate change, be </a:t>
            </a:r>
            <a:r>
              <a:rPr lang="en-US" sz="1500" dirty="0" err="1">
                <a:solidFill>
                  <a:schemeClr val="tx1"/>
                </a:solidFill>
              </a:rPr>
              <a:t>prioritised</a:t>
            </a:r>
            <a:r>
              <a:rPr lang="en-US" sz="1500" dirty="0">
                <a:solidFill>
                  <a:schemeClr val="tx1"/>
                </a:solidFill>
              </a:rPr>
              <a:t> over space research?</a:t>
            </a:r>
          </a:p>
          <a:p>
            <a:pPr marL="0" lvl="0" indent="0" algn="l" rtl="0">
              <a:spcBef>
                <a:spcPts val="0"/>
              </a:spcBef>
              <a:spcAft>
                <a:spcPts val="0"/>
              </a:spcAft>
              <a:buNone/>
            </a:pPr>
            <a:r>
              <a:rPr lang="en-US" sz="1500" dirty="0">
                <a:solidFill>
                  <a:schemeClr val="tx1"/>
                </a:solidFill>
              </a:rPr>
              <a:t>If we found a planet that humans could live on, would we have a right to move there? Who would? Why?</a:t>
            </a:r>
          </a:p>
          <a:p>
            <a:pPr marL="0" lvl="0" indent="0" algn="l" rtl="0">
              <a:spcBef>
                <a:spcPts val="0"/>
              </a:spcBef>
              <a:spcAft>
                <a:spcPts val="0"/>
              </a:spcAft>
              <a:buNone/>
            </a:pPr>
            <a:r>
              <a:rPr lang="en-US" sz="1500" dirty="0">
                <a:solidFill>
                  <a:schemeClr val="tx1"/>
                </a:solidFill>
              </a:rPr>
              <a:t>When we look through a telescope at stars and</a:t>
            </a:r>
            <a:endParaRPr lang="sr-Latn-RS" sz="1500" dirty="0">
              <a:solidFill>
                <a:schemeClr val="tx1"/>
              </a:solidFill>
            </a:endParaRPr>
          </a:p>
          <a:p>
            <a:pPr marL="0" lvl="0" indent="0" algn="l" rtl="0">
              <a:spcBef>
                <a:spcPts val="0"/>
              </a:spcBef>
              <a:spcAft>
                <a:spcPts val="0"/>
              </a:spcAft>
              <a:buNone/>
            </a:pPr>
            <a:r>
              <a:rPr lang="en-US" sz="1500" dirty="0">
                <a:solidFill>
                  <a:schemeClr val="tx1"/>
                </a:solidFill>
              </a:rPr>
              <a:t>other things in space, we are seeing light </a:t>
            </a:r>
            <a:r>
              <a:rPr lang="sr-Latn-RS" sz="1500" dirty="0">
                <a:solidFill>
                  <a:schemeClr val="tx1"/>
                </a:solidFill>
              </a:rPr>
              <a:t>that has been dead for a long time</a:t>
            </a:r>
            <a:r>
              <a:rPr lang="en-US" sz="1500" dirty="0">
                <a:solidFill>
                  <a:schemeClr val="tx1"/>
                </a:solidFill>
              </a:rPr>
              <a:t>. Is it worth observing</a:t>
            </a:r>
            <a:r>
              <a:rPr lang="sr-Latn-RS" sz="1500" dirty="0">
                <a:solidFill>
                  <a:schemeClr val="tx1"/>
                </a:solidFill>
              </a:rPr>
              <a:t> </a:t>
            </a:r>
            <a:r>
              <a:rPr lang="en-US" sz="1500" dirty="0">
                <a:solidFill>
                  <a:schemeClr val="tx1"/>
                </a:solidFill>
              </a:rPr>
              <a:t>space if we are actually observing</a:t>
            </a:r>
            <a:r>
              <a:rPr lang="sr-Latn-RS" sz="1500" dirty="0">
                <a:solidFill>
                  <a:schemeClr val="tx1"/>
                </a:solidFill>
              </a:rPr>
              <a:t> </a:t>
            </a:r>
            <a:r>
              <a:rPr lang="en-US" sz="1500" dirty="0">
                <a:solidFill>
                  <a:schemeClr val="tx1"/>
                </a:solidFill>
              </a:rPr>
              <a:t>what it was like many</a:t>
            </a:r>
            <a:r>
              <a:rPr lang="sr-Latn-RS" sz="1500" dirty="0">
                <a:solidFill>
                  <a:schemeClr val="tx1"/>
                </a:solidFill>
              </a:rPr>
              <a:t> </a:t>
            </a:r>
            <a:r>
              <a:rPr lang="en-US" sz="1500" dirty="0">
                <a:solidFill>
                  <a:schemeClr val="tx1"/>
                </a:solidFill>
              </a:rPr>
              <a:t>years ago?</a:t>
            </a:r>
          </a:p>
          <a:p>
            <a:pPr marL="0" lvl="0" indent="0" algn="l" rtl="0">
              <a:spcBef>
                <a:spcPts val="0"/>
              </a:spcBef>
              <a:spcAft>
                <a:spcPts val="0"/>
              </a:spcAft>
              <a:buNone/>
            </a:pPr>
            <a:r>
              <a:rPr lang="en-US" sz="1500" dirty="0">
                <a:solidFill>
                  <a:schemeClr val="tx1"/>
                </a:solidFill>
              </a:rPr>
              <a:t>What knowledge might we gain from observing and investigating other galaxies even though we can’t visit them?</a:t>
            </a:r>
          </a:p>
          <a:p>
            <a:pPr marL="0" lvl="0" indent="0" algn="l" rtl="0">
              <a:spcBef>
                <a:spcPts val="0"/>
              </a:spcBef>
              <a:spcAft>
                <a:spcPts val="0"/>
              </a:spcAft>
              <a:buNone/>
            </a:pPr>
            <a:r>
              <a:rPr lang="en-US" sz="1500" dirty="0">
                <a:solidFill>
                  <a:schemeClr val="tx1"/>
                </a:solidFill>
              </a:rPr>
              <a:t>If </a:t>
            </a:r>
            <a:r>
              <a:rPr lang="sr-Latn-RS" sz="1500" dirty="0">
                <a:solidFill>
                  <a:schemeClr val="tx1"/>
                </a:solidFill>
              </a:rPr>
              <a:t>we</a:t>
            </a:r>
            <a:r>
              <a:rPr lang="en-US" sz="1500" dirty="0">
                <a:solidFill>
                  <a:schemeClr val="tx1"/>
                </a:solidFill>
              </a:rPr>
              <a:t> were to move to a new planet, what would we have to think about in order to all live well?</a:t>
            </a:r>
            <a:endParaRPr lang="sr-Latn-RS" sz="1500" dirty="0">
              <a:solidFill>
                <a:schemeClr val="tx1"/>
              </a:solidFill>
            </a:endParaRPr>
          </a:p>
          <a:p>
            <a:pPr marL="0" lvl="0" indent="0" algn="l" rtl="0">
              <a:spcBef>
                <a:spcPts val="0"/>
              </a:spcBef>
              <a:spcAft>
                <a:spcPts val="0"/>
              </a:spcAft>
              <a:buNone/>
            </a:pPr>
            <a:r>
              <a:rPr lang="sr-Latn-RS" sz="1500" dirty="0">
                <a:solidFill>
                  <a:schemeClr val="tx1"/>
                </a:solidFill>
              </a:rPr>
              <a:t>Do you think there’s life on other planets? Why?</a:t>
            </a:r>
          </a:p>
          <a:p>
            <a:pPr marL="0" lvl="0" indent="0" algn="l" rtl="0">
              <a:spcBef>
                <a:spcPts val="0"/>
              </a:spcBef>
              <a:spcAft>
                <a:spcPts val="0"/>
              </a:spcAft>
              <a:buNone/>
            </a:pPr>
            <a:r>
              <a:rPr lang="sr-Latn-RS" sz="1500" dirty="0">
                <a:solidFill>
                  <a:schemeClr val="tx1"/>
                </a:solidFill>
              </a:rPr>
              <a:t>Do you like sci-fi? If so, which shows/films?</a:t>
            </a:r>
            <a:endParaRPr lang="en-US" sz="1500" dirty="0">
              <a:solidFill>
                <a:schemeClr val="tx1"/>
              </a:solidFill>
            </a:endParaRPr>
          </a:p>
          <a:p>
            <a:pPr marL="0" lvl="0" indent="0" algn="l" rtl="0">
              <a:spcBef>
                <a:spcPts val="0"/>
              </a:spcBef>
              <a:spcAft>
                <a:spcPts val="0"/>
              </a:spcAft>
              <a:buNone/>
            </a:pPr>
            <a:r>
              <a:rPr lang="en-US" sz="1500" dirty="0">
                <a:solidFill>
                  <a:schemeClr val="tx1"/>
                </a:solidFill>
              </a:rPr>
              <a:t>What rights and responsibilities do we have towards Earth and the rest of the Universe?</a:t>
            </a:r>
          </a:p>
          <a:p>
            <a:pPr marL="0" lvl="0" indent="0" algn="l" rtl="0">
              <a:spcBef>
                <a:spcPts val="0"/>
              </a:spcBef>
              <a:spcAft>
                <a:spcPts val="0"/>
              </a:spcAft>
              <a:buNone/>
            </a:pPr>
            <a:r>
              <a:rPr lang="en-US" sz="1500" dirty="0">
                <a:solidFill>
                  <a:schemeClr val="tx1"/>
                </a:solidFill>
              </a:rPr>
              <a:t>When a fast-moving car brakes, where does the energy go?</a:t>
            </a:r>
          </a:p>
          <a:p>
            <a:pPr marL="0" lvl="0" indent="0" algn="l" rtl="0">
              <a:spcBef>
                <a:spcPts val="0"/>
              </a:spcBef>
              <a:spcAft>
                <a:spcPts val="0"/>
              </a:spcAft>
              <a:buNone/>
            </a:pPr>
            <a:r>
              <a:rPr lang="en-US" sz="1500" dirty="0">
                <a:solidFill>
                  <a:schemeClr val="tx1"/>
                </a:solidFill>
              </a:rPr>
              <a:t>If energy can’t be created or destroyed, why is there an energy crisis?</a:t>
            </a:r>
          </a:p>
          <a:p>
            <a:pPr marL="0" lvl="0" indent="0" algn="l" rtl="0">
              <a:spcBef>
                <a:spcPts val="0"/>
              </a:spcBef>
              <a:spcAft>
                <a:spcPts val="0"/>
              </a:spcAft>
              <a:buNone/>
            </a:pPr>
            <a:r>
              <a:rPr lang="en-US" sz="1500" dirty="0">
                <a:solidFill>
                  <a:schemeClr val="tx1"/>
                </a:solidFill>
              </a:rPr>
              <a:t>Why is it important that scientists think about possible errors in their method or results? Is the result only valid if the research hypothesis is confirmed?</a:t>
            </a:r>
          </a:p>
          <a:p>
            <a:pPr marL="0" lvl="0" indent="0" algn="l" rtl="0">
              <a:spcBef>
                <a:spcPts val="0"/>
              </a:spcBef>
              <a:spcAft>
                <a:spcPts val="0"/>
              </a:spcAft>
              <a:buNone/>
            </a:pPr>
            <a:r>
              <a:rPr lang="en-US" sz="1500" dirty="0">
                <a:solidFill>
                  <a:schemeClr val="tx1"/>
                </a:solidFill>
              </a:rPr>
              <a:t>How does society affect science and </a:t>
            </a:r>
            <a:r>
              <a:rPr lang="sr-Latn-RS" sz="1500" dirty="0">
                <a:solidFill>
                  <a:schemeClr val="tx1"/>
                </a:solidFill>
              </a:rPr>
              <a:t>vice versa</a:t>
            </a:r>
            <a:r>
              <a:rPr lang="en-US" sz="1500" dirty="0">
                <a:solidFill>
                  <a:schemeClr val="tx1"/>
                </a:solidFill>
              </a:rPr>
              <a:t>?</a:t>
            </a:r>
            <a:endParaRPr lang="sr-Latn-RS" sz="1500" dirty="0">
              <a:solidFill>
                <a:schemeClr val="tx1"/>
              </a:solidFill>
            </a:endParaRPr>
          </a:p>
          <a:p>
            <a:pPr marL="0" lvl="0" indent="0" algn="l" rtl="0">
              <a:spcBef>
                <a:spcPts val="0"/>
              </a:spcBef>
              <a:spcAft>
                <a:spcPts val="0"/>
              </a:spcAft>
              <a:buNone/>
            </a:pPr>
            <a:r>
              <a:rPr lang="en-US" sz="1500" dirty="0">
                <a:solidFill>
                  <a:schemeClr val="tx1"/>
                </a:solidFill>
              </a:rPr>
              <a:t>What are some of the most important questions that a traffic engineer needs to think about when working in Logistics? What about in Air Traffic Control? What about in Road Safety, or while designing a new intersection?</a:t>
            </a:r>
          </a:p>
        </p:txBody>
      </p:sp>
      <p:sp>
        <p:nvSpPr>
          <p:cNvPr id="2247" name="Google Shape;2247;p86">
            <a:hlinkClick r:id="" action="ppaction://hlinkshowjump?jump=previousslide"/>
          </p:cNvPr>
          <p:cNvSpPr/>
          <p:nvPr/>
        </p:nvSpPr>
        <p:spPr>
          <a:xfrm flipH="1">
            <a:off x="4171563" y="4973162"/>
            <a:ext cx="88024" cy="110274"/>
          </a:xfrm>
          <a:custGeom>
            <a:avLst/>
            <a:gdLst/>
            <a:ahLst/>
            <a:cxnLst/>
            <a:rect l="l" t="t" r="r" b="b"/>
            <a:pathLst>
              <a:path w="1739" h="2179" extrusionOk="0">
                <a:moveTo>
                  <a:pt x="1" y="1"/>
                </a:moveTo>
                <a:lnTo>
                  <a:pt x="1" y="2179"/>
                </a:lnTo>
                <a:lnTo>
                  <a:pt x="758" y="2179"/>
                </a:lnTo>
                <a:lnTo>
                  <a:pt x="1739" y="1090"/>
                </a:lnTo>
                <a:lnTo>
                  <a:pt x="758" y="1"/>
                </a:lnTo>
                <a:close/>
              </a:path>
            </a:pathLst>
          </a:cu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 name="Google Shape;2568;p93">
            <a:extLst>
              <a:ext uri="{FF2B5EF4-FFF2-40B4-BE49-F238E27FC236}">
                <a16:creationId xmlns:a16="http://schemas.microsoft.com/office/drawing/2014/main" id="{2C930EA5-120F-58EB-4F66-6F8FA9667F43}"/>
              </a:ext>
            </a:extLst>
          </p:cNvPr>
          <p:cNvGrpSpPr/>
          <p:nvPr/>
        </p:nvGrpSpPr>
        <p:grpSpPr>
          <a:xfrm>
            <a:off x="3914780" y="225609"/>
            <a:ext cx="1543039" cy="225310"/>
            <a:chOff x="4899343" y="2217445"/>
            <a:chExt cx="1543039" cy="225310"/>
          </a:xfrm>
        </p:grpSpPr>
        <p:grpSp>
          <p:nvGrpSpPr>
            <p:cNvPr id="40" name="Google Shape;2569;p93">
              <a:extLst>
                <a:ext uri="{FF2B5EF4-FFF2-40B4-BE49-F238E27FC236}">
                  <a16:creationId xmlns:a16="http://schemas.microsoft.com/office/drawing/2014/main" id="{EE9AE03C-669B-7B6B-6227-992CD4744B70}"/>
                </a:ext>
              </a:extLst>
            </p:cNvPr>
            <p:cNvGrpSpPr/>
            <p:nvPr/>
          </p:nvGrpSpPr>
          <p:grpSpPr>
            <a:xfrm>
              <a:off x="4899343" y="2217445"/>
              <a:ext cx="236514" cy="225310"/>
              <a:chOff x="3043239" y="3215626"/>
              <a:chExt cx="366008" cy="348670"/>
            </a:xfrm>
          </p:grpSpPr>
          <p:sp>
            <p:nvSpPr>
              <p:cNvPr id="53" name="Google Shape;2570;p93">
                <a:extLst>
                  <a:ext uri="{FF2B5EF4-FFF2-40B4-BE49-F238E27FC236}">
                    <a16:creationId xmlns:a16="http://schemas.microsoft.com/office/drawing/2014/main" id="{A460BB33-04B0-AB38-7AF1-F3F0D83B09C0}"/>
                  </a:ext>
                </a:extLst>
              </p:cNvPr>
              <p:cNvSpPr/>
              <p:nvPr/>
            </p:nvSpPr>
            <p:spPr>
              <a:xfrm>
                <a:off x="3106749" y="3273198"/>
                <a:ext cx="302498" cy="291098"/>
              </a:xfrm>
              <a:custGeom>
                <a:avLst/>
                <a:gdLst/>
                <a:ahLst/>
                <a:cxnLst/>
                <a:rect l="l" t="t" r="r" b="b"/>
                <a:pathLst>
                  <a:path w="9526" h="9167" extrusionOk="0">
                    <a:moveTo>
                      <a:pt x="4711" y="1"/>
                    </a:moveTo>
                    <a:cubicBezTo>
                      <a:pt x="4689" y="1"/>
                      <a:pt x="4667" y="4"/>
                      <a:pt x="4644" y="9"/>
                    </a:cubicBezTo>
                    <a:cubicBezTo>
                      <a:pt x="4561" y="45"/>
                      <a:pt x="4525" y="140"/>
                      <a:pt x="4561" y="236"/>
                    </a:cubicBezTo>
                    <a:lnTo>
                      <a:pt x="5287" y="1950"/>
                    </a:lnTo>
                    <a:cubicBezTo>
                      <a:pt x="5311" y="2010"/>
                      <a:pt x="5359" y="2033"/>
                      <a:pt x="5418" y="2057"/>
                    </a:cubicBezTo>
                    <a:lnTo>
                      <a:pt x="9026" y="2379"/>
                    </a:lnTo>
                    <a:cubicBezTo>
                      <a:pt x="9097" y="2379"/>
                      <a:pt x="9109" y="2438"/>
                      <a:pt x="9121" y="2474"/>
                    </a:cubicBezTo>
                    <a:cubicBezTo>
                      <a:pt x="9121" y="2498"/>
                      <a:pt x="9145" y="2545"/>
                      <a:pt x="9097" y="2605"/>
                    </a:cubicBezTo>
                    <a:lnTo>
                      <a:pt x="6406" y="4974"/>
                    </a:lnTo>
                    <a:cubicBezTo>
                      <a:pt x="6359" y="5010"/>
                      <a:pt x="6347" y="5070"/>
                      <a:pt x="6347" y="5129"/>
                    </a:cubicBezTo>
                    <a:lnTo>
                      <a:pt x="7133" y="8665"/>
                    </a:lnTo>
                    <a:cubicBezTo>
                      <a:pt x="7144" y="8737"/>
                      <a:pt x="7109" y="8760"/>
                      <a:pt x="7085" y="8784"/>
                    </a:cubicBezTo>
                    <a:cubicBezTo>
                      <a:pt x="7078" y="8791"/>
                      <a:pt x="7053" y="8803"/>
                      <a:pt x="7021" y="8803"/>
                    </a:cubicBezTo>
                    <a:cubicBezTo>
                      <a:pt x="7001" y="8803"/>
                      <a:pt x="6977" y="8798"/>
                      <a:pt x="6954" y="8784"/>
                    </a:cubicBezTo>
                    <a:lnTo>
                      <a:pt x="3846" y="6939"/>
                    </a:lnTo>
                    <a:cubicBezTo>
                      <a:pt x="3817" y="6921"/>
                      <a:pt x="3787" y="6912"/>
                      <a:pt x="3757" y="6912"/>
                    </a:cubicBezTo>
                    <a:cubicBezTo>
                      <a:pt x="3727" y="6912"/>
                      <a:pt x="3698" y="6921"/>
                      <a:pt x="3668" y="6939"/>
                    </a:cubicBezTo>
                    <a:lnTo>
                      <a:pt x="560" y="8784"/>
                    </a:lnTo>
                    <a:cubicBezTo>
                      <a:pt x="535" y="8794"/>
                      <a:pt x="510" y="8798"/>
                      <a:pt x="487" y="8798"/>
                    </a:cubicBezTo>
                    <a:cubicBezTo>
                      <a:pt x="457" y="8798"/>
                      <a:pt x="431" y="8791"/>
                      <a:pt x="417" y="8784"/>
                    </a:cubicBezTo>
                    <a:cubicBezTo>
                      <a:pt x="406" y="8760"/>
                      <a:pt x="358" y="8725"/>
                      <a:pt x="382" y="8665"/>
                    </a:cubicBezTo>
                    <a:lnTo>
                      <a:pt x="798" y="6832"/>
                    </a:lnTo>
                    <a:cubicBezTo>
                      <a:pt x="810" y="6736"/>
                      <a:pt x="763" y="6653"/>
                      <a:pt x="656" y="6641"/>
                    </a:cubicBezTo>
                    <a:cubicBezTo>
                      <a:pt x="641" y="6637"/>
                      <a:pt x="627" y="6635"/>
                      <a:pt x="613" y="6635"/>
                    </a:cubicBezTo>
                    <a:cubicBezTo>
                      <a:pt x="542" y="6635"/>
                      <a:pt x="475" y="6683"/>
                      <a:pt x="465" y="6772"/>
                    </a:cubicBezTo>
                    <a:lnTo>
                      <a:pt x="48" y="8606"/>
                    </a:lnTo>
                    <a:cubicBezTo>
                      <a:pt x="1" y="8784"/>
                      <a:pt x="84" y="8963"/>
                      <a:pt x="227" y="9082"/>
                    </a:cubicBezTo>
                    <a:cubicBezTo>
                      <a:pt x="314" y="9135"/>
                      <a:pt x="412" y="9166"/>
                      <a:pt x="511" y="9166"/>
                    </a:cubicBezTo>
                    <a:cubicBezTo>
                      <a:pt x="588" y="9166"/>
                      <a:pt x="666" y="9147"/>
                      <a:pt x="739" y="9106"/>
                    </a:cubicBezTo>
                    <a:lnTo>
                      <a:pt x="3751" y="7308"/>
                    </a:lnTo>
                    <a:lnTo>
                      <a:pt x="6775" y="9106"/>
                    </a:lnTo>
                    <a:cubicBezTo>
                      <a:pt x="6847" y="9153"/>
                      <a:pt x="6930" y="9165"/>
                      <a:pt x="7013" y="9165"/>
                    </a:cubicBezTo>
                    <a:cubicBezTo>
                      <a:pt x="7109" y="9165"/>
                      <a:pt x="7204" y="9141"/>
                      <a:pt x="7287" y="9082"/>
                    </a:cubicBezTo>
                    <a:cubicBezTo>
                      <a:pt x="7430" y="8975"/>
                      <a:pt x="7502" y="8796"/>
                      <a:pt x="7466" y="8606"/>
                    </a:cubicBezTo>
                    <a:lnTo>
                      <a:pt x="6692" y="5165"/>
                    </a:lnTo>
                    <a:lnTo>
                      <a:pt x="9335" y="2843"/>
                    </a:lnTo>
                    <a:cubicBezTo>
                      <a:pt x="9490" y="2700"/>
                      <a:pt x="9526" y="2533"/>
                      <a:pt x="9466" y="2355"/>
                    </a:cubicBezTo>
                    <a:cubicBezTo>
                      <a:pt x="9407" y="2164"/>
                      <a:pt x="9264" y="2057"/>
                      <a:pt x="9085" y="2033"/>
                    </a:cubicBezTo>
                    <a:lnTo>
                      <a:pt x="5573" y="1712"/>
                    </a:lnTo>
                    <a:lnTo>
                      <a:pt x="4870" y="105"/>
                    </a:lnTo>
                    <a:cubicBezTo>
                      <a:pt x="4843" y="32"/>
                      <a:pt x="4781" y="1"/>
                      <a:pt x="47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571;p93">
                <a:extLst>
                  <a:ext uri="{FF2B5EF4-FFF2-40B4-BE49-F238E27FC236}">
                    <a16:creationId xmlns:a16="http://schemas.microsoft.com/office/drawing/2014/main" id="{26139A6F-73E3-3CA6-D9D7-99A318EEC06E}"/>
                  </a:ext>
                </a:extLst>
              </p:cNvPr>
              <p:cNvSpPr/>
              <p:nvPr/>
            </p:nvSpPr>
            <p:spPr>
              <a:xfrm>
                <a:off x="3043239" y="3215626"/>
                <a:ext cx="209869" cy="255628"/>
              </a:xfrm>
              <a:custGeom>
                <a:avLst/>
                <a:gdLst/>
                <a:ahLst/>
                <a:cxnLst/>
                <a:rect l="l" t="t" r="r" b="b"/>
                <a:pathLst>
                  <a:path w="6609" h="8050" extrusionOk="0">
                    <a:moveTo>
                      <a:pt x="5775" y="1"/>
                    </a:moveTo>
                    <a:cubicBezTo>
                      <a:pt x="5596" y="1"/>
                      <a:pt x="5430" y="96"/>
                      <a:pt x="5358" y="275"/>
                    </a:cubicBezTo>
                    <a:lnTo>
                      <a:pt x="3953" y="3513"/>
                    </a:lnTo>
                    <a:lnTo>
                      <a:pt x="441" y="3835"/>
                    </a:lnTo>
                    <a:cubicBezTo>
                      <a:pt x="262" y="3846"/>
                      <a:pt x="96" y="3965"/>
                      <a:pt x="60" y="4144"/>
                    </a:cubicBezTo>
                    <a:cubicBezTo>
                      <a:pt x="0" y="4323"/>
                      <a:pt x="60" y="4501"/>
                      <a:pt x="191" y="4644"/>
                    </a:cubicBezTo>
                    <a:lnTo>
                      <a:pt x="2834" y="6966"/>
                    </a:lnTo>
                    <a:lnTo>
                      <a:pt x="2632" y="7859"/>
                    </a:lnTo>
                    <a:cubicBezTo>
                      <a:pt x="2608" y="7942"/>
                      <a:pt x="2656" y="8037"/>
                      <a:pt x="2763" y="8049"/>
                    </a:cubicBezTo>
                    <a:lnTo>
                      <a:pt x="2798" y="8049"/>
                    </a:lnTo>
                    <a:cubicBezTo>
                      <a:pt x="2870" y="8049"/>
                      <a:pt x="2941" y="7990"/>
                      <a:pt x="2953" y="7918"/>
                    </a:cubicBezTo>
                    <a:lnTo>
                      <a:pt x="3179" y="6918"/>
                    </a:lnTo>
                    <a:cubicBezTo>
                      <a:pt x="3191" y="6859"/>
                      <a:pt x="3179" y="6799"/>
                      <a:pt x="3120" y="6752"/>
                    </a:cubicBezTo>
                    <a:lnTo>
                      <a:pt x="417" y="4406"/>
                    </a:lnTo>
                    <a:cubicBezTo>
                      <a:pt x="358" y="4358"/>
                      <a:pt x="370" y="4299"/>
                      <a:pt x="381" y="4263"/>
                    </a:cubicBezTo>
                    <a:cubicBezTo>
                      <a:pt x="381" y="4239"/>
                      <a:pt x="417" y="4192"/>
                      <a:pt x="489" y="4180"/>
                    </a:cubicBezTo>
                    <a:lnTo>
                      <a:pt x="4084" y="3846"/>
                    </a:lnTo>
                    <a:cubicBezTo>
                      <a:pt x="4144" y="3846"/>
                      <a:pt x="4203" y="3811"/>
                      <a:pt x="4227" y="3739"/>
                    </a:cubicBezTo>
                    <a:lnTo>
                      <a:pt x="5656" y="429"/>
                    </a:lnTo>
                    <a:cubicBezTo>
                      <a:pt x="5680" y="370"/>
                      <a:pt x="5739" y="346"/>
                      <a:pt x="5751" y="346"/>
                    </a:cubicBezTo>
                    <a:cubicBezTo>
                      <a:pt x="5787" y="346"/>
                      <a:pt x="5846" y="346"/>
                      <a:pt x="5858" y="429"/>
                    </a:cubicBezTo>
                    <a:lnTo>
                      <a:pt x="6251" y="1334"/>
                    </a:lnTo>
                    <a:cubicBezTo>
                      <a:pt x="6269" y="1407"/>
                      <a:pt x="6336" y="1438"/>
                      <a:pt x="6404" y="1438"/>
                    </a:cubicBezTo>
                    <a:cubicBezTo>
                      <a:pt x="6425" y="1438"/>
                      <a:pt x="6446" y="1435"/>
                      <a:pt x="6466" y="1429"/>
                    </a:cubicBezTo>
                    <a:cubicBezTo>
                      <a:pt x="6573" y="1382"/>
                      <a:pt x="6608" y="1275"/>
                      <a:pt x="6573" y="1191"/>
                    </a:cubicBezTo>
                    <a:lnTo>
                      <a:pt x="6192" y="275"/>
                    </a:lnTo>
                    <a:cubicBezTo>
                      <a:pt x="6108" y="108"/>
                      <a:pt x="5954" y="1"/>
                      <a:pt x="57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 name="Google Shape;2572;p93">
              <a:extLst>
                <a:ext uri="{FF2B5EF4-FFF2-40B4-BE49-F238E27FC236}">
                  <a16:creationId xmlns:a16="http://schemas.microsoft.com/office/drawing/2014/main" id="{AAA4DD2D-B699-DC2F-D776-73073CF4E40D}"/>
                </a:ext>
              </a:extLst>
            </p:cNvPr>
            <p:cNvGrpSpPr/>
            <p:nvPr/>
          </p:nvGrpSpPr>
          <p:grpSpPr>
            <a:xfrm>
              <a:off x="5225974" y="2217445"/>
              <a:ext cx="236514" cy="225310"/>
              <a:chOff x="3043239" y="3215626"/>
              <a:chExt cx="366008" cy="348670"/>
            </a:xfrm>
          </p:grpSpPr>
          <p:sp>
            <p:nvSpPr>
              <p:cNvPr id="51" name="Google Shape;2573;p93">
                <a:extLst>
                  <a:ext uri="{FF2B5EF4-FFF2-40B4-BE49-F238E27FC236}">
                    <a16:creationId xmlns:a16="http://schemas.microsoft.com/office/drawing/2014/main" id="{4454FC66-7C71-9471-BCA0-FD0ED1DED567}"/>
                  </a:ext>
                </a:extLst>
              </p:cNvPr>
              <p:cNvSpPr/>
              <p:nvPr/>
            </p:nvSpPr>
            <p:spPr>
              <a:xfrm>
                <a:off x="3106749" y="3273198"/>
                <a:ext cx="302498" cy="291098"/>
              </a:xfrm>
              <a:custGeom>
                <a:avLst/>
                <a:gdLst/>
                <a:ahLst/>
                <a:cxnLst/>
                <a:rect l="l" t="t" r="r" b="b"/>
                <a:pathLst>
                  <a:path w="9526" h="9167" extrusionOk="0">
                    <a:moveTo>
                      <a:pt x="4711" y="1"/>
                    </a:moveTo>
                    <a:cubicBezTo>
                      <a:pt x="4689" y="1"/>
                      <a:pt x="4667" y="4"/>
                      <a:pt x="4644" y="9"/>
                    </a:cubicBezTo>
                    <a:cubicBezTo>
                      <a:pt x="4561" y="45"/>
                      <a:pt x="4525" y="140"/>
                      <a:pt x="4561" y="236"/>
                    </a:cubicBezTo>
                    <a:lnTo>
                      <a:pt x="5287" y="1950"/>
                    </a:lnTo>
                    <a:cubicBezTo>
                      <a:pt x="5311" y="2010"/>
                      <a:pt x="5359" y="2033"/>
                      <a:pt x="5418" y="2057"/>
                    </a:cubicBezTo>
                    <a:lnTo>
                      <a:pt x="9026" y="2379"/>
                    </a:lnTo>
                    <a:cubicBezTo>
                      <a:pt x="9097" y="2379"/>
                      <a:pt x="9109" y="2438"/>
                      <a:pt x="9121" y="2474"/>
                    </a:cubicBezTo>
                    <a:cubicBezTo>
                      <a:pt x="9121" y="2498"/>
                      <a:pt x="9145" y="2545"/>
                      <a:pt x="9097" y="2605"/>
                    </a:cubicBezTo>
                    <a:lnTo>
                      <a:pt x="6406" y="4974"/>
                    </a:lnTo>
                    <a:cubicBezTo>
                      <a:pt x="6359" y="5010"/>
                      <a:pt x="6347" y="5070"/>
                      <a:pt x="6347" y="5129"/>
                    </a:cubicBezTo>
                    <a:lnTo>
                      <a:pt x="7133" y="8665"/>
                    </a:lnTo>
                    <a:cubicBezTo>
                      <a:pt x="7144" y="8737"/>
                      <a:pt x="7109" y="8760"/>
                      <a:pt x="7085" y="8784"/>
                    </a:cubicBezTo>
                    <a:cubicBezTo>
                      <a:pt x="7078" y="8791"/>
                      <a:pt x="7053" y="8803"/>
                      <a:pt x="7021" y="8803"/>
                    </a:cubicBezTo>
                    <a:cubicBezTo>
                      <a:pt x="7001" y="8803"/>
                      <a:pt x="6977" y="8798"/>
                      <a:pt x="6954" y="8784"/>
                    </a:cubicBezTo>
                    <a:lnTo>
                      <a:pt x="3846" y="6939"/>
                    </a:lnTo>
                    <a:cubicBezTo>
                      <a:pt x="3817" y="6921"/>
                      <a:pt x="3787" y="6912"/>
                      <a:pt x="3757" y="6912"/>
                    </a:cubicBezTo>
                    <a:cubicBezTo>
                      <a:pt x="3727" y="6912"/>
                      <a:pt x="3698" y="6921"/>
                      <a:pt x="3668" y="6939"/>
                    </a:cubicBezTo>
                    <a:lnTo>
                      <a:pt x="560" y="8784"/>
                    </a:lnTo>
                    <a:cubicBezTo>
                      <a:pt x="535" y="8794"/>
                      <a:pt x="510" y="8798"/>
                      <a:pt x="487" y="8798"/>
                    </a:cubicBezTo>
                    <a:cubicBezTo>
                      <a:pt x="457" y="8798"/>
                      <a:pt x="431" y="8791"/>
                      <a:pt x="417" y="8784"/>
                    </a:cubicBezTo>
                    <a:cubicBezTo>
                      <a:pt x="406" y="8760"/>
                      <a:pt x="358" y="8725"/>
                      <a:pt x="382" y="8665"/>
                    </a:cubicBezTo>
                    <a:lnTo>
                      <a:pt x="798" y="6832"/>
                    </a:lnTo>
                    <a:cubicBezTo>
                      <a:pt x="810" y="6736"/>
                      <a:pt x="763" y="6653"/>
                      <a:pt x="656" y="6641"/>
                    </a:cubicBezTo>
                    <a:cubicBezTo>
                      <a:pt x="641" y="6637"/>
                      <a:pt x="627" y="6635"/>
                      <a:pt x="613" y="6635"/>
                    </a:cubicBezTo>
                    <a:cubicBezTo>
                      <a:pt x="542" y="6635"/>
                      <a:pt x="475" y="6683"/>
                      <a:pt x="465" y="6772"/>
                    </a:cubicBezTo>
                    <a:lnTo>
                      <a:pt x="48" y="8606"/>
                    </a:lnTo>
                    <a:cubicBezTo>
                      <a:pt x="1" y="8784"/>
                      <a:pt x="84" y="8963"/>
                      <a:pt x="227" y="9082"/>
                    </a:cubicBezTo>
                    <a:cubicBezTo>
                      <a:pt x="314" y="9135"/>
                      <a:pt x="412" y="9166"/>
                      <a:pt x="511" y="9166"/>
                    </a:cubicBezTo>
                    <a:cubicBezTo>
                      <a:pt x="588" y="9166"/>
                      <a:pt x="666" y="9147"/>
                      <a:pt x="739" y="9106"/>
                    </a:cubicBezTo>
                    <a:lnTo>
                      <a:pt x="3751" y="7308"/>
                    </a:lnTo>
                    <a:lnTo>
                      <a:pt x="6775" y="9106"/>
                    </a:lnTo>
                    <a:cubicBezTo>
                      <a:pt x="6847" y="9153"/>
                      <a:pt x="6930" y="9165"/>
                      <a:pt x="7013" y="9165"/>
                    </a:cubicBezTo>
                    <a:cubicBezTo>
                      <a:pt x="7109" y="9165"/>
                      <a:pt x="7204" y="9141"/>
                      <a:pt x="7287" y="9082"/>
                    </a:cubicBezTo>
                    <a:cubicBezTo>
                      <a:pt x="7430" y="8975"/>
                      <a:pt x="7502" y="8796"/>
                      <a:pt x="7466" y="8606"/>
                    </a:cubicBezTo>
                    <a:lnTo>
                      <a:pt x="6692" y="5165"/>
                    </a:lnTo>
                    <a:lnTo>
                      <a:pt x="9335" y="2843"/>
                    </a:lnTo>
                    <a:cubicBezTo>
                      <a:pt x="9490" y="2700"/>
                      <a:pt x="9526" y="2533"/>
                      <a:pt x="9466" y="2355"/>
                    </a:cubicBezTo>
                    <a:cubicBezTo>
                      <a:pt x="9407" y="2164"/>
                      <a:pt x="9264" y="2057"/>
                      <a:pt x="9085" y="2033"/>
                    </a:cubicBezTo>
                    <a:lnTo>
                      <a:pt x="5573" y="1712"/>
                    </a:lnTo>
                    <a:lnTo>
                      <a:pt x="4870" y="105"/>
                    </a:lnTo>
                    <a:cubicBezTo>
                      <a:pt x="4843" y="32"/>
                      <a:pt x="4781" y="1"/>
                      <a:pt x="47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574;p93">
                <a:extLst>
                  <a:ext uri="{FF2B5EF4-FFF2-40B4-BE49-F238E27FC236}">
                    <a16:creationId xmlns:a16="http://schemas.microsoft.com/office/drawing/2014/main" id="{B06DB752-37F0-E53B-501C-5B71270192DB}"/>
                  </a:ext>
                </a:extLst>
              </p:cNvPr>
              <p:cNvSpPr/>
              <p:nvPr/>
            </p:nvSpPr>
            <p:spPr>
              <a:xfrm>
                <a:off x="3043239" y="3215626"/>
                <a:ext cx="209869" cy="255628"/>
              </a:xfrm>
              <a:custGeom>
                <a:avLst/>
                <a:gdLst/>
                <a:ahLst/>
                <a:cxnLst/>
                <a:rect l="l" t="t" r="r" b="b"/>
                <a:pathLst>
                  <a:path w="6609" h="8050" extrusionOk="0">
                    <a:moveTo>
                      <a:pt x="5775" y="1"/>
                    </a:moveTo>
                    <a:cubicBezTo>
                      <a:pt x="5596" y="1"/>
                      <a:pt x="5430" y="96"/>
                      <a:pt x="5358" y="275"/>
                    </a:cubicBezTo>
                    <a:lnTo>
                      <a:pt x="3953" y="3513"/>
                    </a:lnTo>
                    <a:lnTo>
                      <a:pt x="441" y="3835"/>
                    </a:lnTo>
                    <a:cubicBezTo>
                      <a:pt x="262" y="3846"/>
                      <a:pt x="96" y="3965"/>
                      <a:pt x="60" y="4144"/>
                    </a:cubicBezTo>
                    <a:cubicBezTo>
                      <a:pt x="0" y="4323"/>
                      <a:pt x="60" y="4501"/>
                      <a:pt x="191" y="4644"/>
                    </a:cubicBezTo>
                    <a:lnTo>
                      <a:pt x="2834" y="6966"/>
                    </a:lnTo>
                    <a:lnTo>
                      <a:pt x="2632" y="7859"/>
                    </a:lnTo>
                    <a:cubicBezTo>
                      <a:pt x="2608" y="7942"/>
                      <a:pt x="2656" y="8037"/>
                      <a:pt x="2763" y="8049"/>
                    </a:cubicBezTo>
                    <a:lnTo>
                      <a:pt x="2798" y="8049"/>
                    </a:lnTo>
                    <a:cubicBezTo>
                      <a:pt x="2870" y="8049"/>
                      <a:pt x="2941" y="7990"/>
                      <a:pt x="2953" y="7918"/>
                    </a:cubicBezTo>
                    <a:lnTo>
                      <a:pt x="3179" y="6918"/>
                    </a:lnTo>
                    <a:cubicBezTo>
                      <a:pt x="3191" y="6859"/>
                      <a:pt x="3179" y="6799"/>
                      <a:pt x="3120" y="6752"/>
                    </a:cubicBezTo>
                    <a:lnTo>
                      <a:pt x="417" y="4406"/>
                    </a:lnTo>
                    <a:cubicBezTo>
                      <a:pt x="358" y="4358"/>
                      <a:pt x="370" y="4299"/>
                      <a:pt x="381" y="4263"/>
                    </a:cubicBezTo>
                    <a:cubicBezTo>
                      <a:pt x="381" y="4239"/>
                      <a:pt x="417" y="4192"/>
                      <a:pt x="489" y="4180"/>
                    </a:cubicBezTo>
                    <a:lnTo>
                      <a:pt x="4084" y="3846"/>
                    </a:lnTo>
                    <a:cubicBezTo>
                      <a:pt x="4144" y="3846"/>
                      <a:pt x="4203" y="3811"/>
                      <a:pt x="4227" y="3739"/>
                    </a:cubicBezTo>
                    <a:lnTo>
                      <a:pt x="5656" y="429"/>
                    </a:lnTo>
                    <a:cubicBezTo>
                      <a:pt x="5680" y="370"/>
                      <a:pt x="5739" y="346"/>
                      <a:pt x="5751" y="346"/>
                    </a:cubicBezTo>
                    <a:cubicBezTo>
                      <a:pt x="5787" y="346"/>
                      <a:pt x="5846" y="346"/>
                      <a:pt x="5858" y="429"/>
                    </a:cubicBezTo>
                    <a:lnTo>
                      <a:pt x="6251" y="1334"/>
                    </a:lnTo>
                    <a:cubicBezTo>
                      <a:pt x="6269" y="1407"/>
                      <a:pt x="6336" y="1438"/>
                      <a:pt x="6404" y="1438"/>
                    </a:cubicBezTo>
                    <a:cubicBezTo>
                      <a:pt x="6425" y="1438"/>
                      <a:pt x="6446" y="1435"/>
                      <a:pt x="6466" y="1429"/>
                    </a:cubicBezTo>
                    <a:cubicBezTo>
                      <a:pt x="6573" y="1382"/>
                      <a:pt x="6608" y="1275"/>
                      <a:pt x="6573" y="1191"/>
                    </a:cubicBezTo>
                    <a:lnTo>
                      <a:pt x="6192" y="275"/>
                    </a:lnTo>
                    <a:cubicBezTo>
                      <a:pt x="6108" y="108"/>
                      <a:pt x="5954" y="1"/>
                      <a:pt x="57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 name="Google Shape;2575;p93">
              <a:extLst>
                <a:ext uri="{FF2B5EF4-FFF2-40B4-BE49-F238E27FC236}">
                  <a16:creationId xmlns:a16="http://schemas.microsoft.com/office/drawing/2014/main" id="{103DC253-33F9-5AE7-BD71-06917CEFFB0B}"/>
                </a:ext>
              </a:extLst>
            </p:cNvPr>
            <p:cNvGrpSpPr/>
            <p:nvPr/>
          </p:nvGrpSpPr>
          <p:grpSpPr>
            <a:xfrm>
              <a:off x="5552605" y="2217445"/>
              <a:ext cx="236514" cy="225310"/>
              <a:chOff x="3043239" y="3215626"/>
              <a:chExt cx="366008" cy="348670"/>
            </a:xfrm>
          </p:grpSpPr>
          <p:sp>
            <p:nvSpPr>
              <p:cNvPr id="49" name="Google Shape;2576;p93">
                <a:extLst>
                  <a:ext uri="{FF2B5EF4-FFF2-40B4-BE49-F238E27FC236}">
                    <a16:creationId xmlns:a16="http://schemas.microsoft.com/office/drawing/2014/main" id="{2240BFD2-331E-D321-5B37-E381B7C067F1}"/>
                  </a:ext>
                </a:extLst>
              </p:cNvPr>
              <p:cNvSpPr/>
              <p:nvPr/>
            </p:nvSpPr>
            <p:spPr>
              <a:xfrm>
                <a:off x="3106749" y="3273198"/>
                <a:ext cx="302498" cy="291098"/>
              </a:xfrm>
              <a:custGeom>
                <a:avLst/>
                <a:gdLst/>
                <a:ahLst/>
                <a:cxnLst/>
                <a:rect l="l" t="t" r="r" b="b"/>
                <a:pathLst>
                  <a:path w="9526" h="9167" extrusionOk="0">
                    <a:moveTo>
                      <a:pt x="4711" y="1"/>
                    </a:moveTo>
                    <a:cubicBezTo>
                      <a:pt x="4689" y="1"/>
                      <a:pt x="4667" y="4"/>
                      <a:pt x="4644" y="9"/>
                    </a:cubicBezTo>
                    <a:cubicBezTo>
                      <a:pt x="4561" y="45"/>
                      <a:pt x="4525" y="140"/>
                      <a:pt x="4561" y="236"/>
                    </a:cubicBezTo>
                    <a:lnTo>
                      <a:pt x="5287" y="1950"/>
                    </a:lnTo>
                    <a:cubicBezTo>
                      <a:pt x="5311" y="2010"/>
                      <a:pt x="5359" y="2033"/>
                      <a:pt x="5418" y="2057"/>
                    </a:cubicBezTo>
                    <a:lnTo>
                      <a:pt x="9026" y="2379"/>
                    </a:lnTo>
                    <a:cubicBezTo>
                      <a:pt x="9097" y="2379"/>
                      <a:pt x="9109" y="2438"/>
                      <a:pt x="9121" y="2474"/>
                    </a:cubicBezTo>
                    <a:cubicBezTo>
                      <a:pt x="9121" y="2498"/>
                      <a:pt x="9145" y="2545"/>
                      <a:pt x="9097" y="2605"/>
                    </a:cubicBezTo>
                    <a:lnTo>
                      <a:pt x="6406" y="4974"/>
                    </a:lnTo>
                    <a:cubicBezTo>
                      <a:pt x="6359" y="5010"/>
                      <a:pt x="6347" y="5070"/>
                      <a:pt x="6347" y="5129"/>
                    </a:cubicBezTo>
                    <a:lnTo>
                      <a:pt x="7133" y="8665"/>
                    </a:lnTo>
                    <a:cubicBezTo>
                      <a:pt x="7144" y="8737"/>
                      <a:pt x="7109" y="8760"/>
                      <a:pt x="7085" y="8784"/>
                    </a:cubicBezTo>
                    <a:cubicBezTo>
                      <a:pt x="7078" y="8791"/>
                      <a:pt x="7053" y="8803"/>
                      <a:pt x="7021" y="8803"/>
                    </a:cubicBezTo>
                    <a:cubicBezTo>
                      <a:pt x="7001" y="8803"/>
                      <a:pt x="6977" y="8798"/>
                      <a:pt x="6954" y="8784"/>
                    </a:cubicBezTo>
                    <a:lnTo>
                      <a:pt x="3846" y="6939"/>
                    </a:lnTo>
                    <a:cubicBezTo>
                      <a:pt x="3817" y="6921"/>
                      <a:pt x="3787" y="6912"/>
                      <a:pt x="3757" y="6912"/>
                    </a:cubicBezTo>
                    <a:cubicBezTo>
                      <a:pt x="3727" y="6912"/>
                      <a:pt x="3698" y="6921"/>
                      <a:pt x="3668" y="6939"/>
                    </a:cubicBezTo>
                    <a:lnTo>
                      <a:pt x="560" y="8784"/>
                    </a:lnTo>
                    <a:cubicBezTo>
                      <a:pt x="535" y="8794"/>
                      <a:pt x="510" y="8798"/>
                      <a:pt x="487" y="8798"/>
                    </a:cubicBezTo>
                    <a:cubicBezTo>
                      <a:pt x="457" y="8798"/>
                      <a:pt x="431" y="8791"/>
                      <a:pt x="417" y="8784"/>
                    </a:cubicBezTo>
                    <a:cubicBezTo>
                      <a:pt x="406" y="8760"/>
                      <a:pt x="358" y="8725"/>
                      <a:pt x="382" y="8665"/>
                    </a:cubicBezTo>
                    <a:lnTo>
                      <a:pt x="798" y="6832"/>
                    </a:lnTo>
                    <a:cubicBezTo>
                      <a:pt x="810" y="6736"/>
                      <a:pt x="763" y="6653"/>
                      <a:pt x="656" y="6641"/>
                    </a:cubicBezTo>
                    <a:cubicBezTo>
                      <a:pt x="641" y="6637"/>
                      <a:pt x="627" y="6635"/>
                      <a:pt x="613" y="6635"/>
                    </a:cubicBezTo>
                    <a:cubicBezTo>
                      <a:pt x="542" y="6635"/>
                      <a:pt x="475" y="6683"/>
                      <a:pt x="465" y="6772"/>
                    </a:cubicBezTo>
                    <a:lnTo>
                      <a:pt x="48" y="8606"/>
                    </a:lnTo>
                    <a:cubicBezTo>
                      <a:pt x="1" y="8784"/>
                      <a:pt x="84" y="8963"/>
                      <a:pt x="227" y="9082"/>
                    </a:cubicBezTo>
                    <a:cubicBezTo>
                      <a:pt x="314" y="9135"/>
                      <a:pt x="412" y="9166"/>
                      <a:pt x="511" y="9166"/>
                    </a:cubicBezTo>
                    <a:cubicBezTo>
                      <a:pt x="588" y="9166"/>
                      <a:pt x="666" y="9147"/>
                      <a:pt x="739" y="9106"/>
                    </a:cubicBezTo>
                    <a:lnTo>
                      <a:pt x="3751" y="7308"/>
                    </a:lnTo>
                    <a:lnTo>
                      <a:pt x="6775" y="9106"/>
                    </a:lnTo>
                    <a:cubicBezTo>
                      <a:pt x="6847" y="9153"/>
                      <a:pt x="6930" y="9165"/>
                      <a:pt x="7013" y="9165"/>
                    </a:cubicBezTo>
                    <a:cubicBezTo>
                      <a:pt x="7109" y="9165"/>
                      <a:pt x="7204" y="9141"/>
                      <a:pt x="7287" y="9082"/>
                    </a:cubicBezTo>
                    <a:cubicBezTo>
                      <a:pt x="7430" y="8975"/>
                      <a:pt x="7502" y="8796"/>
                      <a:pt x="7466" y="8606"/>
                    </a:cubicBezTo>
                    <a:lnTo>
                      <a:pt x="6692" y="5165"/>
                    </a:lnTo>
                    <a:lnTo>
                      <a:pt x="9335" y="2843"/>
                    </a:lnTo>
                    <a:cubicBezTo>
                      <a:pt x="9490" y="2700"/>
                      <a:pt x="9526" y="2533"/>
                      <a:pt x="9466" y="2355"/>
                    </a:cubicBezTo>
                    <a:cubicBezTo>
                      <a:pt x="9407" y="2164"/>
                      <a:pt x="9264" y="2057"/>
                      <a:pt x="9085" y="2033"/>
                    </a:cubicBezTo>
                    <a:lnTo>
                      <a:pt x="5573" y="1712"/>
                    </a:lnTo>
                    <a:lnTo>
                      <a:pt x="4870" y="105"/>
                    </a:lnTo>
                    <a:cubicBezTo>
                      <a:pt x="4843" y="32"/>
                      <a:pt x="4781" y="1"/>
                      <a:pt x="47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577;p93">
                <a:extLst>
                  <a:ext uri="{FF2B5EF4-FFF2-40B4-BE49-F238E27FC236}">
                    <a16:creationId xmlns:a16="http://schemas.microsoft.com/office/drawing/2014/main" id="{CB60D51E-6EC0-2090-BE0E-439F68BFF3E0}"/>
                  </a:ext>
                </a:extLst>
              </p:cNvPr>
              <p:cNvSpPr/>
              <p:nvPr/>
            </p:nvSpPr>
            <p:spPr>
              <a:xfrm>
                <a:off x="3043239" y="3215626"/>
                <a:ext cx="209869" cy="255628"/>
              </a:xfrm>
              <a:custGeom>
                <a:avLst/>
                <a:gdLst/>
                <a:ahLst/>
                <a:cxnLst/>
                <a:rect l="l" t="t" r="r" b="b"/>
                <a:pathLst>
                  <a:path w="6609" h="8050" extrusionOk="0">
                    <a:moveTo>
                      <a:pt x="5775" y="1"/>
                    </a:moveTo>
                    <a:cubicBezTo>
                      <a:pt x="5596" y="1"/>
                      <a:pt x="5430" y="96"/>
                      <a:pt x="5358" y="275"/>
                    </a:cubicBezTo>
                    <a:lnTo>
                      <a:pt x="3953" y="3513"/>
                    </a:lnTo>
                    <a:lnTo>
                      <a:pt x="441" y="3835"/>
                    </a:lnTo>
                    <a:cubicBezTo>
                      <a:pt x="262" y="3846"/>
                      <a:pt x="96" y="3965"/>
                      <a:pt x="60" y="4144"/>
                    </a:cubicBezTo>
                    <a:cubicBezTo>
                      <a:pt x="0" y="4323"/>
                      <a:pt x="60" y="4501"/>
                      <a:pt x="191" y="4644"/>
                    </a:cubicBezTo>
                    <a:lnTo>
                      <a:pt x="2834" y="6966"/>
                    </a:lnTo>
                    <a:lnTo>
                      <a:pt x="2632" y="7859"/>
                    </a:lnTo>
                    <a:cubicBezTo>
                      <a:pt x="2608" y="7942"/>
                      <a:pt x="2656" y="8037"/>
                      <a:pt x="2763" y="8049"/>
                    </a:cubicBezTo>
                    <a:lnTo>
                      <a:pt x="2798" y="8049"/>
                    </a:lnTo>
                    <a:cubicBezTo>
                      <a:pt x="2870" y="8049"/>
                      <a:pt x="2941" y="7990"/>
                      <a:pt x="2953" y="7918"/>
                    </a:cubicBezTo>
                    <a:lnTo>
                      <a:pt x="3179" y="6918"/>
                    </a:lnTo>
                    <a:cubicBezTo>
                      <a:pt x="3191" y="6859"/>
                      <a:pt x="3179" y="6799"/>
                      <a:pt x="3120" y="6752"/>
                    </a:cubicBezTo>
                    <a:lnTo>
                      <a:pt x="417" y="4406"/>
                    </a:lnTo>
                    <a:cubicBezTo>
                      <a:pt x="358" y="4358"/>
                      <a:pt x="370" y="4299"/>
                      <a:pt x="381" y="4263"/>
                    </a:cubicBezTo>
                    <a:cubicBezTo>
                      <a:pt x="381" y="4239"/>
                      <a:pt x="417" y="4192"/>
                      <a:pt x="489" y="4180"/>
                    </a:cubicBezTo>
                    <a:lnTo>
                      <a:pt x="4084" y="3846"/>
                    </a:lnTo>
                    <a:cubicBezTo>
                      <a:pt x="4144" y="3846"/>
                      <a:pt x="4203" y="3811"/>
                      <a:pt x="4227" y="3739"/>
                    </a:cubicBezTo>
                    <a:lnTo>
                      <a:pt x="5656" y="429"/>
                    </a:lnTo>
                    <a:cubicBezTo>
                      <a:pt x="5680" y="370"/>
                      <a:pt x="5739" y="346"/>
                      <a:pt x="5751" y="346"/>
                    </a:cubicBezTo>
                    <a:cubicBezTo>
                      <a:pt x="5787" y="346"/>
                      <a:pt x="5846" y="346"/>
                      <a:pt x="5858" y="429"/>
                    </a:cubicBezTo>
                    <a:lnTo>
                      <a:pt x="6251" y="1334"/>
                    </a:lnTo>
                    <a:cubicBezTo>
                      <a:pt x="6269" y="1407"/>
                      <a:pt x="6336" y="1438"/>
                      <a:pt x="6404" y="1438"/>
                    </a:cubicBezTo>
                    <a:cubicBezTo>
                      <a:pt x="6425" y="1438"/>
                      <a:pt x="6446" y="1435"/>
                      <a:pt x="6466" y="1429"/>
                    </a:cubicBezTo>
                    <a:cubicBezTo>
                      <a:pt x="6573" y="1382"/>
                      <a:pt x="6608" y="1275"/>
                      <a:pt x="6573" y="1191"/>
                    </a:cubicBezTo>
                    <a:lnTo>
                      <a:pt x="6192" y="275"/>
                    </a:lnTo>
                    <a:cubicBezTo>
                      <a:pt x="6108" y="108"/>
                      <a:pt x="5954" y="1"/>
                      <a:pt x="57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 name="Google Shape;2578;p93">
              <a:extLst>
                <a:ext uri="{FF2B5EF4-FFF2-40B4-BE49-F238E27FC236}">
                  <a16:creationId xmlns:a16="http://schemas.microsoft.com/office/drawing/2014/main" id="{84B08D66-255D-F851-F777-B17549D039FB}"/>
                </a:ext>
              </a:extLst>
            </p:cNvPr>
            <p:cNvGrpSpPr/>
            <p:nvPr/>
          </p:nvGrpSpPr>
          <p:grpSpPr>
            <a:xfrm>
              <a:off x="5879237" y="2217445"/>
              <a:ext cx="236514" cy="225310"/>
              <a:chOff x="3043239" y="3215626"/>
              <a:chExt cx="366008" cy="348670"/>
            </a:xfrm>
          </p:grpSpPr>
          <p:sp>
            <p:nvSpPr>
              <p:cNvPr id="47" name="Google Shape;2579;p93">
                <a:extLst>
                  <a:ext uri="{FF2B5EF4-FFF2-40B4-BE49-F238E27FC236}">
                    <a16:creationId xmlns:a16="http://schemas.microsoft.com/office/drawing/2014/main" id="{BEC850EA-295B-8BC3-319C-1AF399189335}"/>
                  </a:ext>
                </a:extLst>
              </p:cNvPr>
              <p:cNvSpPr/>
              <p:nvPr/>
            </p:nvSpPr>
            <p:spPr>
              <a:xfrm>
                <a:off x="3106749" y="3273198"/>
                <a:ext cx="302498" cy="291098"/>
              </a:xfrm>
              <a:custGeom>
                <a:avLst/>
                <a:gdLst/>
                <a:ahLst/>
                <a:cxnLst/>
                <a:rect l="l" t="t" r="r" b="b"/>
                <a:pathLst>
                  <a:path w="9526" h="9167" extrusionOk="0">
                    <a:moveTo>
                      <a:pt x="4711" y="1"/>
                    </a:moveTo>
                    <a:cubicBezTo>
                      <a:pt x="4689" y="1"/>
                      <a:pt x="4667" y="4"/>
                      <a:pt x="4644" y="9"/>
                    </a:cubicBezTo>
                    <a:cubicBezTo>
                      <a:pt x="4561" y="45"/>
                      <a:pt x="4525" y="140"/>
                      <a:pt x="4561" y="236"/>
                    </a:cubicBezTo>
                    <a:lnTo>
                      <a:pt x="5287" y="1950"/>
                    </a:lnTo>
                    <a:cubicBezTo>
                      <a:pt x="5311" y="2010"/>
                      <a:pt x="5359" y="2033"/>
                      <a:pt x="5418" y="2057"/>
                    </a:cubicBezTo>
                    <a:lnTo>
                      <a:pt x="9026" y="2379"/>
                    </a:lnTo>
                    <a:cubicBezTo>
                      <a:pt x="9097" y="2379"/>
                      <a:pt x="9109" y="2438"/>
                      <a:pt x="9121" y="2474"/>
                    </a:cubicBezTo>
                    <a:cubicBezTo>
                      <a:pt x="9121" y="2498"/>
                      <a:pt x="9145" y="2545"/>
                      <a:pt x="9097" y="2605"/>
                    </a:cubicBezTo>
                    <a:lnTo>
                      <a:pt x="6406" y="4974"/>
                    </a:lnTo>
                    <a:cubicBezTo>
                      <a:pt x="6359" y="5010"/>
                      <a:pt x="6347" y="5070"/>
                      <a:pt x="6347" y="5129"/>
                    </a:cubicBezTo>
                    <a:lnTo>
                      <a:pt x="7133" y="8665"/>
                    </a:lnTo>
                    <a:cubicBezTo>
                      <a:pt x="7144" y="8737"/>
                      <a:pt x="7109" y="8760"/>
                      <a:pt x="7085" y="8784"/>
                    </a:cubicBezTo>
                    <a:cubicBezTo>
                      <a:pt x="7078" y="8791"/>
                      <a:pt x="7053" y="8803"/>
                      <a:pt x="7021" y="8803"/>
                    </a:cubicBezTo>
                    <a:cubicBezTo>
                      <a:pt x="7001" y="8803"/>
                      <a:pt x="6977" y="8798"/>
                      <a:pt x="6954" y="8784"/>
                    </a:cubicBezTo>
                    <a:lnTo>
                      <a:pt x="3846" y="6939"/>
                    </a:lnTo>
                    <a:cubicBezTo>
                      <a:pt x="3817" y="6921"/>
                      <a:pt x="3787" y="6912"/>
                      <a:pt x="3757" y="6912"/>
                    </a:cubicBezTo>
                    <a:cubicBezTo>
                      <a:pt x="3727" y="6912"/>
                      <a:pt x="3698" y="6921"/>
                      <a:pt x="3668" y="6939"/>
                    </a:cubicBezTo>
                    <a:lnTo>
                      <a:pt x="560" y="8784"/>
                    </a:lnTo>
                    <a:cubicBezTo>
                      <a:pt x="535" y="8794"/>
                      <a:pt x="510" y="8798"/>
                      <a:pt x="487" y="8798"/>
                    </a:cubicBezTo>
                    <a:cubicBezTo>
                      <a:pt x="457" y="8798"/>
                      <a:pt x="431" y="8791"/>
                      <a:pt x="417" y="8784"/>
                    </a:cubicBezTo>
                    <a:cubicBezTo>
                      <a:pt x="406" y="8760"/>
                      <a:pt x="358" y="8725"/>
                      <a:pt x="382" y="8665"/>
                    </a:cubicBezTo>
                    <a:lnTo>
                      <a:pt x="798" y="6832"/>
                    </a:lnTo>
                    <a:cubicBezTo>
                      <a:pt x="810" y="6736"/>
                      <a:pt x="763" y="6653"/>
                      <a:pt x="656" y="6641"/>
                    </a:cubicBezTo>
                    <a:cubicBezTo>
                      <a:pt x="641" y="6637"/>
                      <a:pt x="627" y="6635"/>
                      <a:pt x="613" y="6635"/>
                    </a:cubicBezTo>
                    <a:cubicBezTo>
                      <a:pt x="542" y="6635"/>
                      <a:pt x="475" y="6683"/>
                      <a:pt x="465" y="6772"/>
                    </a:cubicBezTo>
                    <a:lnTo>
                      <a:pt x="48" y="8606"/>
                    </a:lnTo>
                    <a:cubicBezTo>
                      <a:pt x="1" y="8784"/>
                      <a:pt x="84" y="8963"/>
                      <a:pt x="227" y="9082"/>
                    </a:cubicBezTo>
                    <a:cubicBezTo>
                      <a:pt x="314" y="9135"/>
                      <a:pt x="412" y="9166"/>
                      <a:pt x="511" y="9166"/>
                    </a:cubicBezTo>
                    <a:cubicBezTo>
                      <a:pt x="588" y="9166"/>
                      <a:pt x="666" y="9147"/>
                      <a:pt x="739" y="9106"/>
                    </a:cubicBezTo>
                    <a:lnTo>
                      <a:pt x="3751" y="7308"/>
                    </a:lnTo>
                    <a:lnTo>
                      <a:pt x="6775" y="9106"/>
                    </a:lnTo>
                    <a:cubicBezTo>
                      <a:pt x="6847" y="9153"/>
                      <a:pt x="6930" y="9165"/>
                      <a:pt x="7013" y="9165"/>
                    </a:cubicBezTo>
                    <a:cubicBezTo>
                      <a:pt x="7109" y="9165"/>
                      <a:pt x="7204" y="9141"/>
                      <a:pt x="7287" y="9082"/>
                    </a:cubicBezTo>
                    <a:cubicBezTo>
                      <a:pt x="7430" y="8975"/>
                      <a:pt x="7502" y="8796"/>
                      <a:pt x="7466" y="8606"/>
                    </a:cubicBezTo>
                    <a:lnTo>
                      <a:pt x="6692" y="5165"/>
                    </a:lnTo>
                    <a:lnTo>
                      <a:pt x="9335" y="2843"/>
                    </a:lnTo>
                    <a:cubicBezTo>
                      <a:pt x="9490" y="2700"/>
                      <a:pt x="9526" y="2533"/>
                      <a:pt x="9466" y="2355"/>
                    </a:cubicBezTo>
                    <a:cubicBezTo>
                      <a:pt x="9407" y="2164"/>
                      <a:pt x="9264" y="2057"/>
                      <a:pt x="9085" y="2033"/>
                    </a:cubicBezTo>
                    <a:lnTo>
                      <a:pt x="5573" y="1712"/>
                    </a:lnTo>
                    <a:lnTo>
                      <a:pt x="4870" y="105"/>
                    </a:lnTo>
                    <a:cubicBezTo>
                      <a:pt x="4843" y="32"/>
                      <a:pt x="4781" y="1"/>
                      <a:pt x="47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580;p93">
                <a:extLst>
                  <a:ext uri="{FF2B5EF4-FFF2-40B4-BE49-F238E27FC236}">
                    <a16:creationId xmlns:a16="http://schemas.microsoft.com/office/drawing/2014/main" id="{D8B3199F-7024-5163-3EAF-3F76A626339D}"/>
                  </a:ext>
                </a:extLst>
              </p:cNvPr>
              <p:cNvSpPr/>
              <p:nvPr/>
            </p:nvSpPr>
            <p:spPr>
              <a:xfrm>
                <a:off x="3043239" y="3215626"/>
                <a:ext cx="209869" cy="255628"/>
              </a:xfrm>
              <a:custGeom>
                <a:avLst/>
                <a:gdLst/>
                <a:ahLst/>
                <a:cxnLst/>
                <a:rect l="l" t="t" r="r" b="b"/>
                <a:pathLst>
                  <a:path w="6609" h="8050" extrusionOk="0">
                    <a:moveTo>
                      <a:pt x="5775" y="1"/>
                    </a:moveTo>
                    <a:cubicBezTo>
                      <a:pt x="5596" y="1"/>
                      <a:pt x="5430" y="96"/>
                      <a:pt x="5358" y="275"/>
                    </a:cubicBezTo>
                    <a:lnTo>
                      <a:pt x="3953" y="3513"/>
                    </a:lnTo>
                    <a:lnTo>
                      <a:pt x="441" y="3835"/>
                    </a:lnTo>
                    <a:cubicBezTo>
                      <a:pt x="262" y="3846"/>
                      <a:pt x="96" y="3965"/>
                      <a:pt x="60" y="4144"/>
                    </a:cubicBezTo>
                    <a:cubicBezTo>
                      <a:pt x="0" y="4323"/>
                      <a:pt x="60" y="4501"/>
                      <a:pt x="191" y="4644"/>
                    </a:cubicBezTo>
                    <a:lnTo>
                      <a:pt x="2834" y="6966"/>
                    </a:lnTo>
                    <a:lnTo>
                      <a:pt x="2632" y="7859"/>
                    </a:lnTo>
                    <a:cubicBezTo>
                      <a:pt x="2608" y="7942"/>
                      <a:pt x="2656" y="8037"/>
                      <a:pt x="2763" y="8049"/>
                    </a:cubicBezTo>
                    <a:lnTo>
                      <a:pt x="2798" y="8049"/>
                    </a:lnTo>
                    <a:cubicBezTo>
                      <a:pt x="2870" y="8049"/>
                      <a:pt x="2941" y="7990"/>
                      <a:pt x="2953" y="7918"/>
                    </a:cubicBezTo>
                    <a:lnTo>
                      <a:pt x="3179" y="6918"/>
                    </a:lnTo>
                    <a:cubicBezTo>
                      <a:pt x="3191" y="6859"/>
                      <a:pt x="3179" y="6799"/>
                      <a:pt x="3120" y="6752"/>
                    </a:cubicBezTo>
                    <a:lnTo>
                      <a:pt x="417" y="4406"/>
                    </a:lnTo>
                    <a:cubicBezTo>
                      <a:pt x="358" y="4358"/>
                      <a:pt x="370" y="4299"/>
                      <a:pt x="381" y="4263"/>
                    </a:cubicBezTo>
                    <a:cubicBezTo>
                      <a:pt x="381" y="4239"/>
                      <a:pt x="417" y="4192"/>
                      <a:pt x="489" y="4180"/>
                    </a:cubicBezTo>
                    <a:lnTo>
                      <a:pt x="4084" y="3846"/>
                    </a:lnTo>
                    <a:cubicBezTo>
                      <a:pt x="4144" y="3846"/>
                      <a:pt x="4203" y="3811"/>
                      <a:pt x="4227" y="3739"/>
                    </a:cubicBezTo>
                    <a:lnTo>
                      <a:pt x="5656" y="429"/>
                    </a:lnTo>
                    <a:cubicBezTo>
                      <a:pt x="5680" y="370"/>
                      <a:pt x="5739" y="346"/>
                      <a:pt x="5751" y="346"/>
                    </a:cubicBezTo>
                    <a:cubicBezTo>
                      <a:pt x="5787" y="346"/>
                      <a:pt x="5846" y="346"/>
                      <a:pt x="5858" y="429"/>
                    </a:cubicBezTo>
                    <a:lnTo>
                      <a:pt x="6251" y="1334"/>
                    </a:lnTo>
                    <a:cubicBezTo>
                      <a:pt x="6269" y="1407"/>
                      <a:pt x="6336" y="1438"/>
                      <a:pt x="6404" y="1438"/>
                    </a:cubicBezTo>
                    <a:cubicBezTo>
                      <a:pt x="6425" y="1438"/>
                      <a:pt x="6446" y="1435"/>
                      <a:pt x="6466" y="1429"/>
                    </a:cubicBezTo>
                    <a:cubicBezTo>
                      <a:pt x="6573" y="1382"/>
                      <a:pt x="6608" y="1275"/>
                      <a:pt x="6573" y="1191"/>
                    </a:cubicBezTo>
                    <a:lnTo>
                      <a:pt x="6192" y="275"/>
                    </a:lnTo>
                    <a:cubicBezTo>
                      <a:pt x="6108" y="108"/>
                      <a:pt x="5954" y="1"/>
                      <a:pt x="57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2581;p93">
              <a:extLst>
                <a:ext uri="{FF2B5EF4-FFF2-40B4-BE49-F238E27FC236}">
                  <a16:creationId xmlns:a16="http://schemas.microsoft.com/office/drawing/2014/main" id="{A7F1D17D-0D62-39B8-C6DF-3E3495AB59B8}"/>
                </a:ext>
              </a:extLst>
            </p:cNvPr>
            <p:cNvGrpSpPr/>
            <p:nvPr/>
          </p:nvGrpSpPr>
          <p:grpSpPr>
            <a:xfrm>
              <a:off x="6205868" y="2217445"/>
              <a:ext cx="236514" cy="225310"/>
              <a:chOff x="3043239" y="3215626"/>
              <a:chExt cx="366008" cy="348670"/>
            </a:xfrm>
          </p:grpSpPr>
          <p:sp>
            <p:nvSpPr>
              <p:cNvPr id="45" name="Google Shape;2582;p93">
                <a:extLst>
                  <a:ext uri="{FF2B5EF4-FFF2-40B4-BE49-F238E27FC236}">
                    <a16:creationId xmlns:a16="http://schemas.microsoft.com/office/drawing/2014/main" id="{254564F7-E270-D942-78A8-8C291A5E9CD3}"/>
                  </a:ext>
                </a:extLst>
              </p:cNvPr>
              <p:cNvSpPr/>
              <p:nvPr/>
            </p:nvSpPr>
            <p:spPr>
              <a:xfrm>
                <a:off x="3106749" y="3273198"/>
                <a:ext cx="302498" cy="291098"/>
              </a:xfrm>
              <a:custGeom>
                <a:avLst/>
                <a:gdLst/>
                <a:ahLst/>
                <a:cxnLst/>
                <a:rect l="l" t="t" r="r" b="b"/>
                <a:pathLst>
                  <a:path w="9526" h="9167" extrusionOk="0">
                    <a:moveTo>
                      <a:pt x="4711" y="1"/>
                    </a:moveTo>
                    <a:cubicBezTo>
                      <a:pt x="4689" y="1"/>
                      <a:pt x="4667" y="4"/>
                      <a:pt x="4644" y="9"/>
                    </a:cubicBezTo>
                    <a:cubicBezTo>
                      <a:pt x="4561" y="45"/>
                      <a:pt x="4525" y="140"/>
                      <a:pt x="4561" y="236"/>
                    </a:cubicBezTo>
                    <a:lnTo>
                      <a:pt x="5287" y="1950"/>
                    </a:lnTo>
                    <a:cubicBezTo>
                      <a:pt x="5311" y="2010"/>
                      <a:pt x="5359" y="2033"/>
                      <a:pt x="5418" y="2057"/>
                    </a:cubicBezTo>
                    <a:lnTo>
                      <a:pt x="9026" y="2379"/>
                    </a:lnTo>
                    <a:cubicBezTo>
                      <a:pt x="9097" y="2379"/>
                      <a:pt x="9109" y="2438"/>
                      <a:pt x="9121" y="2474"/>
                    </a:cubicBezTo>
                    <a:cubicBezTo>
                      <a:pt x="9121" y="2498"/>
                      <a:pt x="9145" y="2545"/>
                      <a:pt x="9097" y="2605"/>
                    </a:cubicBezTo>
                    <a:lnTo>
                      <a:pt x="6406" y="4974"/>
                    </a:lnTo>
                    <a:cubicBezTo>
                      <a:pt x="6359" y="5010"/>
                      <a:pt x="6347" y="5070"/>
                      <a:pt x="6347" y="5129"/>
                    </a:cubicBezTo>
                    <a:lnTo>
                      <a:pt x="7133" y="8665"/>
                    </a:lnTo>
                    <a:cubicBezTo>
                      <a:pt x="7144" y="8737"/>
                      <a:pt x="7109" y="8760"/>
                      <a:pt x="7085" y="8784"/>
                    </a:cubicBezTo>
                    <a:cubicBezTo>
                      <a:pt x="7078" y="8791"/>
                      <a:pt x="7053" y="8803"/>
                      <a:pt x="7021" y="8803"/>
                    </a:cubicBezTo>
                    <a:cubicBezTo>
                      <a:pt x="7001" y="8803"/>
                      <a:pt x="6977" y="8798"/>
                      <a:pt x="6954" y="8784"/>
                    </a:cubicBezTo>
                    <a:lnTo>
                      <a:pt x="3846" y="6939"/>
                    </a:lnTo>
                    <a:cubicBezTo>
                      <a:pt x="3817" y="6921"/>
                      <a:pt x="3787" y="6912"/>
                      <a:pt x="3757" y="6912"/>
                    </a:cubicBezTo>
                    <a:cubicBezTo>
                      <a:pt x="3727" y="6912"/>
                      <a:pt x="3698" y="6921"/>
                      <a:pt x="3668" y="6939"/>
                    </a:cubicBezTo>
                    <a:lnTo>
                      <a:pt x="560" y="8784"/>
                    </a:lnTo>
                    <a:cubicBezTo>
                      <a:pt x="535" y="8794"/>
                      <a:pt x="510" y="8798"/>
                      <a:pt x="487" y="8798"/>
                    </a:cubicBezTo>
                    <a:cubicBezTo>
                      <a:pt x="457" y="8798"/>
                      <a:pt x="431" y="8791"/>
                      <a:pt x="417" y="8784"/>
                    </a:cubicBezTo>
                    <a:cubicBezTo>
                      <a:pt x="406" y="8760"/>
                      <a:pt x="358" y="8725"/>
                      <a:pt x="382" y="8665"/>
                    </a:cubicBezTo>
                    <a:lnTo>
                      <a:pt x="798" y="6832"/>
                    </a:lnTo>
                    <a:cubicBezTo>
                      <a:pt x="810" y="6736"/>
                      <a:pt x="763" y="6653"/>
                      <a:pt x="656" y="6641"/>
                    </a:cubicBezTo>
                    <a:cubicBezTo>
                      <a:pt x="641" y="6637"/>
                      <a:pt x="627" y="6635"/>
                      <a:pt x="613" y="6635"/>
                    </a:cubicBezTo>
                    <a:cubicBezTo>
                      <a:pt x="542" y="6635"/>
                      <a:pt x="475" y="6683"/>
                      <a:pt x="465" y="6772"/>
                    </a:cubicBezTo>
                    <a:lnTo>
                      <a:pt x="48" y="8606"/>
                    </a:lnTo>
                    <a:cubicBezTo>
                      <a:pt x="1" y="8784"/>
                      <a:pt x="84" y="8963"/>
                      <a:pt x="227" y="9082"/>
                    </a:cubicBezTo>
                    <a:cubicBezTo>
                      <a:pt x="314" y="9135"/>
                      <a:pt x="412" y="9166"/>
                      <a:pt x="511" y="9166"/>
                    </a:cubicBezTo>
                    <a:cubicBezTo>
                      <a:pt x="588" y="9166"/>
                      <a:pt x="666" y="9147"/>
                      <a:pt x="739" y="9106"/>
                    </a:cubicBezTo>
                    <a:lnTo>
                      <a:pt x="3751" y="7308"/>
                    </a:lnTo>
                    <a:lnTo>
                      <a:pt x="6775" y="9106"/>
                    </a:lnTo>
                    <a:cubicBezTo>
                      <a:pt x="6847" y="9153"/>
                      <a:pt x="6930" y="9165"/>
                      <a:pt x="7013" y="9165"/>
                    </a:cubicBezTo>
                    <a:cubicBezTo>
                      <a:pt x="7109" y="9165"/>
                      <a:pt x="7204" y="9141"/>
                      <a:pt x="7287" y="9082"/>
                    </a:cubicBezTo>
                    <a:cubicBezTo>
                      <a:pt x="7430" y="8975"/>
                      <a:pt x="7502" y="8796"/>
                      <a:pt x="7466" y="8606"/>
                    </a:cubicBezTo>
                    <a:lnTo>
                      <a:pt x="6692" y="5165"/>
                    </a:lnTo>
                    <a:lnTo>
                      <a:pt x="9335" y="2843"/>
                    </a:lnTo>
                    <a:cubicBezTo>
                      <a:pt x="9490" y="2700"/>
                      <a:pt x="9526" y="2533"/>
                      <a:pt x="9466" y="2355"/>
                    </a:cubicBezTo>
                    <a:cubicBezTo>
                      <a:pt x="9407" y="2164"/>
                      <a:pt x="9264" y="2057"/>
                      <a:pt x="9085" y="2033"/>
                    </a:cubicBezTo>
                    <a:lnTo>
                      <a:pt x="5573" y="1712"/>
                    </a:lnTo>
                    <a:lnTo>
                      <a:pt x="4870" y="105"/>
                    </a:lnTo>
                    <a:cubicBezTo>
                      <a:pt x="4843" y="32"/>
                      <a:pt x="4781" y="1"/>
                      <a:pt x="47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583;p93">
                <a:extLst>
                  <a:ext uri="{FF2B5EF4-FFF2-40B4-BE49-F238E27FC236}">
                    <a16:creationId xmlns:a16="http://schemas.microsoft.com/office/drawing/2014/main" id="{D10E96B1-5EE7-8579-7906-5EA2B6A2BA4E}"/>
                  </a:ext>
                </a:extLst>
              </p:cNvPr>
              <p:cNvSpPr/>
              <p:nvPr/>
            </p:nvSpPr>
            <p:spPr>
              <a:xfrm>
                <a:off x="3043239" y="3215626"/>
                <a:ext cx="209869" cy="255628"/>
              </a:xfrm>
              <a:custGeom>
                <a:avLst/>
                <a:gdLst/>
                <a:ahLst/>
                <a:cxnLst/>
                <a:rect l="l" t="t" r="r" b="b"/>
                <a:pathLst>
                  <a:path w="6609" h="8050" extrusionOk="0">
                    <a:moveTo>
                      <a:pt x="5775" y="1"/>
                    </a:moveTo>
                    <a:cubicBezTo>
                      <a:pt x="5596" y="1"/>
                      <a:pt x="5430" y="96"/>
                      <a:pt x="5358" y="275"/>
                    </a:cubicBezTo>
                    <a:lnTo>
                      <a:pt x="3953" y="3513"/>
                    </a:lnTo>
                    <a:lnTo>
                      <a:pt x="441" y="3835"/>
                    </a:lnTo>
                    <a:cubicBezTo>
                      <a:pt x="262" y="3846"/>
                      <a:pt x="96" y="3965"/>
                      <a:pt x="60" y="4144"/>
                    </a:cubicBezTo>
                    <a:cubicBezTo>
                      <a:pt x="0" y="4323"/>
                      <a:pt x="60" y="4501"/>
                      <a:pt x="191" y="4644"/>
                    </a:cubicBezTo>
                    <a:lnTo>
                      <a:pt x="2834" y="6966"/>
                    </a:lnTo>
                    <a:lnTo>
                      <a:pt x="2632" y="7859"/>
                    </a:lnTo>
                    <a:cubicBezTo>
                      <a:pt x="2608" y="7942"/>
                      <a:pt x="2656" y="8037"/>
                      <a:pt x="2763" y="8049"/>
                    </a:cubicBezTo>
                    <a:lnTo>
                      <a:pt x="2798" y="8049"/>
                    </a:lnTo>
                    <a:cubicBezTo>
                      <a:pt x="2870" y="8049"/>
                      <a:pt x="2941" y="7990"/>
                      <a:pt x="2953" y="7918"/>
                    </a:cubicBezTo>
                    <a:lnTo>
                      <a:pt x="3179" y="6918"/>
                    </a:lnTo>
                    <a:cubicBezTo>
                      <a:pt x="3191" y="6859"/>
                      <a:pt x="3179" y="6799"/>
                      <a:pt x="3120" y="6752"/>
                    </a:cubicBezTo>
                    <a:lnTo>
                      <a:pt x="417" y="4406"/>
                    </a:lnTo>
                    <a:cubicBezTo>
                      <a:pt x="358" y="4358"/>
                      <a:pt x="370" y="4299"/>
                      <a:pt x="381" y="4263"/>
                    </a:cubicBezTo>
                    <a:cubicBezTo>
                      <a:pt x="381" y="4239"/>
                      <a:pt x="417" y="4192"/>
                      <a:pt x="489" y="4180"/>
                    </a:cubicBezTo>
                    <a:lnTo>
                      <a:pt x="4084" y="3846"/>
                    </a:lnTo>
                    <a:cubicBezTo>
                      <a:pt x="4144" y="3846"/>
                      <a:pt x="4203" y="3811"/>
                      <a:pt x="4227" y="3739"/>
                    </a:cubicBezTo>
                    <a:lnTo>
                      <a:pt x="5656" y="429"/>
                    </a:lnTo>
                    <a:cubicBezTo>
                      <a:pt x="5680" y="370"/>
                      <a:pt x="5739" y="346"/>
                      <a:pt x="5751" y="346"/>
                    </a:cubicBezTo>
                    <a:cubicBezTo>
                      <a:pt x="5787" y="346"/>
                      <a:pt x="5846" y="346"/>
                      <a:pt x="5858" y="429"/>
                    </a:cubicBezTo>
                    <a:lnTo>
                      <a:pt x="6251" y="1334"/>
                    </a:lnTo>
                    <a:cubicBezTo>
                      <a:pt x="6269" y="1407"/>
                      <a:pt x="6336" y="1438"/>
                      <a:pt x="6404" y="1438"/>
                    </a:cubicBezTo>
                    <a:cubicBezTo>
                      <a:pt x="6425" y="1438"/>
                      <a:pt x="6446" y="1435"/>
                      <a:pt x="6466" y="1429"/>
                    </a:cubicBezTo>
                    <a:cubicBezTo>
                      <a:pt x="6573" y="1382"/>
                      <a:pt x="6608" y="1275"/>
                      <a:pt x="6573" y="1191"/>
                    </a:cubicBezTo>
                    <a:lnTo>
                      <a:pt x="6192" y="275"/>
                    </a:lnTo>
                    <a:cubicBezTo>
                      <a:pt x="6108" y="108"/>
                      <a:pt x="5954" y="1"/>
                      <a:pt x="57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1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617"/>
        <p:cNvGrpSpPr/>
        <p:nvPr/>
      </p:nvGrpSpPr>
      <p:grpSpPr>
        <a:xfrm>
          <a:off x="0" y="0"/>
          <a:ext cx="0" cy="0"/>
          <a:chOff x="0" y="0"/>
          <a:chExt cx="0" cy="0"/>
        </a:xfrm>
      </p:grpSpPr>
      <p:grpSp>
        <p:nvGrpSpPr>
          <p:cNvPr id="5618" name="Google Shape;5618;p124"/>
          <p:cNvGrpSpPr/>
          <p:nvPr/>
        </p:nvGrpSpPr>
        <p:grpSpPr>
          <a:xfrm>
            <a:off x="4915899" y="2505392"/>
            <a:ext cx="3324862" cy="82397"/>
            <a:chOff x="238125" y="2284950"/>
            <a:chExt cx="2803425" cy="69475"/>
          </a:xfrm>
        </p:grpSpPr>
        <p:sp>
          <p:nvSpPr>
            <p:cNvPr id="5619" name="Google Shape;5619;p124"/>
            <p:cNvSpPr/>
            <p:nvPr/>
          </p:nvSpPr>
          <p:spPr>
            <a:xfrm>
              <a:off x="238125" y="2314775"/>
              <a:ext cx="2772875" cy="9475"/>
            </a:xfrm>
            <a:custGeom>
              <a:avLst/>
              <a:gdLst/>
              <a:ahLst/>
              <a:cxnLst/>
              <a:rect l="l" t="t" r="r" b="b"/>
              <a:pathLst>
                <a:path w="110915" h="379" extrusionOk="0">
                  <a:moveTo>
                    <a:pt x="0" y="0"/>
                  </a:moveTo>
                  <a:lnTo>
                    <a:pt x="0" y="378"/>
                  </a:lnTo>
                  <a:lnTo>
                    <a:pt x="110740" y="378"/>
                  </a:lnTo>
                  <a:cubicBezTo>
                    <a:pt x="110828" y="378"/>
                    <a:pt x="110915" y="291"/>
                    <a:pt x="110915" y="175"/>
                  </a:cubicBezTo>
                  <a:cubicBezTo>
                    <a:pt x="110915" y="87"/>
                    <a:pt x="110828" y="0"/>
                    <a:pt x="1107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0" name="Google Shape;5620;p124"/>
            <p:cNvSpPr/>
            <p:nvPr/>
          </p:nvSpPr>
          <p:spPr>
            <a:xfrm>
              <a:off x="2960300" y="2284950"/>
              <a:ext cx="81250" cy="69475"/>
            </a:xfrm>
            <a:custGeom>
              <a:avLst/>
              <a:gdLst/>
              <a:ahLst/>
              <a:cxnLst/>
              <a:rect l="l" t="t" r="r" b="b"/>
              <a:pathLst>
                <a:path w="3250" h="2779" extrusionOk="0">
                  <a:moveTo>
                    <a:pt x="1818" y="0"/>
                  </a:moveTo>
                  <a:cubicBezTo>
                    <a:pt x="592" y="0"/>
                    <a:pt x="1" y="1492"/>
                    <a:pt x="865" y="2356"/>
                  </a:cubicBezTo>
                  <a:cubicBezTo>
                    <a:pt x="1148" y="2649"/>
                    <a:pt x="1498" y="2779"/>
                    <a:pt x="1842" y="2779"/>
                  </a:cubicBezTo>
                  <a:cubicBezTo>
                    <a:pt x="2559" y="2779"/>
                    <a:pt x="3249" y="2213"/>
                    <a:pt x="3249" y="1368"/>
                  </a:cubicBezTo>
                  <a:cubicBezTo>
                    <a:pt x="3249" y="612"/>
                    <a:pt x="2610" y="1"/>
                    <a:pt x="1853" y="1"/>
                  </a:cubicBezTo>
                  <a:cubicBezTo>
                    <a:pt x="1842" y="1"/>
                    <a:pt x="1830" y="0"/>
                    <a:pt x="18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21" name="Google Shape;5621;p124"/>
          <p:cNvGrpSpPr/>
          <p:nvPr/>
        </p:nvGrpSpPr>
        <p:grpSpPr>
          <a:xfrm>
            <a:off x="4915899" y="1382055"/>
            <a:ext cx="1754201" cy="273323"/>
            <a:chOff x="310825" y="2111925"/>
            <a:chExt cx="1059300" cy="165050"/>
          </a:xfrm>
        </p:grpSpPr>
        <p:sp>
          <p:nvSpPr>
            <p:cNvPr id="5622" name="Google Shape;5622;p124"/>
            <p:cNvSpPr/>
            <p:nvPr/>
          </p:nvSpPr>
          <p:spPr>
            <a:xfrm>
              <a:off x="1105450" y="2111925"/>
              <a:ext cx="264675" cy="165050"/>
            </a:xfrm>
            <a:custGeom>
              <a:avLst/>
              <a:gdLst/>
              <a:ahLst/>
              <a:cxnLst/>
              <a:rect l="l" t="t" r="r" b="b"/>
              <a:pathLst>
                <a:path w="10587" h="6602" extrusionOk="0">
                  <a:moveTo>
                    <a:pt x="6369" y="1"/>
                  </a:moveTo>
                  <a:lnTo>
                    <a:pt x="1" y="6602"/>
                  </a:lnTo>
                  <a:lnTo>
                    <a:pt x="4217" y="6602"/>
                  </a:lnTo>
                  <a:lnTo>
                    <a:pt x="105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3" name="Google Shape;5623;p124"/>
            <p:cNvSpPr/>
            <p:nvPr/>
          </p:nvSpPr>
          <p:spPr>
            <a:xfrm>
              <a:off x="906975" y="2111925"/>
              <a:ext cx="263925" cy="165050"/>
            </a:xfrm>
            <a:custGeom>
              <a:avLst/>
              <a:gdLst/>
              <a:ahLst/>
              <a:cxnLst/>
              <a:rect l="l" t="t" r="r" b="b"/>
              <a:pathLst>
                <a:path w="10557" h="6602" extrusionOk="0">
                  <a:moveTo>
                    <a:pt x="6340" y="1"/>
                  </a:moveTo>
                  <a:lnTo>
                    <a:pt x="1" y="6602"/>
                  </a:lnTo>
                  <a:lnTo>
                    <a:pt x="4217" y="6602"/>
                  </a:lnTo>
                  <a:lnTo>
                    <a:pt x="1055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4" name="Google Shape;5624;p124"/>
            <p:cNvSpPr/>
            <p:nvPr/>
          </p:nvSpPr>
          <p:spPr>
            <a:xfrm>
              <a:off x="707775" y="2111925"/>
              <a:ext cx="264650" cy="165050"/>
            </a:xfrm>
            <a:custGeom>
              <a:avLst/>
              <a:gdLst/>
              <a:ahLst/>
              <a:cxnLst/>
              <a:rect l="l" t="t" r="r" b="b"/>
              <a:pathLst>
                <a:path w="10586" h="6602" extrusionOk="0">
                  <a:moveTo>
                    <a:pt x="6369" y="1"/>
                  </a:moveTo>
                  <a:lnTo>
                    <a:pt x="0" y="6602"/>
                  </a:lnTo>
                  <a:lnTo>
                    <a:pt x="4217" y="6602"/>
                  </a:lnTo>
                  <a:lnTo>
                    <a:pt x="105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5" name="Google Shape;5625;p124"/>
            <p:cNvSpPr/>
            <p:nvPr/>
          </p:nvSpPr>
          <p:spPr>
            <a:xfrm>
              <a:off x="509300" y="2111925"/>
              <a:ext cx="264650" cy="165050"/>
            </a:xfrm>
            <a:custGeom>
              <a:avLst/>
              <a:gdLst/>
              <a:ahLst/>
              <a:cxnLst/>
              <a:rect l="l" t="t" r="r" b="b"/>
              <a:pathLst>
                <a:path w="10586" h="6602" extrusionOk="0">
                  <a:moveTo>
                    <a:pt x="6369" y="1"/>
                  </a:moveTo>
                  <a:lnTo>
                    <a:pt x="0" y="6602"/>
                  </a:lnTo>
                  <a:lnTo>
                    <a:pt x="4217" y="6602"/>
                  </a:lnTo>
                  <a:lnTo>
                    <a:pt x="105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6" name="Google Shape;5626;p124"/>
            <p:cNvSpPr/>
            <p:nvPr/>
          </p:nvSpPr>
          <p:spPr>
            <a:xfrm>
              <a:off x="310825" y="2111925"/>
              <a:ext cx="264650" cy="165050"/>
            </a:xfrm>
            <a:custGeom>
              <a:avLst/>
              <a:gdLst/>
              <a:ahLst/>
              <a:cxnLst/>
              <a:rect l="l" t="t" r="r" b="b"/>
              <a:pathLst>
                <a:path w="10586" h="6602" extrusionOk="0">
                  <a:moveTo>
                    <a:pt x="6369" y="1"/>
                  </a:moveTo>
                  <a:lnTo>
                    <a:pt x="0" y="6602"/>
                  </a:lnTo>
                  <a:lnTo>
                    <a:pt x="4217" y="6602"/>
                  </a:lnTo>
                  <a:lnTo>
                    <a:pt x="105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27" name="Google Shape;5627;p124"/>
          <p:cNvGrpSpPr/>
          <p:nvPr/>
        </p:nvGrpSpPr>
        <p:grpSpPr>
          <a:xfrm>
            <a:off x="4915843" y="1900199"/>
            <a:ext cx="1754183" cy="360370"/>
            <a:chOff x="2606025" y="2405650"/>
            <a:chExt cx="721975" cy="148325"/>
          </a:xfrm>
        </p:grpSpPr>
        <p:sp>
          <p:nvSpPr>
            <p:cNvPr id="5628" name="Google Shape;5628;p124"/>
            <p:cNvSpPr/>
            <p:nvPr/>
          </p:nvSpPr>
          <p:spPr>
            <a:xfrm>
              <a:off x="2606025" y="2405650"/>
              <a:ext cx="137450" cy="148325"/>
            </a:xfrm>
            <a:custGeom>
              <a:avLst/>
              <a:gdLst/>
              <a:ahLst/>
              <a:cxnLst/>
              <a:rect l="l" t="t" r="r" b="b"/>
              <a:pathLst>
                <a:path w="5498" h="5933" extrusionOk="0">
                  <a:moveTo>
                    <a:pt x="1" y="0"/>
                  </a:moveTo>
                  <a:lnTo>
                    <a:pt x="3345" y="3112"/>
                  </a:lnTo>
                  <a:lnTo>
                    <a:pt x="350" y="5933"/>
                  </a:lnTo>
                  <a:lnTo>
                    <a:pt x="2502" y="5933"/>
                  </a:lnTo>
                  <a:lnTo>
                    <a:pt x="5497" y="3112"/>
                  </a:lnTo>
                  <a:lnTo>
                    <a:pt x="21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9" name="Google Shape;5629;p124"/>
            <p:cNvSpPr/>
            <p:nvPr/>
          </p:nvSpPr>
          <p:spPr>
            <a:xfrm>
              <a:off x="2689650" y="2405650"/>
              <a:ext cx="136700" cy="148325"/>
            </a:xfrm>
            <a:custGeom>
              <a:avLst/>
              <a:gdLst/>
              <a:ahLst/>
              <a:cxnLst/>
              <a:rect l="l" t="t" r="r" b="b"/>
              <a:pathLst>
                <a:path w="5468" h="5933" extrusionOk="0">
                  <a:moveTo>
                    <a:pt x="0" y="0"/>
                  </a:moveTo>
                  <a:lnTo>
                    <a:pt x="3344" y="3112"/>
                  </a:lnTo>
                  <a:lnTo>
                    <a:pt x="349" y="5933"/>
                  </a:lnTo>
                  <a:lnTo>
                    <a:pt x="2501" y="5933"/>
                  </a:lnTo>
                  <a:lnTo>
                    <a:pt x="5467" y="3112"/>
                  </a:lnTo>
                  <a:lnTo>
                    <a:pt x="212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0" name="Google Shape;5630;p124"/>
            <p:cNvSpPr/>
            <p:nvPr/>
          </p:nvSpPr>
          <p:spPr>
            <a:xfrm>
              <a:off x="2773250" y="2405650"/>
              <a:ext cx="136700" cy="148325"/>
            </a:xfrm>
            <a:custGeom>
              <a:avLst/>
              <a:gdLst/>
              <a:ahLst/>
              <a:cxnLst/>
              <a:rect l="l" t="t" r="r" b="b"/>
              <a:pathLst>
                <a:path w="5468" h="5933" extrusionOk="0">
                  <a:moveTo>
                    <a:pt x="0" y="0"/>
                  </a:moveTo>
                  <a:lnTo>
                    <a:pt x="3345" y="3112"/>
                  </a:lnTo>
                  <a:lnTo>
                    <a:pt x="349" y="5933"/>
                  </a:lnTo>
                  <a:lnTo>
                    <a:pt x="2501" y="5933"/>
                  </a:lnTo>
                  <a:lnTo>
                    <a:pt x="5468" y="3112"/>
                  </a:lnTo>
                  <a:lnTo>
                    <a:pt x="212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1" name="Google Shape;5631;p124"/>
            <p:cNvSpPr/>
            <p:nvPr/>
          </p:nvSpPr>
          <p:spPr>
            <a:xfrm>
              <a:off x="2856125" y="2405650"/>
              <a:ext cx="137450" cy="148325"/>
            </a:xfrm>
            <a:custGeom>
              <a:avLst/>
              <a:gdLst/>
              <a:ahLst/>
              <a:cxnLst/>
              <a:rect l="l" t="t" r="r" b="b"/>
              <a:pathLst>
                <a:path w="5498" h="5933" extrusionOk="0">
                  <a:moveTo>
                    <a:pt x="1" y="0"/>
                  </a:moveTo>
                  <a:lnTo>
                    <a:pt x="3374" y="3112"/>
                  </a:lnTo>
                  <a:lnTo>
                    <a:pt x="379" y="5933"/>
                  </a:lnTo>
                  <a:lnTo>
                    <a:pt x="2502" y="5933"/>
                  </a:lnTo>
                  <a:lnTo>
                    <a:pt x="5497" y="3112"/>
                  </a:lnTo>
                  <a:lnTo>
                    <a:pt x="21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2" name="Google Shape;5632;p124"/>
            <p:cNvSpPr/>
            <p:nvPr/>
          </p:nvSpPr>
          <p:spPr>
            <a:xfrm>
              <a:off x="2939750" y="2405650"/>
              <a:ext cx="137425" cy="148325"/>
            </a:xfrm>
            <a:custGeom>
              <a:avLst/>
              <a:gdLst/>
              <a:ahLst/>
              <a:cxnLst/>
              <a:rect l="l" t="t" r="r" b="b"/>
              <a:pathLst>
                <a:path w="5497" h="5933" extrusionOk="0">
                  <a:moveTo>
                    <a:pt x="0" y="0"/>
                  </a:moveTo>
                  <a:lnTo>
                    <a:pt x="3373" y="3112"/>
                  </a:lnTo>
                  <a:lnTo>
                    <a:pt x="378" y="5933"/>
                  </a:lnTo>
                  <a:lnTo>
                    <a:pt x="2501" y="5933"/>
                  </a:lnTo>
                  <a:lnTo>
                    <a:pt x="5496" y="3112"/>
                  </a:lnTo>
                  <a:lnTo>
                    <a:pt x="215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3" name="Google Shape;5633;p124"/>
            <p:cNvSpPr/>
            <p:nvPr/>
          </p:nvSpPr>
          <p:spPr>
            <a:xfrm>
              <a:off x="3023350" y="2405650"/>
              <a:ext cx="137425" cy="148325"/>
            </a:xfrm>
            <a:custGeom>
              <a:avLst/>
              <a:gdLst/>
              <a:ahLst/>
              <a:cxnLst/>
              <a:rect l="l" t="t" r="r" b="b"/>
              <a:pathLst>
                <a:path w="5497" h="5933" extrusionOk="0">
                  <a:moveTo>
                    <a:pt x="0" y="0"/>
                  </a:moveTo>
                  <a:lnTo>
                    <a:pt x="3345" y="3112"/>
                  </a:lnTo>
                  <a:lnTo>
                    <a:pt x="349" y="5933"/>
                  </a:lnTo>
                  <a:lnTo>
                    <a:pt x="2501" y="5933"/>
                  </a:lnTo>
                  <a:lnTo>
                    <a:pt x="5497" y="3112"/>
                  </a:lnTo>
                  <a:lnTo>
                    <a:pt x="215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4" name="Google Shape;5634;p124"/>
            <p:cNvSpPr/>
            <p:nvPr/>
          </p:nvSpPr>
          <p:spPr>
            <a:xfrm>
              <a:off x="3106950" y="2405650"/>
              <a:ext cx="137425" cy="148325"/>
            </a:xfrm>
            <a:custGeom>
              <a:avLst/>
              <a:gdLst/>
              <a:ahLst/>
              <a:cxnLst/>
              <a:rect l="l" t="t" r="r" b="b"/>
              <a:pathLst>
                <a:path w="5497" h="5933" extrusionOk="0">
                  <a:moveTo>
                    <a:pt x="1" y="0"/>
                  </a:moveTo>
                  <a:lnTo>
                    <a:pt x="3345" y="3112"/>
                  </a:lnTo>
                  <a:lnTo>
                    <a:pt x="350" y="5933"/>
                  </a:lnTo>
                  <a:lnTo>
                    <a:pt x="2502" y="5933"/>
                  </a:lnTo>
                  <a:lnTo>
                    <a:pt x="5497" y="3112"/>
                  </a:lnTo>
                  <a:lnTo>
                    <a:pt x="21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5" name="Google Shape;5635;p124"/>
            <p:cNvSpPr/>
            <p:nvPr/>
          </p:nvSpPr>
          <p:spPr>
            <a:xfrm>
              <a:off x="3190550" y="2405650"/>
              <a:ext cx="137450" cy="148325"/>
            </a:xfrm>
            <a:custGeom>
              <a:avLst/>
              <a:gdLst/>
              <a:ahLst/>
              <a:cxnLst/>
              <a:rect l="l" t="t" r="r" b="b"/>
              <a:pathLst>
                <a:path w="5498" h="5933" extrusionOk="0">
                  <a:moveTo>
                    <a:pt x="1" y="0"/>
                  </a:moveTo>
                  <a:lnTo>
                    <a:pt x="3345" y="3112"/>
                  </a:lnTo>
                  <a:lnTo>
                    <a:pt x="350" y="5933"/>
                  </a:lnTo>
                  <a:lnTo>
                    <a:pt x="2502" y="5933"/>
                  </a:lnTo>
                  <a:lnTo>
                    <a:pt x="5497" y="3112"/>
                  </a:lnTo>
                  <a:lnTo>
                    <a:pt x="212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36" name="Google Shape;5636;p124"/>
          <p:cNvGrpSpPr/>
          <p:nvPr/>
        </p:nvGrpSpPr>
        <p:grpSpPr>
          <a:xfrm>
            <a:off x="7135224" y="1382118"/>
            <a:ext cx="1108191" cy="878447"/>
            <a:chOff x="2226525" y="1567400"/>
            <a:chExt cx="823750" cy="652975"/>
          </a:xfrm>
        </p:grpSpPr>
        <p:sp>
          <p:nvSpPr>
            <p:cNvPr id="5637" name="Google Shape;5637;p124"/>
            <p:cNvSpPr/>
            <p:nvPr/>
          </p:nvSpPr>
          <p:spPr>
            <a:xfrm>
              <a:off x="2226525" y="2135200"/>
              <a:ext cx="676150" cy="85075"/>
            </a:xfrm>
            <a:custGeom>
              <a:avLst/>
              <a:gdLst/>
              <a:ahLst/>
              <a:cxnLst/>
              <a:rect l="l" t="t" r="r" b="b"/>
              <a:pathLst>
                <a:path w="27046" h="3403" extrusionOk="0">
                  <a:moveTo>
                    <a:pt x="1716" y="0"/>
                  </a:moveTo>
                  <a:cubicBezTo>
                    <a:pt x="786" y="0"/>
                    <a:pt x="1" y="756"/>
                    <a:pt x="1" y="1687"/>
                  </a:cubicBezTo>
                  <a:cubicBezTo>
                    <a:pt x="1" y="2647"/>
                    <a:pt x="786" y="3403"/>
                    <a:pt x="1716" y="3403"/>
                  </a:cubicBezTo>
                  <a:cubicBezTo>
                    <a:pt x="2647" y="3403"/>
                    <a:pt x="3403" y="2647"/>
                    <a:pt x="3403" y="1687"/>
                  </a:cubicBezTo>
                  <a:cubicBezTo>
                    <a:pt x="3403" y="756"/>
                    <a:pt x="2647" y="0"/>
                    <a:pt x="1716" y="0"/>
                  </a:cubicBezTo>
                  <a:close/>
                  <a:moveTo>
                    <a:pt x="7620" y="0"/>
                  </a:moveTo>
                  <a:cubicBezTo>
                    <a:pt x="6689" y="0"/>
                    <a:pt x="5904" y="756"/>
                    <a:pt x="5904" y="1687"/>
                  </a:cubicBezTo>
                  <a:cubicBezTo>
                    <a:pt x="5904" y="2647"/>
                    <a:pt x="6689" y="3403"/>
                    <a:pt x="7620" y="3403"/>
                  </a:cubicBezTo>
                  <a:cubicBezTo>
                    <a:pt x="8550" y="3403"/>
                    <a:pt x="9306" y="2647"/>
                    <a:pt x="9306" y="1687"/>
                  </a:cubicBezTo>
                  <a:cubicBezTo>
                    <a:pt x="9306" y="756"/>
                    <a:pt x="8550" y="0"/>
                    <a:pt x="7620" y="0"/>
                  </a:cubicBezTo>
                  <a:close/>
                  <a:moveTo>
                    <a:pt x="13523" y="0"/>
                  </a:moveTo>
                  <a:cubicBezTo>
                    <a:pt x="12593" y="0"/>
                    <a:pt x="11807" y="756"/>
                    <a:pt x="11837" y="1687"/>
                  </a:cubicBezTo>
                  <a:cubicBezTo>
                    <a:pt x="11837" y="2647"/>
                    <a:pt x="12593" y="3403"/>
                    <a:pt x="13523" y="3403"/>
                  </a:cubicBezTo>
                  <a:cubicBezTo>
                    <a:pt x="14454" y="3403"/>
                    <a:pt x="15239" y="2647"/>
                    <a:pt x="15239" y="1687"/>
                  </a:cubicBezTo>
                  <a:cubicBezTo>
                    <a:pt x="15239" y="756"/>
                    <a:pt x="14454" y="0"/>
                    <a:pt x="13523" y="0"/>
                  </a:cubicBezTo>
                  <a:close/>
                  <a:moveTo>
                    <a:pt x="19427" y="0"/>
                  </a:moveTo>
                  <a:cubicBezTo>
                    <a:pt x="18496" y="0"/>
                    <a:pt x="17740" y="756"/>
                    <a:pt x="17740" y="1687"/>
                  </a:cubicBezTo>
                  <a:cubicBezTo>
                    <a:pt x="17740" y="2647"/>
                    <a:pt x="18496" y="3403"/>
                    <a:pt x="19427" y="3403"/>
                  </a:cubicBezTo>
                  <a:cubicBezTo>
                    <a:pt x="20386" y="3403"/>
                    <a:pt x="21142" y="2647"/>
                    <a:pt x="21142" y="1687"/>
                  </a:cubicBezTo>
                  <a:cubicBezTo>
                    <a:pt x="21142" y="756"/>
                    <a:pt x="20386" y="0"/>
                    <a:pt x="19427" y="0"/>
                  </a:cubicBezTo>
                  <a:close/>
                  <a:moveTo>
                    <a:pt x="25330" y="0"/>
                  </a:moveTo>
                  <a:cubicBezTo>
                    <a:pt x="24400" y="0"/>
                    <a:pt x="23643" y="756"/>
                    <a:pt x="23643" y="1687"/>
                  </a:cubicBezTo>
                  <a:cubicBezTo>
                    <a:pt x="23643" y="2647"/>
                    <a:pt x="24400" y="3403"/>
                    <a:pt x="25330" y="3403"/>
                  </a:cubicBezTo>
                  <a:cubicBezTo>
                    <a:pt x="26290" y="3403"/>
                    <a:pt x="27046" y="2647"/>
                    <a:pt x="27046" y="1687"/>
                  </a:cubicBezTo>
                  <a:cubicBezTo>
                    <a:pt x="27046" y="756"/>
                    <a:pt x="26290" y="0"/>
                    <a:pt x="253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8" name="Google Shape;5638;p124"/>
            <p:cNvSpPr/>
            <p:nvPr/>
          </p:nvSpPr>
          <p:spPr>
            <a:xfrm>
              <a:off x="2961550" y="2134925"/>
              <a:ext cx="88725" cy="85450"/>
            </a:xfrm>
            <a:custGeom>
              <a:avLst/>
              <a:gdLst/>
              <a:ahLst/>
              <a:cxnLst/>
              <a:rect l="l" t="t" r="r" b="b"/>
              <a:pathLst>
                <a:path w="3549" h="3418" extrusionOk="0">
                  <a:moveTo>
                    <a:pt x="1838" y="0"/>
                  </a:moveTo>
                  <a:cubicBezTo>
                    <a:pt x="1418" y="0"/>
                    <a:pt x="990" y="156"/>
                    <a:pt x="640" y="506"/>
                  </a:cubicBezTo>
                  <a:cubicBezTo>
                    <a:pt x="0" y="1174"/>
                    <a:pt x="0" y="2221"/>
                    <a:pt x="640" y="2919"/>
                  </a:cubicBezTo>
                  <a:cubicBezTo>
                    <a:pt x="985" y="3264"/>
                    <a:pt x="1407" y="3418"/>
                    <a:pt x="1822" y="3418"/>
                  </a:cubicBezTo>
                  <a:cubicBezTo>
                    <a:pt x="2702" y="3418"/>
                    <a:pt x="3548" y="2726"/>
                    <a:pt x="3548" y="1698"/>
                  </a:cubicBezTo>
                  <a:cubicBezTo>
                    <a:pt x="3548" y="677"/>
                    <a:pt x="2713" y="0"/>
                    <a:pt x="18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9" name="Google Shape;5639;p124"/>
            <p:cNvSpPr/>
            <p:nvPr/>
          </p:nvSpPr>
          <p:spPr>
            <a:xfrm>
              <a:off x="2226525" y="1993425"/>
              <a:ext cx="676150" cy="85075"/>
            </a:xfrm>
            <a:custGeom>
              <a:avLst/>
              <a:gdLst/>
              <a:ahLst/>
              <a:cxnLst/>
              <a:rect l="l" t="t" r="r" b="b"/>
              <a:pathLst>
                <a:path w="27046" h="3403" extrusionOk="0">
                  <a:moveTo>
                    <a:pt x="1716" y="0"/>
                  </a:moveTo>
                  <a:cubicBezTo>
                    <a:pt x="786" y="0"/>
                    <a:pt x="1" y="757"/>
                    <a:pt x="1" y="1687"/>
                  </a:cubicBezTo>
                  <a:cubicBezTo>
                    <a:pt x="1" y="2618"/>
                    <a:pt x="786" y="3403"/>
                    <a:pt x="1716" y="3403"/>
                  </a:cubicBezTo>
                  <a:cubicBezTo>
                    <a:pt x="2647" y="3403"/>
                    <a:pt x="3403" y="2618"/>
                    <a:pt x="3403" y="1687"/>
                  </a:cubicBezTo>
                  <a:cubicBezTo>
                    <a:pt x="3403" y="757"/>
                    <a:pt x="2647" y="0"/>
                    <a:pt x="1716" y="0"/>
                  </a:cubicBezTo>
                  <a:close/>
                  <a:moveTo>
                    <a:pt x="7620" y="0"/>
                  </a:moveTo>
                  <a:cubicBezTo>
                    <a:pt x="6689" y="0"/>
                    <a:pt x="5933" y="757"/>
                    <a:pt x="5904" y="1687"/>
                  </a:cubicBezTo>
                  <a:cubicBezTo>
                    <a:pt x="5904" y="2618"/>
                    <a:pt x="6689" y="3403"/>
                    <a:pt x="7620" y="3403"/>
                  </a:cubicBezTo>
                  <a:cubicBezTo>
                    <a:pt x="8550" y="3403"/>
                    <a:pt x="9306" y="2618"/>
                    <a:pt x="9306" y="1687"/>
                  </a:cubicBezTo>
                  <a:cubicBezTo>
                    <a:pt x="9306" y="757"/>
                    <a:pt x="8550" y="0"/>
                    <a:pt x="7620" y="0"/>
                  </a:cubicBezTo>
                  <a:close/>
                  <a:moveTo>
                    <a:pt x="13523" y="0"/>
                  </a:moveTo>
                  <a:cubicBezTo>
                    <a:pt x="12593" y="0"/>
                    <a:pt x="11837" y="757"/>
                    <a:pt x="11837" y="1687"/>
                  </a:cubicBezTo>
                  <a:cubicBezTo>
                    <a:pt x="11837" y="2618"/>
                    <a:pt x="12593" y="3403"/>
                    <a:pt x="13523" y="3403"/>
                  </a:cubicBezTo>
                  <a:cubicBezTo>
                    <a:pt x="14454" y="3403"/>
                    <a:pt x="15239" y="2618"/>
                    <a:pt x="15239" y="1687"/>
                  </a:cubicBezTo>
                  <a:cubicBezTo>
                    <a:pt x="15210" y="757"/>
                    <a:pt x="14454" y="0"/>
                    <a:pt x="13523" y="0"/>
                  </a:cubicBezTo>
                  <a:close/>
                  <a:moveTo>
                    <a:pt x="19427" y="0"/>
                  </a:moveTo>
                  <a:cubicBezTo>
                    <a:pt x="18496" y="0"/>
                    <a:pt x="17740" y="757"/>
                    <a:pt x="17740" y="1687"/>
                  </a:cubicBezTo>
                  <a:cubicBezTo>
                    <a:pt x="17740" y="2618"/>
                    <a:pt x="18496" y="3403"/>
                    <a:pt x="19427" y="3403"/>
                  </a:cubicBezTo>
                  <a:cubicBezTo>
                    <a:pt x="20386" y="3403"/>
                    <a:pt x="21142" y="2618"/>
                    <a:pt x="21142" y="1687"/>
                  </a:cubicBezTo>
                  <a:cubicBezTo>
                    <a:pt x="21142" y="757"/>
                    <a:pt x="20386" y="0"/>
                    <a:pt x="19427" y="0"/>
                  </a:cubicBezTo>
                  <a:close/>
                  <a:moveTo>
                    <a:pt x="25330" y="0"/>
                  </a:moveTo>
                  <a:cubicBezTo>
                    <a:pt x="24400" y="0"/>
                    <a:pt x="23643" y="757"/>
                    <a:pt x="23643" y="1687"/>
                  </a:cubicBezTo>
                  <a:cubicBezTo>
                    <a:pt x="23643" y="2618"/>
                    <a:pt x="24400" y="3403"/>
                    <a:pt x="25330" y="3403"/>
                  </a:cubicBezTo>
                  <a:cubicBezTo>
                    <a:pt x="26290" y="3403"/>
                    <a:pt x="27046" y="2618"/>
                    <a:pt x="27046" y="1687"/>
                  </a:cubicBezTo>
                  <a:cubicBezTo>
                    <a:pt x="27046" y="757"/>
                    <a:pt x="26290" y="0"/>
                    <a:pt x="253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0" name="Google Shape;5640;p124"/>
            <p:cNvSpPr/>
            <p:nvPr/>
          </p:nvSpPr>
          <p:spPr>
            <a:xfrm>
              <a:off x="2961550" y="1993150"/>
              <a:ext cx="88725" cy="85125"/>
            </a:xfrm>
            <a:custGeom>
              <a:avLst/>
              <a:gdLst/>
              <a:ahLst/>
              <a:cxnLst/>
              <a:rect l="l" t="t" r="r" b="b"/>
              <a:pathLst>
                <a:path w="3549" h="3405" extrusionOk="0">
                  <a:moveTo>
                    <a:pt x="1838" y="0"/>
                  </a:moveTo>
                  <a:cubicBezTo>
                    <a:pt x="1418" y="0"/>
                    <a:pt x="990" y="157"/>
                    <a:pt x="640" y="506"/>
                  </a:cubicBezTo>
                  <a:cubicBezTo>
                    <a:pt x="0" y="1175"/>
                    <a:pt x="0" y="2222"/>
                    <a:pt x="640" y="2920"/>
                  </a:cubicBezTo>
                  <a:cubicBezTo>
                    <a:pt x="985" y="3255"/>
                    <a:pt x="1406" y="3405"/>
                    <a:pt x="1821" y="3405"/>
                  </a:cubicBezTo>
                  <a:cubicBezTo>
                    <a:pt x="2701" y="3405"/>
                    <a:pt x="3548" y="2726"/>
                    <a:pt x="3548" y="1698"/>
                  </a:cubicBezTo>
                  <a:cubicBezTo>
                    <a:pt x="3548" y="677"/>
                    <a:pt x="2713" y="0"/>
                    <a:pt x="18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1" name="Google Shape;5641;p124"/>
            <p:cNvSpPr/>
            <p:nvPr/>
          </p:nvSpPr>
          <p:spPr>
            <a:xfrm>
              <a:off x="2226525" y="1851650"/>
              <a:ext cx="676150" cy="85100"/>
            </a:xfrm>
            <a:custGeom>
              <a:avLst/>
              <a:gdLst/>
              <a:ahLst/>
              <a:cxnLst/>
              <a:rect l="l" t="t" r="r" b="b"/>
              <a:pathLst>
                <a:path w="27046" h="3404" extrusionOk="0">
                  <a:moveTo>
                    <a:pt x="1716" y="1"/>
                  </a:moveTo>
                  <a:cubicBezTo>
                    <a:pt x="786" y="1"/>
                    <a:pt x="1" y="757"/>
                    <a:pt x="1" y="1687"/>
                  </a:cubicBezTo>
                  <a:cubicBezTo>
                    <a:pt x="1" y="2618"/>
                    <a:pt x="786" y="3403"/>
                    <a:pt x="1716" y="3403"/>
                  </a:cubicBezTo>
                  <a:cubicBezTo>
                    <a:pt x="2647" y="3403"/>
                    <a:pt x="3403" y="2618"/>
                    <a:pt x="3403" y="1687"/>
                  </a:cubicBezTo>
                  <a:cubicBezTo>
                    <a:pt x="3403" y="757"/>
                    <a:pt x="2647" y="1"/>
                    <a:pt x="1716" y="1"/>
                  </a:cubicBezTo>
                  <a:close/>
                  <a:moveTo>
                    <a:pt x="7620" y="1"/>
                  </a:moveTo>
                  <a:cubicBezTo>
                    <a:pt x="6689" y="1"/>
                    <a:pt x="5904" y="757"/>
                    <a:pt x="5904" y="1687"/>
                  </a:cubicBezTo>
                  <a:cubicBezTo>
                    <a:pt x="5904" y="2618"/>
                    <a:pt x="6689" y="3403"/>
                    <a:pt x="7620" y="3403"/>
                  </a:cubicBezTo>
                  <a:cubicBezTo>
                    <a:pt x="8550" y="3403"/>
                    <a:pt x="9306" y="2618"/>
                    <a:pt x="9306" y="1687"/>
                  </a:cubicBezTo>
                  <a:cubicBezTo>
                    <a:pt x="9306" y="757"/>
                    <a:pt x="8550" y="1"/>
                    <a:pt x="7620" y="1"/>
                  </a:cubicBezTo>
                  <a:close/>
                  <a:moveTo>
                    <a:pt x="13523" y="1"/>
                  </a:moveTo>
                  <a:cubicBezTo>
                    <a:pt x="12593" y="1"/>
                    <a:pt x="11807" y="757"/>
                    <a:pt x="11837" y="1687"/>
                  </a:cubicBezTo>
                  <a:cubicBezTo>
                    <a:pt x="11837" y="2618"/>
                    <a:pt x="12593" y="3403"/>
                    <a:pt x="13523" y="3403"/>
                  </a:cubicBezTo>
                  <a:cubicBezTo>
                    <a:pt x="14454" y="3403"/>
                    <a:pt x="15239" y="2618"/>
                    <a:pt x="15239" y="1687"/>
                  </a:cubicBezTo>
                  <a:cubicBezTo>
                    <a:pt x="15239" y="757"/>
                    <a:pt x="14454" y="1"/>
                    <a:pt x="13523" y="1"/>
                  </a:cubicBezTo>
                  <a:close/>
                  <a:moveTo>
                    <a:pt x="19427" y="1"/>
                  </a:moveTo>
                  <a:cubicBezTo>
                    <a:pt x="18496" y="1"/>
                    <a:pt x="17740" y="757"/>
                    <a:pt x="17740" y="1687"/>
                  </a:cubicBezTo>
                  <a:cubicBezTo>
                    <a:pt x="17740" y="2618"/>
                    <a:pt x="18496" y="3403"/>
                    <a:pt x="19427" y="3403"/>
                  </a:cubicBezTo>
                  <a:cubicBezTo>
                    <a:pt x="20386" y="3403"/>
                    <a:pt x="21142" y="2618"/>
                    <a:pt x="21142" y="1687"/>
                  </a:cubicBezTo>
                  <a:cubicBezTo>
                    <a:pt x="21142" y="757"/>
                    <a:pt x="20386" y="1"/>
                    <a:pt x="19427" y="1"/>
                  </a:cubicBezTo>
                  <a:close/>
                  <a:moveTo>
                    <a:pt x="25330" y="1"/>
                  </a:moveTo>
                  <a:cubicBezTo>
                    <a:pt x="24400" y="1"/>
                    <a:pt x="23643" y="757"/>
                    <a:pt x="23643" y="1687"/>
                  </a:cubicBezTo>
                  <a:cubicBezTo>
                    <a:pt x="23643" y="2618"/>
                    <a:pt x="24400" y="3403"/>
                    <a:pt x="25330" y="3403"/>
                  </a:cubicBezTo>
                  <a:cubicBezTo>
                    <a:pt x="26290" y="3403"/>
                    <a:pt x="27046" y="2618"/>
                    <a:pt x="27046" y="1687"/>
                  </a:cubicBezTo>
                  <a:cubicBezTo>
                    <a:pt x="27046" y="757"/>
                    <a:pt x="26290" y="1"/>
                    <a:pt x="253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2" name="Google Shape;5642;p124"/>
            <p:cNvSpPr/>
            <p:nvPr/>
          </p:nvSpPr>
          <p:spPr>
            <a:xfrm>
              <a:off x="2961550" y="1851375"/>
              <a:ext cx="88725" cy="85150"/>
            </a:xfrm>
            <a:custGeom>
              <a:avLst/>
              <a:gdLst/>
              <a:ahLst/>
              <a:cxnLst/>
              <a:rect l="l" t="t" r="r" b="b"/>
              <a:pathLst>
                <a:path w="3549" h="3406" extrusionOk="0">
                  <a:moveTo>
                    <a:pt x="1838" y="1"/>
                  </a:moveTo>
                  <a:cubicBezTo>
                    <a:pt x="1418" y="1"/>
                    <a:pt x="990" y="157"/>
                    <a:pt x="640" y="506"/>
                  </a:cubicBezTo>
                  <a:cubicBezTo>
                    <a:pt x="0" y="1175"/>
                    <a:pt x="0" y="2222"/>
                    <a:pt x="640" y="2920"/>
                  </a:cubicBezTo>
                  <a:cubicBezTo>
                    <a:pt x="985" y="3255"/>
                    <a:pt x="1406" y="3405"/>
                    <a:pt x="1821" y="3405"/>
                  </a:cubicBezTo>
                  <a:cubicBezTo>
                    <a:pt x="2701" y="3405"/>
                    <a:pt x="3548" y="2727"/>
                    <a:pt x="3548" y="1698"/>
                  </a:cubicBezTo>
                  <a:cubicBezTo>
                    <a:pt x="3548" y="677"/>
                    <a:pt x="2713" y="1"/>
                    <a:pt x="18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3" name="Google Shape;5643;p124"/>
            <p:cNvSpPr/>
            <p:nvPr/>
          </p:nvSpPr>
          <p:spPr>
            <a:xfrm>
              <a:off x="2226525" y="1709150"/>
              <a:ext cx="676150" cy="85825"/>
            </a:xfrm>
            <a:custGeom>
              <a:avLst/>
              <a:gdLst/>
              <a:ahLst/>
              <a:cxnLst/>
              <a:rect l="l" t="t" r="r" b="b"/>
              <a:pathLst>
                <a:path w="27046" h="3433" extrusionOk="0">
                  <a:moveTo>
                    <a:pt x="1716" y="1"/>
                  </a:moveTo>
                  <a:cubicBezTo>
                    <a:pt x="786" y="30"/>
                    <a:pt x="1" y="786"/>
                    <a:pt x="1" y="1717"/>
                  </a:cubicBezTo>
                  <a:cubicBezTo>
                    <a:pt x="1" y="2647"/>
                    <a:pt x="786" y="3432"/>
                    <a:pt x="1716" y="3432"/>
                  </a:cubicBezTo>
                  <a:cubicBezTo>
                    <a:pt x="2647" y="3432"/>
                    <a:pt x="3403" y="2647"/>
                    <a:pt x="3403" y="1717"/>
                  </a:cubicBezTo>
                  <a:cubicBezTo>
                    <a:pt x="3403" y="786"/>
                    <a:pt x="2647" y="30"/>
                    <a:pt x="1716" y="1"/>
                  </a:cubicBezTo>
                  <a:close/>
                  <a:moveTo>
                    <a:pt x="7620" y="1"/>
                  </a:moveTo>
                  <a:cubicBezTo>
                    <a:pt x="6689" y="30"/>
                    <a:pt x="5933" y="786"/>
                    <a:pt x="5904" y="1717"/>
                  </a:cubicBezTo>
                  <a:cubicBezTo>
                    <a:pt x="5904" y="2647"/>
                    <a:pt x="6689" y="3403"/>
                    <a:pt x="7620" y="3432"/>
                  </a:cubicBezTo>
                  <a:cubicBezTo>
                    <a:pt x="8550" y="3432"/>
                    <a:pt x="9306" y="2647"/>
                    <a:pt x="9306" y="1717"/>
                  </a:cubicBezTo>
                  <a:cubicBezTo>
                    <a:pt x="9306" y="786"/>
                    <a:pt x="8550" y="30"/>
                    <a:pt x="7620" y="1"/>
                  </a:cubicBezTo>
                  <a:close/>
                  <a:moveTo>
                    <a:pt x="13523" y="1"/>
                  </a:moveTo>
                  <a:cubicBezTo>
                    <a:pt x="12593" y="30"/>
                    <a:pt x="11837" y="786"/>
                    <a:pt x="11837" y="1717"/>
                  </a:cubicBezTo>
                  <a:cubicBezTo>
                    <a:pt x="11837" y="2647"/>
                    <a:pt x="12593" y="3432"/>
                    <a:pt x="13523" y="3432"/>
                  </a:cubicBezTo>
                  <a:cubicBezTo>
                    <a:pt x="14454" y="3432"/>
                    <a:pt x="15239" y="2647"/>
                    <a:pt x="15239" y="1717"/>
                  </a:cubicBezTo>
                  <a:cubicBezTo>
                    <a:pt x="15210" y="786"/>
                    <a:pt x="14454" y="30"/>
                    <a:pt x="13523" y="1"/>
                  </a:cubicBezTo>
                  <a:close/>
                  <a:moveTo>
                    <a:pt x="19427" y="1"/>
                  </a:moveTo>
                  <a:cubicBezTo>
                    <a:pt x="18496" y="30"/>
                    <a:pt x="17740" y="786"/>
                    <a:pt x="17740" y="1717"/>
                  </a:cubicBezTo>
                  <a:cubicBezTo>
                    <a:pt x="17740" y="2647"/>
                    <a:pt x="18496" y="3432"/>
                    <a:pt x="19427" y="3432"/>
                  </a:cubicBezTo>
                  <a:cubicBezTo>
                    <a:pt x="20386" y="3403"/>
                    <a:pt x="21142" y="2647"/>
                    <a:pt x="21142" y="1717"/>
                  </a:cubicBezTo>
                  <a:cubicBezTo>
                    <a:pt x="21142" y="786"/>
                    <a:pt x="20386" y="30"/>
                    <a:pt x="19427" y="1"/>
                  </a:cubicBezTo>
                  <a:close/>
                  <a:moveTo>
                    <a:pt x="25330" y="1"/>
                  </a:moveTo>
                  <a:cubicBezTo>
                    <a:pt x="24400" y="30"/>
                    <a:pt x="23643" y="786"/>
                    <a:pt x="23643" y="1717"/>
                  </a:cubicBezTo>
                  <a:cubicBezTo>
                    <a:pt x="23643" y="2647"/>
                    <a:pt x="24400" y="3432"/>
                    <a:pt x="25330" y="3432"/>
                  </a:cubicBezTo>
                  <a:cubicBezTo>
                    <a:pt x="26290" y="3432"/>
                    <a:pt x="27046" y="2647"/>
                    <a:pt x="27046" y="1717"/>
                  </a:cubicBezTo>
                  <a:cubicBezTo>
                    <a:pt x="27046" y="786"/>
                    <a:pt x="26290" y="30"/>
                    <a:pt x="253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4" name="Google Shape;5644;p124"/>
            <p:cNvSpPr/>
            <p:nvPr/>
          </p:nvSpPr>
          <p:spPr>
            <a:xfrm>
              <a:off x="2961550" y="1709600"/>
              <a:ext cx="88725" cy="84925"/>
            </a:xfrm>
            <a:custGeom>
              <a:avLst/>
              <a:gdLst/>
              <a:ahLst/>
              <a:cxnLst/>
              <a:rect l="l" t="t" r="r" b="b"/>
              <a:pathLst>
                <a:path w="3549" h="3397" extrusionOk="0">
                  <a:moveTo>
                    <a:pt x="1838" y="1"/>
                  </a:moveTo>
                  <a:cubicBezTo>
                    <a:pt x="1418" y="1"/>
                    <a:pt x="990" y="157"/>
                    <a:pt x="640" y="506"/>
                  </a:cubicBezTo>
                  <a:cubicBezTo>
                    <a:pt x="0" y="1175"/>
                    <a:pt x="0" y="2222"/>
                    <a:pt x="640" y="2891"/>
                  </a:cubicBezTo>
                  <a:cubicBezTo>
                    <a:pt x="990" y="3240"/>
                    <a:pt x="1418" y="3396"/>
                    <a:pt x="1838" y="3396"/>
                  </a:cubicBezTo>
                  <a:cubicBezTo>
                    <a:pt x="2713" y="3396"/>
                    <a:pt x="3548" y="2720"/>
                    <a:pt x="3548" y="1699"/>
                  </a:cubicBezTo>
                  <a:cubicBezTo>
                    <a:pt x="3548" y="677"/>
                    <a:pt x="2713" y="1"/>
                    <a:pt x="18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5" name="Google Shape;5645;p124"/>
            <p:cNvSpPr/>
            <p:nvPr/>
          </p:nvSpPr>
          <p:spPr>
            <a:xfrm>
              <a:off x="2226525" y="1567400"/>
              <a:ext cx="676150" cy="85800"/>
            </a:xfrm>
            <a:custGeom>
              <a:avLst/>
              <a:gdLst/>
              <a:ahLst/>
              <a:cxnLst/>
              <a:rect l="l" t="t" r="r" b="b"/>
              <a:pathLst>
                <a:path w="27046" h="3432" extrusionOk="0">
                  <a:moveTo>
                    <a:pt x="1716" y="0"/>
                  </a:moveTo>
                  <a:cubicBezTo>
                    <a:pt x="757" y="0"/>
                    <a:pt x="1" y="785"/>
                    <a:pt x="1" y="1716"/>
                  </a:cubicBezTo>
                  <a:cubicBezTo>
                    <a:pt x="1" y="2646"/>
                    <a:pt x="786" y="3432"/>
                    <a:pt x="1716" y="3432"/>
                  </a:cubicBezTo>
                  <a:cubicBezTo>
                    <a:pt x="2647" y="3432"/>
                    <a:pt x="3432" y="2646"/>
                    <a:pt x="3403" y="1716"/>
                  </a:cubicBezTo>
                  <a:cubicBezTo>
                    <a:pt x="3403" y="756"/>
                    <a:pt x="2647" y="0"/>
                    <a:pt x="1716" y="0"/>
                  </a:cubicBezTo>
                  <a:close/>
                  <a:moveTo>
                    <a:pt x="7620" y="0"/>
                  </a:moveTo>
                  <a:cubicBezTo>
                    <a:pt x="6660" y="0"/>
                    <a:pt x="5904" y="785"/>
                    <a:pt x="5904" y="1716"/>
                  </a:cubicBezTo>
                  <a:cubicBezTo>
                    <a:pt x="5904" y="2646"/>
                    <a:pt x="6689" y="3403"/>
                    <a:pt x="7620" y="3432"/>
                  </a:cubicBezTo>
                  <a:cubicBezTo>
                    <a:pt x="8550" y="3432"/>
                    <a:pt x="9336" y="2646"/>
                    <a:pt x="9306" y="1716"/>
                  </a:cubicBezTo>
                  <a:cubicBezTo>
                    <a:pt x="9306" y="756"/>
                    <a:pt x="8550" y="0"/>
                    <a:pt x="7620" y="0"/>
                  </a:cubicBezTo>
                  <a:close/>
                  <a:moveTo>
                    <a:pt x="13523" y="0"/>
                  </a:moveTo>
                  <a:cubicBezTo>
                    <a:pt x="12593" y="0"/>
                    <a:pt x="11807" y="785"/>
                    <a:pt x="11837" y="1716"/>
                  </a:cubicBezTo>
                  <a:cubicBezTo>
                    <a:pt x="11837" y="2646"/>
                    <a:pt x="12593" y="3432"/>
                    <a:pt x="13523" y="3432"/>
                  </a:cubicBezTo>
                  <a:cubicBezTo>
                    <a:pt x="14454" y="3432"/>
                    <a:pt x="15239" y="2646"/>
                    <a:pt x="15239" y="1716"/>
                  </a:cubicBezTo>
                  <a:cubicBezTo>
                    <a:pt x="15239" y="756"/>
                    <a:pt x="14454" y="0"/>
                    <a:pt x="13523" y="0"/>
                  </a:cubicBezTo>
                  <a:close/>
                  <a:moveTo>
                    <a:pt x="19427" y="0"/>
                  </a:moveTo>
                  <a:cubicBezTo>
                    <a:pt x="18496" y="0"/>
                    <a:pt x="17740" y="785"/>
                    <a:pt x="17740" y="1716"/>
                  </a:cubicBezTo>
                  <a:cubicBezTo>
                    <a:pt x="17740" y="2646"/>
                    <a:pt x="18496" y="3432"/>
                    <a:pt x="19427" y="3432"/>
                  </a:cubicBezTo>
                  <a:cubicBezTo>
                    <a:pt x="20386" y="3403"/>
                    <a:pt x="21142" y="2646"/>
                    <a:pt x="21142" y="1716"/>
                  </a:cubicBezTo>
                  <a:cubicBezTo>
                    <a:pt x="21142" y="756"/>
                    <a:pt x="20386" y="0"/>
                    <a:pt x="19427" y="0"/>
                  </a:cubicBezTo>
                  <a:close/>
                  <a:moveTo>
                    <a:pt x="25330" y="0"/>
                  </a:moveTo>
                  <a:cubicBezTo>
                    <a:pt x="24400" y="0"/>
                    <a:pt x="23643" y="785"/>
                    <a:pt x="23643" y="1716"/>
                  </a:cubicBezTo>
                  <a:cubicBezTo>
                    <a:pt x="23643" y="2646"/>
                    <a:pt x="24400" y="3432"/>
                    <a:pt x="25330" y="3432"/>
                  </a:cubicBezTo>
                  <a:cubicBezTo>
                    <a:pt x="26290" y="3432"/>
                    <a:pt x="27046" y="2646"/>
                    <a:pt x="27046" y="1716"/>
                  </a:cubicBezTo>
                  <a:cubicBezTo>
                    <a:pt x="27046" y="756"/>
                    <a:pt x="26290" y="0"/>
                    <a:pt x="253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6" name="Google Shape;5646;p124"/>
            <p:cNvSpPr/>
            <p:nvPr/>
          </p:nvSpPr>
          <p:spPr>
            <a:xfrm>
              <a:off x="2961550" y="1567850"/>
              <a:ext cx="88725" cy="85125"/>
            </a:xfrm>
            <a:custGeom>
              <a:avLst/>
              <a:gdLst/>
              <a:ahLst/>
              <a:cxnLst/>
              <a:rect l="l" t="t" r="r" b="b"/>
              <a:pathLst>
                <a:path w="3549" h="3405" extrusionOk="0">
                  <a:moveTo>
                    <a:pt x="1838" y="0"/>
                  </a:moveTo>
                  <a:cubicBezTo>
                    <a:pt x="1418" y="0"/>
                    <a:pt x="990" y="156"/>
                    <a:pt x="640" y="505"/>
                  </a:cubicBezTo>
                  <a:cubicBezTo>
                    <a:pt x="0" y="1174"/>
                    <a:pt x="0" y="2221"/>
                    <a:pt x="640" y="2919"/>
                  </a:cubicBezTo>
                  <a:cubicBezTo>
                    <a:pt x="985" y="3254"/>
                    <a:pt x="1406" y="3405"/>
                    <a:pt x="1821" y="3405"/>
                  </a:cubicBezTo>
                  <a:cubicBezTo>
                    <a:pt x="2701" y="3405"/>
                    <a:pt x="3548" y="2726"/>
                    <a:pt x="3548" y="1698"/>
                  </a:cubicBezTo>
                  <a:cubicBezTo>
                    <a:pt x="3548" y="676"/>
                    <a:pt x="2713" y="0"/>
                    <a:pt x="18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47" name="Google Shape;5647;p124"/>
          <p:cNvGrpSpPr/>
          <p:nvPr/>
        </p:nvGrpSpPr>
        <p:grpSpPr>
          <a:xfrm>
            <a:off x="4915900" y="2832611"/>
            <a:ext cx="3324733" cy="819276"/>
            <a:chOff x="238125" y="2487075"/>
            <a:chExt cx="3256350" cy="802425"/>
          </a:xfrm>
        </p:grpSpPr>
        <p:sp>
          <p:nvSpPr>
            <p:cNvPr id="5648" name="Google Shape;5648;p124"/>
            <p:cNvSpPr/>
            <p:nvPr/>
          </p:nvSpPr>
          <p:spPr>
            <a:xfrm>
              <a:off x="238125" y="2611400"/>
              <a:ext cx="3256350" cy="651425"/>
            </a:xfrm>
            <a:custGeom>
              <a:avLst/>
              <a:gdLst/>
              <a:ahLst/>
              <a:cxnLst/>
              <a:rect l="l" t="t" r="r" b="b"/>
              <a:pathLst>
                <a:path w="130254" h="26057" extrusionOk="0">
                  <a:moveTo>
                    <a:pt x="62699" y="0"/>
                  </a:moveTo>
                  <a:lnTo>
                    <a:pt x="36991" y="25679"/>
                  </a:lnTo>
                  <a:lnTo>
                    <a:pt x="0" y="25679"/>
                  </a:lnTo>
                  <a:lnTo>
                    <a:pt x="0" y="26057"/>
                  </a:lnTo>
                  <a:lnTo>
                    <a:pt x="37136" y="26057"/>
                  </a:lnTo>
                  <a:lnTo>
                    <a:pt x="62844" y="349"/>
                  </a:lnTo>
                  <a:lnTo>
                    <a:pt x="95677" y="349"/>
                  </a:lnTo>
                  <a:lnTo>
                    <a:pt x="114783" y="19455"/>
                  </a:lnTo>
                  <a:lnTo>
                    <a:pt x="130254" y="19455"/>
                  </a:lnTo>
                  <a:cubicBezTo>
                    <a:pt x="130225" y="19339"/>
                    <a:pt x="130225" y="19223"/>
                    <a:pt x="130254" y="19077"/>
                  </a:cubicBezTo>
                  <a:lnTo>
                    <a:pt x="114928" y="19077"/>
                  </a:lnTo>
                  <a:lnTo>
                    <a:pt x="9582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9" name="Google Shape;5649;p124"/>
            <p:cNvSpPr/>
            <p:nvPr/>
          </p:nvSpPr>
          <p:spPr>
            <a:xfrm>
              <a:off x="238125" y="2847675"/>
              <a:ext cx="937875" cy="429700"/>
            </a:xfrm>
            <a:custGeom>
              <a:avLst/>
              <a:gdLst/>
              <a:ahLst/>
              <a:cxnLst/>
              <a:rect l="l" t="t" r="r" b="b"/>
              <a:pathLst>
                <a:path w="37515" h="17188" extrusionOk="0">
                  <a:moveTo>
                    <a:pt x="0" y="0"/>
                  </a:moveTo>
                  <a:lnTo>
                    <a:pt x="0" y="727"/>
                  </a:lnTo>
                  <a:lnTo>
                    <a:pt x="20851" y="727"/>
                  </a:lnTo>
                  <a:lnTo>
                    <a:pt x="37340" y="17187"/>
                  </a:lnTo>
                  <a:cubicBezTo>
                    <a:pt x="37166" y="16896"/>
                    <a:pt x="37253" y="16547"/>
                    <a:pt x="37515" y="16344"/>
                  </a:cubicBezTo>
                  <a:lnTo>
                    <a:pt x="2117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0" name="Google Shape;5650;p124"/>
            <p:cNvSpPr/>
            <p:nvPr/>
          </p:nvSpPr>
          <p:spPr>
            <a:xfrm>
              <a:off x="238125" y="2487075"/>
              <a:ext cx="3190200" cy="581625"/>
            </a:xfrm>
            <a:custGeom>
              <a:avLst/>
              <a:gdLst/>
              <a:ahLst/>
              <a:cxnLst/>
              <a:rect l="l" t="t" r="r" b="b"/>
              <a:pathLst>
                <a:path w="127608" h="23265" extrusionOk="0">
                  <a:moveTo>
                    <a:pt x="29604" y="0"/>
                  </a:moveTo>
                  <a:lnTo>
                    <a:pt x="6689" y="22887"/>
                  </a:lnTo>
                  <a:lnTo>
                    <a:pt x="0" y="22887"/>
                  </a:lnTo>
                  <a:lnTo>
                    <a:pt x="0" y="23265"/>
                  </a:lnTo>
                  <a:lnTo>
                    <a:pt x="6834" y="23265"/>
                  </a:lnTo>
                  <a:lnTo>
                    <a:pt x="29750" y="349"/>
                  </a:lnTo>
                  <a:lnTo>
                    <a:pt x="68253" y="349"/>
                  </a:lnTo>
                  <a:lnTo>
                    <a:pt x="84073" y="16169"/>
                  </a:lnTo>
                  <a:lnTo>
                    <a:pt x="122198" y="16169"/>
                  </a:lnTo>
                  <a:lnTo>
                    <a:pt x="127607" y="10789"/>
                  </a:lnTo>
                  <a:cubicBezTo>
                    <a:pt x="127520" y="10673"/>
                    <a:pt x="127462" y="10528"/>
                    <a:pt x="127462" y="10382"/>
                  </a:cubicBezTo>
                  <a:lnTo>
                    <a:pt x="122053" y="15791"/>
                  </a:lnTo>
                  <a:lnTo>
                    <a:pt x="84219" y="15791"/>
                  </a:lnTo>
                  <a:lnTo>
                    <a:pt x="683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1" name="Google Shape;5651;p124"/>
            <p:cNvSpPr/>
            <p:nvPr/>
          </p:nvSpPr>
          <p:spPr>
            <a:xfrm>
              <a:off x="1982250" y="2556025"/>
              <a:ext cx="150525" cy="129550"/>
            </a:xfrm>
            <a:custGeom>
              <a:avLst/>
              <a:gdLst/>
              <a:ahLst/>
              <a:cxnLst/>
              <a:rect l="l" t="t" r="r" b="b"/>
              <a:pathLst>
                <a:path w="6021" h="5182" extrusionOk="0">
                  <a:moveTo>
                    <a:pt x="3432" y="383"/>
                  </a:moveTo>
                  <a:cubicBezTo>
                    <a:pt x="4653" y="383"/>
                    <a:pt x="5642" y="1372"/>
                    <a:pt x="5642" y="2593"/>
                  </a:cubicBezTo>
                  <a:cubicBezTo>
                    <a:pt x="5642" y="3931"/>
                    <a:pt x="4550" y="4817"/>
                    <a:pt x="3411" y="4817"/>
                  </a:cubicBezTo>
                  <a:cubicBezTo>
                    <a:pt x="2867" y="4817"/>
                    <a:pt x="2313" y="4615"/>
                    <a:pt x="1862" y="4164"/>
                  </a:cubicBezTo>
                  <a:cubicBezTo>
                    <a:pt x="466" y="2768"/>
                    <a:pt x="1454" y="383"/>
                    <a:pt x="3432" y="383"/>
                  </a:cubicBezTo>
                  <a:close/>
                  <a:moveTo>
                    <a:pt x="3406" y="1"/>
                  </a:moveTo>
                  <a:cubicBezTo>
                    <a:pt x="2771" y="1"/>
                    <a:pt x="2125" y="236"/>
                    <a:pt x="1600" y="761"/>
                  </a:cubicBezTo>
                  <a:cubicBezTo>
                    <a:pt x="0" y="2390"/>
                    <a:pt x="1135" y="5181"/>
                    <a:pt x="3432" y="5181"/>
                  </a:cubicBezTo>
                  <a:cubicBezTo>
                    <a:pt x="4857" y="5152"/>
                    <a:pt x="6020" y="4018"/>
                    <a:pt x="6020" y="2593"/>
                  </a:cubicBezTo>
                  <a:cubicBezTo>
                    <a:pt x="6020" y="1037"/>
                    <a:pt x="4739" y="1"/>
                    <a:pt x="34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2" name="Google Shape;5652;p124"/>
            <p:cNvSpPr/>
            <p:nvPr/>
          </p:nvSpPr>
          <p:spPr>
            <a:xfrm>
              <a:off x="2012050" y="2578675"/>
              <a:ext cx="98175" cy="84150"/>
            </a:xfrm>
            <a:custGeom>
              <a:avLst/>
              <a:gdLst/>
              <a:ahLst/>
              <a:cxnLst/>
              <a:rect l="l" t="t" r="r" b="b"/>
              <a:pathLst>
                <a:path w="3927" h="3366" extrusionOk="0">
                  <a:moveTo>
                    <a:pt x="2240" y="0"/>
                  </a:moveTo>
                  <a:cubicBezTo>
                    <a:pt x="757" y="0"/>
                    <a:pt x="1" y="1804"/>
                    <a:pt x="1048" y="2880"/>
                  </a:cubicBezTo>
                  <a:cubicBezTo>
                    <a:pt x="1393" y="3216"/>
                    <a:pt x="1814" y="3366"/>
                    <a:pt x="2225" y="3366"/>
                  </a:cubicBezTo>
                  <a:cubicBezTo>
                    <a:pt x="3096" y="3366"/>
                    <a:pt x="3927" y="2694"/>
                    <a:pt x="3927" y="1687"/>
                  </a:cubicBezTo>
                  <a:cubicBezTo>
                    <a:pt x="3927" y="757"/>
                    <a:pt x="3170" y="0"/>
                    <a:pt x="22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3" name="Google Shape;5653;p124"/>
            <p:cNvSpPr/>
            <p:nvPr/>
          </p:nvSpPr>
          <p:spPr>
            <a:xfrm>
              <a:off x="1122175" y="3227175"/>
              <a:ext cx="72725" cy="62325"/>
            </a:xfrm>
            <a:custGeom>
              <a:avLst/>
              <a:gdLst/>
              <a:ahLst/>
              <a:cxnLst/>
              <a:rect l="l" t="t" r="r" b="b"/>
              <a:pathLst>
                <a:path w="2909" h="2493" extrusionOk="0">
                  <a:moveTo>
                    <a:pt x="1658" y="1"/>
                  </a:moveTo>
                  <a:cubicBezTo>
                    <a:pt x="553" y="1"/>
                    <a:pt x="1" y="1338"/>
                    <a:pt x="786" y="2124"/>
                  </a:cubicBezTo>
                  <a:cubicBezTo>
                    <a:pt x="1040" y="2378"/>
                    <a:pt x="1353" y="2492"/>
                    <a:pt x="1660" y="2492"/>
                  </a:cubicBezTo>
                  <a:cubicBezTo>
                    <a:pt x="2298" y="2492"/>
                    <a:pt x="2909" y="1998"/>
                    <a:pt x="2909" y="1251"/>
                  </a:cubicBezTo>
                  <a:cubicBezTo>
                    <a:pt x="2909" y="553"/>
                    <a:pt x="2356" y="1"/>
                    <a:pt x="16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4" name="Google Shape;5654;p124"/>
            <p:cNvSpPr/>
            <p:nvPr/>
          </p:nvSpPr>
          <p:spPr>
            <a:xfrm>
              <a:off x="1290850" y="2970900"/>
              <a:ext cx="161425" cy="137800"/>
            </a:xfrm>
            <a:custGeom>
              <a:avLst/>
              <a:gdLst/>
              <a:ahLst/>
              <a:cxnLst/>
              <a:rect l="l" t="t" r="r" b="b"/>
              <a:pathLst>
                <a:path w="6457" h="5512" extrusionOk="0">
                  <a:moveTo>
                    <a:pt x="3694" y="364"/>
                  </a:moveTo>
                  <a:cubicBezTo>
                    <a:pt x="5002" y="364"/>
                    <a:pt x="6078" y="1440"/>
                    <a:pt x="6078" y="2778"/>
                  </a:cubicBezTo>
                  <a:cubicBezTo>
                    <a:pt x="6078" y="4215"/>
                    <a:pt x="4893" y="5172"/>
                    <a:pt x="3667" y="5172"/>
                  </a:cubicBezTo>
                  <a:cubicBezTo>
                    <a:pt x="3081" y="5172"/>
                    <a:pt x="2486" y="4953"/>
                    <a:pt x="2007" y="4465"/>
                  </a:cubicBezTo>
                  <a:cubicBezTo>
                    <a:pt x="495" y="2952"/>
                    <a:pt x="1571" y="364"/>
                    <a:pt x="3694" y="364"/>
                  </a:cubicBezTo>
                  <a:close/>
                  <a:moveTo>
                    <a:pt x="3670" y="0"/>
                  </a:moveTo>
                  <a:cubicBezTo>
                    <a:pt x="2995" y="0"/>
                    <a:pt x="2307" y="248"/>
                    <a:pt x="1745" y="800"/>
                  </a:cubicBezTo>
                  <a:cubicBezTo>
                    <a:pt x="0" y="2545"/>
                    <a:pt x="1222" y="5511"/>
                    <a:pt x="3694" y="5511"/>
                  </a:cubicBezTo>
                  <a:cubicBezTo>
                    <a:pt x="5206" y="5511"/>
                    <a:pt x="6456" y="4290"/>
                    <a:pt x="6456" y="2778"/>
                  </a:cubicBezTo>
                  <a:cubicBezTo>
                    <a:pt x="6456" y="1101"/>
                    <a:pt x="5092" y="0"/>
                    <a:pt x="36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5" name="Google Shape;5655;p124"/>
            <p:cNvSpPr/>
            <p:nvPr/>
          </p:nvSpPr>
          <p:spPr>
            <a:xfrm>
              <a:off x="1323550" y="2995250"/>
              <a:ext cx="104000" cy="89600"/>
            </a:xfrm>
            <a:custGeom>
              <a:avLst/>
              <a:gdLst/>
              <a:ahLst/>
              <a:cxnLst/>
              <a:rect l="l" t="t" r="r" b="b"/>
              <a:pathLst>
                <a:path w="4160" h="3584" extrusionOk="0">
                  <a:moveTo>
                    <a:pt x="2386" y="1"/>
                  </a:moveTo>
                  <a:cubicBezTo>
                    <a:pt x="786" y="1"/>
                    <a:pt x="1" y="1920"/>
                    <a:pt x="1135" y="3054"/>
                  </a:cubicBezTo>
                  <a:cubicBezTo>
                    <a:pt x="1492" y="3421"/>
                    <a:pt x="1934" y="3584"/>
                    <a:pt x="2368" y="3584"/>
                  </a:cubicBezTo>
                  <a:cubicBezTo>
                    <a:pt x="3280" y="3584"/>
                    <a:pt x="4160" y="2867"/>
                    <a:pt x="4160" y="1804"/>
                  </a:cubicBezTo>
                  <a:cubicBezTo>
                    <a:pt x="4160" y="815"/>
                    <a:pt x="3374" y="1"/>
                    <a:pt x="23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56" name="Google Shape;5656;p124"/>
          <p:cNvGrpSpPr/>
          <p:nvPr/>
        </p:nvGrpSpPr>
        <p:grpSpPr>
          <a:xfrm>
            <a:off x="4914046" y="3896709"/>
            <a:ext cx="3328449" cy="280981"/>
            <a:chOff x="3124400" y="4381700"/>
            <a:chExt cx="4227675" cy="358075"/>
          </a:xfrm>
        </p:grpSpPr>
        <p:sp>
          <p:nvSpPr>
            <p:cNvPr id="5657" name="Google Shape;5657;p124"/>
            <p:cNvSpPr/>
            <p:nvPr/>
          </p:nvSpPr>
          <p:spPr>
            <a:xfrm>
              <a:off x="3185475" y="4418775"/>
              <a:ext cx="4166600" cy="296650"/>
            </a:xfrm>
            <a:custGeom>
              <a:avLst/>
              <a:gdLst/>
              <a:ahLst/>
              <a:cxnLst/>
              <a:rect l="l" t="t" r="r" b="b"/>
              <a:pathLst>
                <a:path w="166664" h="11866" extrusionOk="0">
                  <a:moveTo>
                    <a:pt x="524" y="0"/>
                  </a:moveTo>
                  <a:cubicBezTo>
                    <a:pt x="349" y="146"/>
                    <a:pt x="146" y="320"/>
                    <a:pt x="0" y="495"/>
                  </a:cubicBezTo>
                  <a:lnTo>
                    <a:pt x="11371" y="11865"/>
                  </a:lnTo>
                  <a:lnTo>
                    <a:pt x="166198" y="11865"/>
                  </a:lnTo>
                  <a:cubicBezTo>
                    <a:pt x="166664" y="11865"/>
                    <a:pt x="166664" y="11138"/>
                    <a:pt x="166198" y="11138"/>
                  </a:cubicBezTo>
                  <a:lnTo>
                    <a:pt x="11662" y="11138"/>
                  </a:lnTo>
                  <a:lnTo>
                    <a:pt x="52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8" name="Google Shape;5658;p124"/>
            <p:cNvSpPr/>
            <p:nvPr/>
          </p:nvSpPr>
          <p:spPr>
            <a:xfrm>
              <a:off x="3937225" y="4673225"/>
              <a:ext cx="77800" cy="66550"/>
            </a:xfrm>
            <a:custGeom>
              <a:avLst/>
              <a:gdLst/>
              <a:ahLst/>
              <a:cxnLst/>
              <a:rect l="l" t="t" r="r" b="b"/>
              <a:pathLst>
                <a:path w="3112" h="2662" extrusionOk="0">
                  <a:moveTo>
                    <a:pt x="1774" y="0"/>
                  </a:moveTo>
                  <a:cubicBezTo>
                    <a:pt x="611" y="0"/>
                    <a:pt x="0" y="1425"/>
                    <a:pt x="844" y="2269"/>
                  </a:cubicBezTo>
                  <a:cubicBezTo>
                    <a:pt x="1115" y="2540"/>
                    <a:pt x="1447" y="2661"/>
                    <a:pt x="1773" y="2661"/>
                  </a:cubicBezTo>
                  <a:cubicBezTo>
                    <a:pt x="2457" y="2661"/>
                    <a:pt x="3112" y="2127"/>
                    <a:pt x="3112" y="1338"/>
                  </a:cubicBezTo>
                  <a:cubicBezTo>
                    <a:pt x="3112" y="582"/>
                    <a:pt x="2530" y="0"/>
                    <a:pt x="17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9" name="Google Shape;5659;p124"/>
            <p:cNvSpPr/>
            <p:nvPr/>
          </p:nvSpPr>
          <p:spPr>
            <a:xfrm>
              <a:off x="3124400" y="4381700"/>
              <a:ext cx="156350" cy="133200"/>
            </a:xfrm>
            <a:custGeom>
              <a:avLst/>
              <a:gdLst/>
              <a:ahLst/>
              <a:cxnLst/>
              <a:rect l="l" t="t" r="r" b="b"/>
              <a:pathLst>
                <a:path w="6254" h="5328" extrusionOk="0">
                  <a:moveTo>
                    <a:pt x="3578" y="0"/>
                  </a:moveTo>
                  <a:cubicBezTo>
                    <a:pt x="1193" y="0"/>
                    <a:pt x="1" y="2850"/>
                    <a:pt x="1687" y="4537"/>
                  </a:cubicBezTo>
                  <a:cubicBezTo>
                    <a:pt x="2234" y="5084"/>
                    <a:pt x="2903" y="5328"/>
                    <a:pt x="3559" y="5328"/>
                  </a:cubicBezTo>
                  <a:cubicBezTo>
                    <a:pt x="4926" y="5328"/>
                    <a:pt x="6233" y="4267"/>
                    <a:pt x="6253" y="2675"/>
                  </a:cubicBezTo>
                  <a:cubicBezTo>
                    <a:pt x="6253" y="1192"/>
                    <a:pt x="5061" y="0"/>
                    <a:pt x="35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60" name="Google Shape;5660;p124"/>
          <p:cNvGrpSpPr/>
          <p:nvPr/>
        </p:nvGrpSpPr>
        <p:grpSpPr>
          <a:xfrm flipH="1">
            <a:off x="4915899" y="4422513"/>
            <a:ext cx="3324862" cy="82397"/>
            <a:chOff x="238125" y="2284950"/>
            <a:chExt cx="2803425" cy="69475"/>
          </a:xfrm>
        </p:grpSpPr>
        <p:sp>
          <p:nvSpPr>
            <p:cNvPr id="5661" name="Google Shape;5661;p124"/>
            <p:cNvSpPr/>
            <p:nvPr/>
          </p:nvSpPr>
          <p:spPr>
            <a:xfrm>
              <a:off x="238125" y="2314775"/>
              <a:ext cx="2772875" cy="9475"/>
            </a:xfrm>
            <a:custGeom>
              <a:avLst/>
              <a:gdLst/>
              <a:ahLst/>
              <a:cxnLst/>
              <a:rect l="l" t="t" r="r" b="b"/>
              <a:pathLst>
                <a:path w="110915" h="379" extrusionOk="0">
                  <a:moveTo>
                    <a:pt x="0" y="0"/>
                  </a:moveTo>
                  <a:lnTo>
                    <a:pt x="0" y="378"/>
                  </a:lnTo>
                  <a:lnTo>
                    <a:pt x="110740" y="378"/>
                  </a:lnTo>
                  <a:cubicBezTo>
                    <a:pt x="110828" y="378"/>
                    <a:pt x="110915" y="291"/>
                    <a:pt x="110915" y="175"/>
                  </a:cubicBezTo>
                  <a:cubicBezTo>
                    <a:pt x="110915" y="87"/>
                    <a:pt x="110828" y="0"/>
                    <a:pt x="1107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2" name="Google Shape;5662;p124"/>
            <p:cNvSpPr/>
            <p:nvPr/>
          </p:nvSpPr>
          <p:spPr>
            <a:xfrm>
              <a:off x="2960300" y="2284950"/>
              <a:ext cx="81250" cy="69475"/>
            </a:xfrm>
            <a:custGeom>
              <a:avLst/>
              <a:gdLst/>
              <a:ahLst/>
              <a:cxnLst/>
              <a:rect l="l" t="t" r="r" b="b"/>
              <a:pathLst>
                <a:path w="3250" h="2779" extrusionOk="0">
                  <a:moveTo>
                    <a:pt x="1818" y="0"/>
                  </a:moveTo>
                  <a:cubicBezTo>
                    <a:pt x="592" y="0"/>
                    <a:pt x="1" y="1492"/>
                    <a:pt x="865" y="2356"/>
                  </a:cubicBezTo>
                  <a:cubicBezTo>
                    <a:pt x="1148" y="2649"/>
                    <a:pt x="1498" y="2779"/>
                    <a:pt x="1842" y="2779"/>
                  </a:cubicBezTo>
                  <a:cubicBezTo>
                    <a:pt x="2559" y="2779"/>
                    <a:pt x="3249" y="2213"/>
                    <a:pt x="3249" y="1368"/>
                  </a:cubicBezTo>
                  <a:cubicBezTo>
                    <a:pt x="3249" y="612"/>
                    <a:pt x="2610" y="1"/>
                    <a:pt x="1853" y="1"/>
                  </a:cubicBezTo>
                  <a:cubicBezTo>
                    <a:pt x="1842" y="1"/>
                    <a:pt x="1830" y="0"/>
                    <a:pt x="18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63" name="Google Shape;5663;p124"/>
          <p:cNvSpPr txBox="1">
            <a:spLocks noGrp="1"/>
          </p:cNvSpPr>
          <p:nvPr>
            <p:ph type="title"/>
          </p:nvPr>
        </p:nvSpPr>
        <p:spPr>
          <a:xfrm>
            <a:off x="713325" y="539700"/>
            <a:ext cx="7717500" cy="477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sr-Latn-RS" dirty="0"/>
              <a:t>THANK YOU FOR YOUR ATTENTION</a:t>
            </a:r>
            <a:endParaRPr dirty="0"/>
          </a:p>
        </p:txBody>
      </p:sp>
      <p:grpSp>
        <p:nvGrpSpPr>
          <p:cNvPr id="5664" name="Google Shape;5664;p124"/>
          <p:cNvGrpSpPr/>
          <p:nvPr/>
        </p:nvGrpSpPr>
        <p:grpSpPr>
          <a:xfrm>
            <a:off x="900585" y="1381873"/>
            <a:ext cx="3122646" cy="3122625"/>
            <a:chOff x="3405025" y="676800"/>
            <a:chExt cx="3750025" cy="3750000"/>
          </a:xfrm>
        </p:grpSpPr>
        <p:sp>
          <p:nvSpPr>
            <p:cNvPr id="5665" name="Google Shape;5665;p124"/>
            <p:cNvSpPr/>
            <p:nvPr/>
          </p:nvSpPr>
          <p:spPr>
            <a:xfrm>
              <a:off x="4060800" y="1331825"/>
              <a:ext cx="2439200" cy="2439925"/>
            </a:xfrm>
            <a:custGeom>
              <a:avLst/>
              <a:gdLst/>
              <a:ahLst/>
              <a:cxnLst/>
              <a:rect l="l" t="t" r="r" b="b"/>
              <a:pathLst>
                <a:path w="97568" h="97597" extrusionOk="0">
                  <a:moveTo>
                    <a:pt x="48770" y="1019"/>
                  </a:moveTo>
                  <a:cubicBezTo>
                    <a:pt x="75117" y="1019"/>
                    <a:pt x="96550" y="22451"/>
                    <a:pt x="96550" y="48799"/>
                  </a:cubicBezTo>
                  <a:cubicBezTo>
                    <a:pt x="96550" y="75146"/>
                    <a:pt x="75117" y="96578"/>
                    <a:pt x="48770" y="96578"/>
                  </a:cubicBezTo>
                  <a:cubicBezTo>
                    <a:pt x="22451" y="96578"/>
                    <a:pt x="1019" y="75146"/>
                    <a:pt x="1019" y="48799"/>
                  </a:cubicBezTo>
                  <a:cubicBezTo>
                    <a:pt x="1048" y="22422"/>
                    <a:pt x="22422" y="1048"/>
                    <a:pt x="48770" y="1019"/>
                  </a:cubicBezTo>
                  <a:close/>
                  <a:moveTo>
                    <a:pt x="48770" y="1"/>
                  </a:moveTo>
                  <a:cubicBezTo>
                    <a:pt x="21870" y="1"/>
                    <a:pt x="1" y="21899"/>
                    <a:pt x="1" y="48799"/>
                  </a:cubicBezTo>
                  <a:cubicBezTo>
                    <a:pt x="1" y="75698"/>
                    <a:pt x="21870" y="97596"/>
                    <a:pt x="48770" y="97596"/>
                  </a:cubicBezTo>
                  <a:cubicBezTo>
                    <a:pt x="75670" y="97596"/>
                    <a:pt x="97568" y="75698"/>
                    <a:pt x="97568" y="48799"/>
                  </a:cubicBezTo>
                  <a:cubicBezTo>
                    <a:pt x="97568" y="21899"/>
                    <a:pt x="75699" y="1"/>
                    <a:pt x="487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6" name="Google Shape;5666;p124"/>
            <p:cNvSpPr/>
            <p:nvPr/>
          </p:nvSpPr>
          <p:spPr>
            <a:xfrm>
              <a:off x="3994650" y="1633550"/>
              <a:ext cx="498775" cy="864450"/>
            </a:xfrm>
            <a:custGeom>
              <a:avLst/>
              <a:gdLst/>
              <a:ahLst/>
              <a:cxnLst/>
              <a:rect l="l" t="t" r="r" b="b"/>
              <a:pathLst>
                <a:path w="19951" h="34578" extrusionOk="0">
                  <a:moveTo>
                    <a:pt x="15384" y="0"/>
                  </a:moveTo>
                  <a:cubicBezTo>
                    <a:pt x="6108" y="9074"/>
                    <a:pt x="611" y="21317"/>
                    <a:pt x="1" y="34287"/>
                  </a:cubicBezTo>
                  <a:lnTo>
                    <a:pt x="6398" y="34578"/>
                  </a:lnTo>
                  <a:cubicBezTo>
                    <a:pt x="6951" y="23207"/>
                    <a:pt x="11778" y="12476"/>
                    <a:pt x="19950" y="4537"/>
                  </a:cubicBezTo>
                  <a:lnTo>
                    <a:pt x="153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7" name="Google Shape;5667;p124"/>
            <p:cNvSpPr/>
            <p:nvPr/>
          </p:nvSpPr>
          <p:spPr>
            <a:xfrm>
              <a:off x="4434500" y="2601225"/>
              <a:ext cx="2131675" cy="1236850"/>
            </a:xfrm>
            <a:custGeom>
              <a:avLst/>
              <a:gdLst/>
              <a:ahLst/>
              <a:cxnLst/>
              <a:rect l="l" t="t" r="r" b="b"/>
              <a:pathLst>
                <a:path w="85267" h="49474" extrusionOk="0">
                  <a:moveTo>
                    <a:pt x="78839" y="0"/>
                  </a:moveTo>
                  <a:cubicBezTo>
                    <a:pt x="78112" y="17303"/>
                    <a:pt x="67527" y="32658"/>
                    <a:pt x="51590" y="39492"/>
                  </a:cubicBezTo>
                  <a:cubicBezTo>
                    <a:pt x="45901" y="41926"/>
                    <a:pt x="39888" y="43113"/>
                    <a:pt x="33915" y="43113"/>
                  </a:cubicBezTo>
                  <a:cubicBezTo>
                    <a:pt x="23187" y="43113"/>
                    <a:pt x="12586" y="39282"/>
                    <a:pt x="4217" y="31960"/>
                  </a:cubicBezTo>
                  <a:lnTo>
                    <a:pt x="1" y="36816"/>
                  </a:lnTo>
                  <a:cubicBezTo>
                    <a:pt x="9541" y="45127"/>
                    <a:pt x="21601" y="49474"/>
                    <a:pt x="33817" y="49474"/>
                  </a:cubicBezTo>
                  <a:cubicBezTo>
                    <a:pt x="40665" y="49474"/>
                    <a:pt x="47562" y="48108"/>
                    <a:pt x="54091" y="45308"/>
                  </a:cubicBezTo>
                  <a:cubicBezTo>
                    <a:pt x="72267" y="37543"/>
                    <a:pt x="84394" y="20037"/>
                    <a:pt x="85266" y="291"/>
                  </a:cubicBezTo>
                  <a:lnTo>
                    <a:pt x="7883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8" name="Google Shape;5668;p124"/>
            <p:cNvSpPr/>
            <p:nvPr/>
          </p:nvSpPr>
          <p:spPr>
            <a:xfrm>
              <a:off x="5693700" y="1354375"/>
              <a:ext cx="429700" cy="346800"/>
            </a:xfrm>
            <a:custGeom>
              <a:avLst/>
              <a:gdLst/>
              <a:ahLst/>
              <a:cxnLst/>
              <a:rect l="l" t="t" r="r" b="b"/>
              <a:pathLst>
                <a:path w="17188" h="13872" extrusionOk="0">
                  <a:moveTo>
                    <a:pt x="2356" y="0"/>
                  </a:moveTo>
                  <a:lnTo>
                    <a:pt x="1" y="5991"/>
                  </a:lnTo>
                  <a:cubicBezTo>
                    <a:pt x="4741" y="7852"/>
                    <a:pt x="9132" y="10528"/>
                    <a:pt x="12971" y="13872"/>
                  </a:cubicBezTo>
                  <a:lnTo>
                    <a:pt x="17188" y="9015"/>
                  </a:lnTo>
                  <a:cubicBezTo>
                    <a:pt x="12797" y="5177"/>
                    <a:pt x="7766" y="2152"/>
                    <a:pt x="23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9" name="Google Shape;5669;p124"/>
            <p:cNvSpPr/>
            <p:nvPr/>
          </p:nvSpPr>
          <p:spPr>
            <a:xfrm>
              <a:off x="3897225" y="1168975"/>
              <a:ext cx="2766350" cy="2766350"/>
            </a:xfrm>
            <a:custGeom>
              <a:avLst/>
              <a:gdLst/>
              <a:ahLst/>
              <a:cxnLst/>
              <a:rect l="l" t="t" r="r" b="b"/>
              <a:pathLst>
                <a:path w="110654" h="110654" extrusionOk="0">
                  <a:moveTo>
                    <a:pt x="55313" y="321"/>
                  </a:moveTo>
                  <a:cubicBezTo>
                    <a:pt x="85644" y="321"/>
                    <a:pt x="110305" y="25010"/>
                    <a:pt x="110305" y="55313"/>
                  </a:cubicBezTo>
                  <a:cubicBezTo>
                    <a:pt x="110305" y="85644"/>
                    <a:pt x="85644" y="110304"/>
                    <a:pt x="55313" y="110304"/>
                  </a:cubicBezTo>
                  <a:cubicBezTo>
                    <a:pt x="25010" y="110304"/>
                    <a:pt x="350" y="85644"/>
                    <a:pt x="350" y="55313"/>
                  </a:cubicBezTo>
                  <a:cubicBezTo>
                    <a:pt x="350" y="25010"/>
                    <a:pt x="25010" y="321"/>
                    <a:pt x="55313" y="321"/>
                  </a:cubicBezTo>
                  <a:close/>
                  <a:moveTo>
                    <a:pt x="55313" y="1"/>
                  </a:moveTo>
                  <a:cubicBezTo>
                    <a:pt x="24807" y="1"/>
                    <a:pt x="1" y="24807"/>
                    <a:pt x="1" y="55313"/>
                  </a:cubicBezTo>
                  <a:cubicBezTo>
                    <a:pt x="1" y="85818"/>
                    <a:pt x="24807" y="110653"/>
                    <a:pt x="55313" y="110653"/>
                  </a:cubicBezTo>
                  <a:cubicBezTo>
                    <a:pt x="85819" y="110653"/>
                    <a:pt x="110654" y="85818"/>
                    <a:pt x="110654" y="55313"/>
                  </a:cubicBezTo>
                  <a:cubicBezTo>
                    <a:pt x="110654" y="24807"/>
                    <a:pt x="85819" y="1"/>
                    <a:pt x="553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0" name="Google Shape;5670;p124"/>
            <p:cNvSpPr/>
            <p:nvPr/>
          </p:nvSpPr>
          <p:spPr>
            <a:xfrm>
              <a:off x="4444675" y="1143500"/>
              <a:ext cx="1616200" cy="323575"/>
            </a:xfrm>
            <a:custGeom>
              <a:avLst/>
              <a:gdLst/>
              <a:ahLst/>
              <a:cxnLst/>
              <a:rect l="l" t="t" r="r" b="b"/>
              <a:pathLst>
                <a:path w="64648" h="12943" extrusionOk="0">
                  <a:moveTo>
                    <a:pt x="33426" y="0"/>
                  </a:moveTo>
                  <a:cubicBezTo>
                    <a:pt x="21662" y="0"/>
                    <a:pt x="9916" y="3679"/>
                    <a:pt x="1" y="10994"/>
                  </a:cubicBezTo>
                  <a:lnTo>
                    <a:pt x="1368" y="12943"/>
                  </a:lnTo>
                  <a:cubicBezTo>
                    <a:pt x="10644" y="6051"/>
                    <a:pt x="21870" y="2357"/>
                    <a:pt x="33415" y="2357"/>
                  </a:cubicBezTo>
                  <a:cubicBezTo>
                    <a:pt x="44088" y="2357"/>
                    <a:pt x="54499" y="5527"/>
                    <a:pt x="63368" y="11460"/>
                  </a:cubicBezTo>
                  <a:lnTo>
                    <a:pt x="64648" y="9453"/>
                  </a:lnTo>
                  <a:cubicBezTo>
                    <a:pt x="55179" y="3141"/>
                    <a:pt x="44295" y="0"/>
                    <a:pt x="334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1" name="Google Shape;5671;p124"/>
            <p:cNvSpPr/>
            <p:nvPr/>
          </p:nvSpPr>
          <p:spPr>
            <a:xfrm>
              <a:off x="3790350" y="2259525"/>
              <a:ext cx="663075" cy="1404625"/>
            </a:xfrm>
            <a:custGeom>
              <a:avLst/>
              <a:gdLst/>
              <a:ahLst/>
              <a:cxnLst/>
              <a:rect l="l" t="t" r="r" b="b"/>
              <a:pathLst>
                <a:path w="26523" h="56185" extrusionOk="0">
                  <a:moveTo>
                    <a:pt x="4479" y="0"/>
                  </a:moveTo>
                  <a:lnTo>
                    <a:pt x="4479" y="0"/>
                  </a:lnTo>
                  <a:cubicBezTo>
                    <a:pt x="1" y="21142"/>
                    <a:pt x="7998" y="42952"/>
                    <a:pt x="25069" y="56184"/>
                  </a:cubicBezTo>
                  <a:lnTo>
                    <a:pt x="26523" y="54323"/>
                  </a:lnTo>
                  <a:cubicBezTo>
                    <a:pt x="13349" y="44116"/>
                    <a:pt x="5613" y="28383"/>
                    <a:pt x="5643" y="11691"/>
                  </a:cubicBezTo>
                  <a:cubicBezTo>
                    <a:pt x="5613" y="7910"/>
                    <a:pt x="6021" y="4129"/>
                    <a:pt x="6806" y="436"/>
                  </a:cubicBezTo>
                  <a:lnTo>
                    <a:pt x="447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2" name="Google Shape;5672;p124"/>
            <p:cNvSpPr/>
            <p:nvPr/>
          </p:nvSpPr>
          <p:spPr>
            <a:xfrm>
              <a:off x="5378900" y="3271525"/>
              <a:ext cx="1092750" cy="685600"/>
            </a:xfrm>
            <a:custGeom>
              <a:avLst/>
              <a:gdLst/>
              <a:ahLst/>
              <a:cxnLst/>
              <a:rect l="l" t="t" r="r" b="b"/>
              <a:pathLst>
                <a:path w="43710" h="27424" extrusionOk="0">
                  <a:moveTo>
                    <a:pt x="41703" y="1"/>
                  </a:moveTo>
                  <a:cubicBezTo>
                    <a:pt x="32572" y="14483"/>
                    <a:pt x="17100" y="23789"/>
                    <a:pt x="1" y="25039"/>
                  </a:cubicBezTo>
                  <a:lnTo>
                    <a:pt x="204" y="27424"/>
                  </a:lnTo>
                  <a:cubicBezTo>
                    <a:pt x="18031" y="26086"/>
                    <a:pt x="34171" y="16373"/>
                    <a:pt x="43710" y="1280"/>
                  </a:cubicBezTo>
                  <a:lnTo>
                    <a:pt x="417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3" name="Google Shape;5673;p124"/>
            <p:cNvSpPr/>
            <p:nvPr/>
          </p:nvSpPr>
          <p:spPr>
            <a:xfrm>
              <a:off x="3405025" y="676800"/>
              <a:ext cx="3750025" cy="3750000"/>
            </a:xfrm>
            <a:custGeom>
              <a:avLst/>
              <a:gdLst/>
              <a:ahLst/>
              <a:cxnLst/>
              <a:rect l="l" t="t" r="r" b="b"/>
              <a:pathLst>
                <a:path w="150001" h="150000" extrusionOk="0">
                  <a:moveTo>
                    <a:pt x="75001" y="814"/>
                  </a:moveTo>
                  <a:cubicBezTo>
                    <a:pt x="115918" y="814"/>
                    <a:pt x="149216" y="34083"/>
                    <a:pt x="149216" y="75000"/>
                  </a:cubicBezTo>
                  <a:cubicBezTo>
                    <a:pt x="149216" y="115916"/>
                    <a:pt x="115918" y="149214"/>
                    <a:pt x="75001" y="149214"/>
                  </a:cubicBezTo>
                  <a:cubicBezTo>
                    <a:pt x="34084" y="149214"/>
                    <a:pt x="815" y="115916"/>
                    <a:pt x="815" y="75000"/>
                  </a:cubicBezTo>
                  <a:cubicBezTo>
                    <a:pt x="815" y="34083"/>
                    <a:pt x="34084" y="814"/>
                    <a:pt x="75001" y="814"/>
                  </a:cubicBezTo>
                  <a:close/>
                  <a:moveTo>
                    <a:pt x="75001" y="0"/>
                  </a:moveTo>
                  <a:cubicBezTo>
                    <a:pt x="33648" y="0"/>
                    <a:pt x="1" y="33647"/>
                    <a:pt x="1" y="75000"/>
                  </a:cubicBezTo>
                  <a:cubicBezTo>
                    <a:pt x="1" y="116352"/>
                    <a:pt x="33648" y="149999"/>
                    <a:pt x="75001" y="149999"/>
                  </a:cubicBezTo>
                  <a:cubicBezTo>
                    <a:pt x="116354" y="149999"/>
                    <a:pt x="150001" y="116352"/>
                    <a:pt x="150001" y="75000"/>
                  </a:cubicBezTo>
                  <a:cubicBezTo>
                    <a:pt x="150001" y="33647"/>
                    <a:pt x="116383" y="0"/>
                    <a:pt x="750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4" name="Google Shape;5674;p124"/>
            <p:cNvSpPr/>
            <p:nvPr/>
          </p:nvSpPr>
          <p:spPr>
            <a:xfrm>
              <a:off x="3600600" y="873075"/>
              <a:ext cx="3358875" cy="3358150"/>
            </a:xfrm>
            <a:custGeom>
              <a:avLst/>
              <a:gdLst/>
              <a:ahLst/>
              <a:cxnLst/>
              <a:rect l="l" t="t" r="r" b="b"/>
              <a:pathLst>
                <a:path w="134355" h="134326" extrusionOk="0">
                  <a:moveTo>
                    <a:pt x="66102" y="1"/>
                  </a:moveTo>
                  <a:cubicBezTo>
                    <a:pt x="66073" y="1"/>
                    <a:pt x="66015" y="30"/>
                    <a:pt x="65985" y="59"/>
                  </a:cubicBezTo>
                  <a:cubicBezTo>
                    <a:pt x="65956" y="88"/>
                    <a:pt x="65927" y="117"/>
                    <a:pt x="65927" y="175"/>
                  </a:cubicBezTo>
                  <a:cubicBezTo>
                    <a:pt x="65927" y="263"/>
                    <a:pt x="66015" y="350"/>
                    <a:pt x="66102" y="350"/>
                  </a:cubicBezTo>
                  <a:cubicBezTo>
                    <a:pt x="66443" y="341"/>
                    <a:pt x="66781" y="338"/>
                    <a:pt x="67116" y="338"/>
                  </a:cubicBezTo>
                  <a:cubicBezTo>
                    <a:pt x="67924" y="338"/>
                    <a:pt x="68714" y="358"/>
                    <a:pt x="69475" y="379"/>
                  </a:cubicBezTo>
                  <a:lnTo>
                    <a:pt x="69475" y="350"/>
                  </a:lnTo>
                  <a:cubicBezTo>
                    <a:pt x="69490" y="355"/>
                    <a:pt x="69505" y="357"/>
                    <a:pt x="69520" y="357"/>
                  </a:cubicBezTo>
                  <a:cubicBezTo>
                    <a:pt x="69590" y="357"/>
                    <a:pt x="69650" y="301"/>
                    <a:pt x="69650" y="204"/>
                  </a:cubicBezTo>
                  <a:cubicBezTo>
                    <a:pt x="69650" y="117"/>
                    <a:pt x="69592" y="59"/>
                    <a:pt x="69504" y="59"/>
                  </a:cubicBezTo>
                  <a:cubicBezTo>
                    <a:pt x="68719" y="1"/>
                    <a:pt x="67963" y="1"/>
                    <a:pt x="67207" y="1"/>
                  </a:cubicBezTo>
                  <a:close/>
                  <a:moveTo>
                    <a:pt x="62699" y="146"/>
                  </a:moveTo>
                  <a:cubicBezTo>
                    <a:pt x="61565" y="233"/>
                    <a:pt x="60431" y="321"/>
                    <a:pt x="59326" y="466"/>
                  </a:cubicBezTo>
                  <a:cubicBezTo>
                    <a:pt x="59239" y="466"/>
                    <a:pt x="59181" y="524"/>
                    <a:pt x="59181" y="612"/>
                  </a:cubicBezTo>
                  <a:lnTo>
                    <a:pt x="59181" y="641"/>
                  </a:lnTo>
                  <a:cubicBezTo>
                    <a:pt x="59210" y="728"/>
                    <a:pt x="59268" y="786"/>
                    <a:pt x="59355" y="786"/>
                  </a:cubicBezTo>
                  <a:lnTo>
                    <a:pt x="59384" y="786"/>
                  </a:lnTo>
                  <a:cubicBezTo>
                    <a:pt x="60460" y="641"/>
                    <a:pt x="61594" y="553"/>
                    <a:pt x="62728" y="466"/>
                  </a:cubicBezTo>
                  <a:cubicBezTo>
                    <a:pt x="62816" y="466"/>
                    <a:pt x="62903" y="379"/>
                    <a:pt x="62874" y="292"/>
                  </a:cubicBezTo>
                  <a:cubicBezTo>
                    <a:pt x="62874" y="204"/>
                    <a:pt x="62816" y="146"/>
                    <a:pt x="62699" y="146"/>
                  </a:cubicBezTo>
                  <a:close/>
                  <a:moveTo>
                    <a:pt x="72878" y="233"/>
                  </a:moveTo>
                  <a:cubicBezTo>
                    <a:pt x="72790" y="233"/>
                    <a:pt x="72703" y="292"/>
                    <a:pt x="72703" y="379"/>
                  </a:cubicBezTo>
                  <a:lnTo>
                    <a:pt x="72703" y="408"/>
                  </a:lnTo>
                  <a:cubicBezTo>
                    <a:pt x="72703" y="495"/>
                    <a:pt x="72761" y="553"/>
                    <a:pt x="72849" y="582"/>
                  </a:cubicBezTo>
                  <a:cubicBezTo>
                    <a:pt x="73954" y="670"/>
                    <a:pt x="75088" y="786"/>
                    <a:pt x="76193" y="931"/>
                  </a:cubicBezTo>
                  <a:cubicBezTo>
                    <a:pt x="76280" y="931"/>
                    <a:pt x="76367" y="873"/>
                    <a:pt x="76396" y="786"/>
                  </a:cubicBezTo>
                  <a:lnTo>
                    <a:pt x="76396" y="757"/>
                  </a:lnTo>
                  <a:cubicBezTo>
                    <a:pt x="76396" y="670"/>
                    <a:pt x="76338" y="612"/>
                    <a:pt x="76251" y="612"/>
                  </a:cubicBezTo>
                  <a:cubicBezTo>
                    <a:pt x="75146" y="466"/>
                    <a:pt x="74012" y="321"/>
                    <a:pt x="72878" y="233"/>
                  </a:cubicBezTo>
                  <a:close/>
                  <a:moveTo>
                    <a:pt x="56017" y="926"/>
                  </a:moveTo>
                  <a:cubicBezTo>
                    <a:pt x="56005" y="926"/>
                    <a:pt x="55993" y="928"/>
                    <a:pt x="55982" y="931"/>
                  </a:cubicBezTo>
                  <a:cubicBezTo>
                    <a:pt x="54847" y="1106"/>
                    <a:pt x="53742" y="1339"/>
                    <a:pt x="52637" y="1571"/>
                  </a:cubicBezTo>
                  <a:cubicBezTo>
                    <a:pt x="52579" y="1600"/>
                    <a:pt x="52521" y="1658"/>
                    <a:pt x="52521" y="1746"/>
                  </a:cubicBezTo>
                  <a:lnTo>
                    <a:pt x="52521" y="1775"/>
                  </a:lnTo>
                  <a:cubicBezTo>
                    <a:pt x="52550" y="1862"/>
                    <a:pt x="52608" y="1920"/>
                    <a:pt x="52695" y="1920"/>
                  </a:cubicBezTo>
                  <a:lnTo>
                    <a:pt x="52725" y="1920"/>
                  </a:lnTo>
                  <a:lnTo>
                    <a:pt x="52870" y="1891"/>
                  </a:lnTo>
                  <a:cubicBezTo>
                    <a:pt x="53917" y="1658"/>
                    <a:pt x="54964" y="1455"/>
                    <a:pt x="56040" y="1251"/>
                  </a:cubicBezTo>
                  <a:cubicBezTo>
                    <a:pt x="56127" y="1251"/>
                    <a:pt x="56185" y="1164"/>
                    <a:pt x="56185" y="1106"/>
                  </a:cubicBezTo>
                  <a:lnTo>
                    <a:pt x="56185" y="1077"/>
                  </a:lnTo>
                  <a:cubicBezTo>
                    <a:pt x="56160" y="1001"/>
                    <a:pt x="56091" y="926"/>
                    <a:pt x="56017" y="926"/>
                  </a:cubicBezTo>
                  <a:close/>
                  <a:moveTo>
                    <a:pt x="79566" y="1135"/>
                  </a:moveTo>
                  <a:cubicBezTo>
                    <a:pt x="79479" y="1135"/>
                    <a:pt x="79392" y="1193"/>
                    <a:pt x="79363" y="1280"/>
                  </a:cubicBezTo>
                  <a:cubicBezTo>
                    <a:pt x="79363" y="1280"/>
                    <a:pt x="79363" y="1309"/>
                    <a:pt x="79363" y="1309"/>
                  </a:cubicBezTo>
                  <a:cubicBezTo>
                    <a:pt x="79392" y="1397"/>
                    <a:pt x="79450" y="1455"/>
                    <a:pt x="79508" y="1484"/>
                  </a:cubicBezTo>
                  <a:cubicBezTo>
                    <a:pt x="80642" y="1688"/>
                    <a:pt x="81718" y="1920"/>
                    <a:pt x="82823" y="2182"/>
                  </a:cubicBezTo>
                  <a:lnTo>
                    <a:pt x="82852" y="2182"/>
                  </a:lnTo>
                  <a:lnTo>
                    <a:pt x="82852" y="2153"/>
                  </a:lnTo>
                  <a:cubicBezTo>
                    <a:pt x="82940" y="2153"/>
                    <a:pt x="82998" y="2124"/>
                    <a:pt x="83027" y="2066"/>
                  </a:cubicBezTo>
                  <a:cubicBezTo>
                    <a:pt x="83027" y="2036"/>
                    <a:pt x="83027" y="2036"/>
                    <a:pt x="83027" y="2007"/>
                  </a:cubicBezTo>
                  <a:cubicBezTo>
                    <a:pt x="83027" y="1920"/>
                    <a:pt x="82969" y="1862"/>
                    <a:pt x="82882" y="1862"/>
                  </a:cubicBezTo>
                  <a:cubicBezTo>
                    <a:pt x="81776" y="1571"/>
                    <a:pt x="80671" y="1339"/>
                    <a:pt x="79566" y="1135"/>
                  </a:cubicBezTo>
                  <a:close/>
                  <a:moveTo>
                    <a:pt x="49397" y="2378"/>
                  </a:moveTo>
                  <a:cubicBezTo>
                    <a:pt x="49382" y="2378"/>
                    <a:pt x="49367" y="2380"/>
                    <a:pt x="49351" y="2385"/>
                  </a:cubicBezTo>
                  <a:cubicBezTo>
                    <a:pt x="48246" y="2705"/>
                    <a:pt x="47170" y="3025"/>
                    <a:pt x="46094" y="3374"/>
                  </a:cubicBezTo>
                  <a:cubicBezTo>
                    <a:pt x="46036" y="3403"/>
                    <a:pt x="45978" y="3461"/>
                    <a:pt x="45978" y="3549"/>
                  </a:cubicBezTo>
                  <a:cubicBezTo>
                    <a:pt x="45978" y="3549"/>
                    <a:pt x="45978" y="3578"/>
                    <a:pt x="45978" y="3607"/>
                  </a:cubicBezTo>
                  <a:cubicBezTo>
                    <a:pt x="46007" y="3665"/>
                    <a:pt x="46065" y="3694"/>
                    <a:pt x="46152" y="3694"/>
                  </a:cubicBezTo>
                  <a:lnTo>
                    <a:pt x="46210" y="3694"/>
                  </a:lnTo>
                  <a:cubicBezTo>
                    <a:pt x="47257" y="3345"/>
                    <a:pt x="48333" y="3025"/>
                    <a:pt x="49438" y="2734"/>
                  </a:cubicBezTo>
                  <a:cubicBezTo>
                    <a:pt x="49497" y="2705"/>
                    <a:pt x="49555" y="2647"/>
                    <a:pt x="49555" y="2560"/>
                  </a:cubicBezTo>
                  <a:cubicBezTo>
                    <a:pt x="49555" y="2531"/>
                    <a:pt x="49555" y="2531"/>
                    <a:pt x="49555" y="2502"/>
                  </a:cubicBezTo>
                  <a:cubicBezTo>
                    <a:pt x="49531" y="2430"/>
                    <a:pt x="49467" y="2378"/>
                    <a:pt x="49397" y="2378"/>
                  </a:cubicBezTo>
                  <a:close/>
                  <a:moveTo>
                    <a:pt x="86109" y="2698"/>
                  </a:moveTo>
                  <a:cubicBezTo>
                    <a:pt x="86023" y="2698"/>
                    <a:pt x="85964" y="2750"/>
                    <a:pt x="85964" y="2822"/>
                  </a:cubicBezTo>
                  <a:cubicBezTo>
                    <a:pt x="85964" y="2851"/>
                    <a:pt x="85964" y="2851"/>
                    <a:pt x="85964" y="2880"/>
                  </a:cubicBezTo>
                  <a:cubicBezTo>
                    <a:pt x="85964" y="2938"/>
                    <a:pt x="85993" y="3025"/>
                    <a:pt x="86080" y="3025"/>
                  </a:cubicBezTo>
                  <a:cubicBezTo>
                    <a:pt x="87156" y="3345"/>
                    <a:pt x="88232" y="3694"/>
                    <a:pt x="89279" y="4072"/>
                  </a:cubicBezTo>
                  <a:lnTo>
                    <a:pt x="89338" y="4072"/>
                  </a:lnTo>
                  <a:cubicBezTo>
                    <a:pt x="89425" y="4072"/>
                    <a:pt x="89483" y="4014"/>
                    <a:pt x="89483" y="3956"/>
                  </a:cubicBezTo>
                  <a:cubicBezTo>
                    <a:pt x="89512" y="3927"/>
                    <a:pt x="89512" y="3898"/>
                    <a:pt x="89483" y="3898"/>
                  </a:cubicBezTo>
                  <a:cubicBezTo>
                    <a:pt x="89483" y="3810"/>
                    <a:pt x="89454" y="3752"/>
                    <a:pt x="89396" y="3723"/>
                  </a:cubicBezTo>
                  <a:cubicBezTo>
                    <a:pt x="88349" y="3374"/>
                    <a:pt x="87244" y="2996"/>
                    <a:pt x="86168" y="2705"/>
                  </a:cubicBezTo>
                  <a:cubicBezTo>
                    <a:pt x="86147" y="2700"/>
                    <a:pt x="86127" y="2698"/>
                    <a:pt x="86109" y="2698"/>
                  </a:cubicBezTo>
                  <a:close/>
                  <a:moveTo>
                    <a:pt x="42977" y="4497"/>
                  </a:moveTo>
                  <a:cubicBezTo>
                    <a:pt x="42957" y="4497"/>
                    <a:pt x="42939" y="4501"/>
                    <a:pt x="42924" y="4508"/>
                  </a:cubicBezTo>
                  <a:cubicBezTo>
                    <a:pt x="41877" y="4915"/>
                    <a:pt x="40801" y="5352"/>
                    <a:pt x="39783" y="5817"/>
                  </a:cubicBezTo>
                  <a:cubicBezTo>
                    <a:pt x="39725" y="5846"/>
                    <a:pt x="39696" y="5904"/>
                    <a:pt x="39696" y="5962"/>
                  </a:cubicBezTo>
                  <a:cubicBezTo>
                    <a:pt x="39696" y="5991"/>
                    <a:pt x="39696" y="6021"/>
                    <a:pt x="39696" y="6050"/>
                  </a:cubicBezTo>
                  <a:cubicBezTo>
                    <a:pt x="39725" y="6108"/>
                    <a:pt x="39783" y="6137"/>
                    <a:pt x="39842" y="6137"/>
                  </a:cubicBezTo>
                  <a:lnTo>
                    <a:pt x="39900" y="6137"/>
                  </a:lnTo>
                  <a:cubicBezTo>
                    <a:pt x="40947" y="5672"/>
                    <a:pt x="41965" y="5235"/>
                    <a:pt x="43011" y="4828"/>
                  </a:cubicBezTo>
                  <a:cubicBezTo>
                    <a:pt x="43099" y="4799"/>
                    <a:pt x="43128" y="4741"/>
                    <a:pt x="43128" y="4654"/>
                  </a:cubicBezTo>
                  <a:cubicBezTo>
                    <a:pt x="43128" y="4654"/>
                    <a:pt x="43128" y="4625"/>
                    <a:pt x="43128" y="4596"/>
                  </a:cubicBezTo>
                  <a:cubicBezTo>
                    <a:pt x="43106" y="4530"/>
                    <a:pt x="43035" y="4497"/>
                    <a:pt x="42977" y="4497"/>
                  </a:cubicBezTo>
                  <a:close/>
                  <a:moveTo>
                    <a:pt x="92501" y="4934"/>
                  </a:moveTo>
                  <a:cubicBezTo>
                    <a:pt x="92438" y="4934"/>
                    <a:pt x="92384" y="4966"/>
                    <a:pt x="92362" y="5032"/>
                  </a:cubicBezTo>
                  <a:cubicBezTo>
                    <a:pt x="92333" y="5061"/>
                    <a:pt x="92333" y="5090"/>
                    <a:pt x="92362" y="5119"/>
                  </a:cubicBezTo>
                  <a:cubicBezTo>
                    <a:pt x="92362" y="5177"/>
                    <a:pt x="92391" y="5235"/>
                    <a:pt x="92449" y="5264"/>
                  </a:cubicBezTo>
                  <a:cubicBezTo>
                    <a:pt x="93496" y="5672"/>
                    <a:pt x="94543" y="6137"/>
                    <a:pt x="95561" y="6631"/>
                  </a:cubicBezTo>
                  <a:lnTo>
                    <a:pt x="95619" y="6631"/>
                  </a:lnTo>
                  <a:cubicBezTo>
                    <a:pt x="95677" y="6631"/>
                    <a:pt x="95735" y="6602"/>
                    <a:pt x="95794" y="6544"/>
                  </a:cubicBezTo>
                  <a:cubicBezTo>
                    <a:pt x="95794" y="6515"/>
                    <a:pt x="95794" y="6486"/>
                    <a:pt x="95794" y="6457"/>
                  </a:cubicBezTo>
                  <a:cubicBezTo>
                    <a:pt x="95764" y="6399"/>
                    <a:pt x="95735" y="6340"/>
                    <a:pt x="95677" y="6311"/>
                  </a:cubicBezTo>
                  <a:cubicBezTo>
                    <a:pt x="94659" y="5846"/>
                    <a:pt x="93612" y="5381"/>
                    <a:pt x="92566" y="4945"/>
                  </a:cubicBezTo>
                  <a:cubicBezTo>
                    <a:pt x="92544" y="4937"/>
                    <a:pt x="92522" y="4934"/>
                    <a:pt x="92501" y="4934"/>
                  </a:cubicBezTo>
                  <a:close/>
                  <a:moveTo>
                    <a:pt x="36770" y="7260"/>
                  </a:moveTo>
                  <a:cubicBezTo>
                    <a:pt x="36746" y="7260"/>
                    <a:pt x="36723" y="7264"/>
                    <a:pt x="36701" y="7271"/>
                  </a:cubicBezTo>
                  <a:cubicBezTo>
                    <a:pt x="35712" y="7794"/>
                    <a:pt x="34723" y="8347"/>
                    <a:pt x="33735" y="8900"/>
                  </a:cubicBezTo>
                  <a:cubicBezTo>
                    <a:pt x="33676" y="8929"/>
                    <a:pt x="33647" y="8987"/>
                    <a:pt x="33647" y="9045"/>
                  </a:cubicBezTo>
                  <a:cubicBezTo>
                    <a:pt x="33647" y="9074"/>
                    <a:pt x="33676" y="9103"/>
                    <a:pt x="33676" y="9132"/>
                  </a:cubicBezTo>
                  <a:cubicBezTo>
                    <a:pt x="33700" y="9156"/>
                    <a:pt x="33743" y="9198"/>
                    <a:pt x="33789" y="9198"/>
                  </a:cubicBezTo>
                  <a:cubicBezTo>
                    <a:pt x="33800" y="9198"/>
                    <a:pt x="33811" y="9196"/>
                    <a:pt x="33822" y="9190"/>
                  </a:cubicBezTo>
                  <a:lnTo>
                    <a:pt x="33909" y="9190"/>
                  </a:lnTo>
                  <a:cubicBezTo>
                    <a:pt x="34869" y="8638"/>
                    <a:pt x="35858" y="8085"/>
                    <a:pt x="36875" y="7591"/>
                  </a:cubicBezTo>
                  <a:lnTo>
                    <a:pt x="36934" y="7562"/>
                  </a:lnTo>
                  <a:lnTo>
                    <a:pt x="36904" y="7562"/>
                  </a:lnTo>
                  <a:cubicBezTo>
                    <a:pt x="36934" y="7504"/>
                    <a:pt x="36963" y="7475"/>
                    <a:pt x="36963" y="7416"/>
                  </a:cubicBezTo>
                  <a:cubicBezTo>
                    <a:pt x="36963" y="7387"/>
                    <a:pt x="36963" y="7387"/>
                    <a:pt x="36934" y="7358"/>
                  </a:cubicBezTo>
                  <a:cubicBezTo>
                    <a:pt x="36912" y="7293"/>
                    <a:pt x="36841" y="7260"/>
                    <a:pt x="36770" y="7260"/>
                  </a:cubicBezTo>
                  <a:close/>
                  <a:moveTo>
                    <a:pt x="98637" y="7813"/>
                  </a:moveTo>
                  <a:cubicBezTo>
                    <a:pt x="98573" y="7813"/>
                    <a:pt x="98513" y="7845"/>
                    <a:pt x="98469" y="7911"/>
                  </a:cubicBezTo>
                  <a:cubicBezTo>
                    <a:pt x="98469" y="7940"/>
                    <a:pt x="98469" y="7969"/>
                    <a:pt x="98469" y="7998"/>
                  </a:cubicBezTo>
                  <a:cubicBezTo>
                    <a:pt x="98469" y="8027"/>
                    <a:pt x="98469" y="8056"/>
                    <a:pt x="98498" y="8114"/>
                  </a:cubicBezTo>
                  <a:lnTo>
                    <a:pt x="98556" y="8143"/>
                  </a:lnTo>
                  <a:cubicBezTo>
                    <a:pt x="99545" y="8667"/>
                    <a:pt x="100534" y="9219"/>
                    <a:pt x="101493" y="9801"/>
                  </a:cubicBezTo>
                  <a:cubicBezTo>
                    <a:pt x="101522" y="9801"/>
                    <a:pt x="101552" y="9830"/>
                    <a:pt x="101581" y="9830"/>
                  </a:cubicBezTo>
                  <a:cubicBezTo>
                    <a:pt x="101639" y="9801"/>
                    <a:pt x="101697" y="9772"/>
                    <a:pt x="101726" y="9743"/>
                  </a:cubicBezTo>
                  <a:cubicBezTo>
                    <a:pt x="101726" y="9714"/>
                    <a:pt x="101755" y="9685"/>
                    <a:pt x="101755" y="9656"/>
                  </a:cubicBezTo>
                  <a:cubicBezTo>
                    <a:pt x="101755" y="9598"/>
                    <a:pt x="101726" y="9539"/>
                    <a:pt x="101668" y="9510"/>
                  </a:cubicBezTo>
                  <a:cubicBezTo>
                    <a:pt x="100679" y="8929"/>
                    <a:pt x="99690" y="8347"/>
                    <a:pt x="98702" y="7824"/>
                  </a:cubicBezTo>
                  <a:cubicBezTo>
                    <a:pt x="98680" y="7816"/>
                    <a:pt x="98658" y="7813"/>
                    <a:pt x="98637" y="7813"/>
                  </a:cubicBezTo>
                  <a:close/>
                  <a:moveTo>
                    <a:pt x="30949" y="10622"/>
                  </a:moveTo>
                  <a:cubicBezTo>
                    <a:pt x="30918" y="10622"/>
                    <a:pt x="30886" y="10629"/>
                    <a:pt x="30856" y="10644"/>
                  </a:cubicBezTo>
                  <a:cubicBezTo>
                    <a:pt x="29896" y="11255"/>
                    <a:pt x="28965" y="11895"/>
                    <a:pt x="28064" y="12564"/>
                  </a:cubicBezTo>
                  <a:cubicBezTo>
                    <a:pt x="28006" y="12593"/>
                    <a:pt x="27977" y="12651"/>
                    <a:pt x="27977" y="12709"/>
                  </a:cubicBezTo>
                  <a:cubicBezTo>
                    <a:pt x="27977" y="12738"/>
                    <a:pt x="27977" y="12767"/>
                    <a:pt x="28006" y="12796"/>
                  </a:cubicBezTo>
                  <a:cubicBezTo>
                    <a:pt x="28035" y="12825"/>
                    <a:pt x="28093" y="12855"/>
                    <a:pt x="28151" y="12884"/>
                  </a:cubicBezTo>
                  <a:cubicBezTo>
                    <a:pt x="28180" y="12855"/>
                    <a:pt x="28209" y="12855"/>
                    <a:pt x="28238" y="12825"/>
                  </a:cubicBezTo>
                  <a:cubicBezTo>
                    <a:pt x="29169" y="12186"/>
                    <a:pt x="30100" y="11546"/>
                    <a:pt x="31030" y="10935"/>
                  </a:cubicBezTo>
                  <a:lnTo>
                    <a:pt x="31059" y="10906"/>
                  </a:lnTo>
                  <a:cubicBezTo>
                    <a:pt x="31088" y="10877"/>
                    <a:pt x="31117" y="10848"/>
                    <a:pt x="31117" y="10790"/>
                  </a:cubicBezTo>
                  <a:cubicBezTo>
                    <a:pt x="31117" y="10682"/>
                    <a:pt x="31037" y="10622"/>
                    <a:pt x="30949" y="10622"/>
                  </a:cubicBezTo>
                  <a:close/>
                  <a:moveTo>
                    <a:pt x="104477" y="11302"/>
                  </a:moveTo>
                  <a:cubicBezTo>
                    <a:pt x="104415" y="11302"/>
                    <a:pt x="104357" y="11329"/>
                    <a:pt x="104314" y="11371"/>
                  </a:cubicBezTo>
                  <a:cubicBezTo>
                    <a:pt x="104285" y="11401"/>
                    <a:pt x="104285" y="11430"/>
                    <a:pt x="104285" y="11459"/>
                  </a:cubicBezTo>
                  <a:cubicBezTo>
                    <a:pt x="104285" y="11517"/>
                    <a:pt x="104314" y="11575"/>
                    <a:pt x="104343" y="11604"/>
                  </a:cubicBezTo>
                  <a:lnTo>
                    <a:pt x="104372" y="11633"/>
                  </a:lnTo>
                  <a:cubicBezTo>
                    <a:pt x="105303" y="12244"/>
                    <a:pt x="106205" y="12884"/>
                    <a:pt x="107106" y="13553"/>
                  </a:cubicBezTo>
                  <a:cubicBezTo>
                    <a:pt x="107135" y="13582"/>
                    <a:pt x="107164" y="13582"/>
                    <a:pt x="107222" y="13611"/>
                  </a:cubicBezTo>
                  <a:cubicBezTo>
                    <a:pt x="107281" y="13582"/>
                    <a:pt x="107310" y="13553"/>
                    <a:pt x="107339" y="13523"/>
                  </a:cubicBezTo>
                  <a:cubicBezTo>
                    <a:pt x="107368" y="13494"/>
                    <a:pt x="107368" y="13436"/>
                    <a:pt x="107368" y="13407"/>
                  </a:cubicBezTo>
                  <a:cubicBezTo>
                    <a:pt x="107368" y="13349"/>
                    <a:pt x="107339" y="13320"/>
                    <a:pt x="107310" y="13291"/>
                  </a:cubicBezTo>
                  <a:cubicBezTo>
                    <a:pt x="106408" y="12622"/>
                    <a:pt x="105477" y="11953"/>
                    <a:pt x="104547" y="11313"/>
                  </a:cubicBezTo>
                  <a:cubicBezTo>
                    <a:pt x="104524" y="11305"/>
                    <a:pt x="104500" y="11302"/>
                    <a:pt x="104477" y="11302"/>
                  </a:cubicBezTo>
                  <a:close/>
                  <a:moveTo>
                    <a:pt x="25416" y="14597"/>
                  </a:moveTo>
                  <a:cubicBezTo>
                    <a:pt x="25383" y="14597"/>
                    <a:pt x="25352" y="14606"/>
                    <a:pt x="25330" y="14628"/>
                  </a:cubicBezTo>
                  <a:cubicBezTo>
                    <a:pt x="24458" y="15326"/>
                    <a:pt x="23585" y="16053"/>
                    <a:pt x="22742" y="16780"/>
                  </a:cubicBezTo>
                  <a:cubicBezTo>
                    <a:pt x="22713" y="16810"/>
                    <a:pt x="22684" y="16868"/>
                    <a:pt x="22684" y="16897"/>
                  </a:cubicBezTo>
                  <a:cubicBezTo>
                    <a:pt x="22684" y="16955"/>
                    <a:pt x="22713" y="16984"/>
                    <a:pt x="22742" y="17013"/>
                  </a:cubicBezTo>
                  <a:cubicBezTo>
                    <a:pt x="22771" y="17071"/>
                    <a:pt x="22800" y="17071"/>
                    <a:pt x="22858" y="17071"/>
                  </a:cubicBezTo>
                  <a:lnTo>
                    <a:pt x="22946" y="17071"/>
                  </a:lnTo>
                  <a:cubicBezTo>
                    <a:pt x="23789" y="16315"/>
                    <a:pt x="24632" y="15588"/>
                    <a:pt x="25505" y="14890"/>
                  </a:cubicBezTo>
                  <a:lnTo>
                    <a:pt x="25563" y="14861"/>
                  </a:lnTo>
                  <a:cubicBezTo>
                    <a:pt x="25592" y="14832"/>
                    <a:pt x="25592" y="14803"/>
                    <a:pt x="25592" y="14774"/>
                  </a:cubicBezTo>
                  <a:cubicBezTo>
                    <a:pt x="25592" y="14716"/>
                    <a:pt x="25592" y="14687"/>
                    <a:pt x="25563" y="14658"/>
                  </a:cubicBezTo>
                  <a:cubicBezTo>
                    <a:pt x="25527" y="14622"/>
                    <a:pt x="25469" y="14597"/>
                    <a:pt x="25416" y="14597"/>
                  </a:cubicBezTo>
                  <a:close/>
                  <a:moveTo>
                    <a:pt x="109870" y="15344"/>
                  </a:moveTo>
                  <a:cubicBezTo>
                    <a:pt x="109825" y="15344"/>
                    <a:pt x="109784" y="15366"/>
                    <a:pt x="109752" y="15414"/>
                  </a:cubicBezTo>
                  <a:cubicBezTo>
                    <a:pt x="109723" y="15443"/>
                    <a:pt x="109694" y="15472"/>
                    <a:pt x="109694" y="15501"/>
                  </a:cubicBezTo>
                  <a:cubicBezTo>
                    <a:pt x="109694" y="15559"/>
                    <a:pt x="109723" y="15617"/>
                    <a:pt x="109752" y="15646"/>
                  </a:cubicBezTo>
                  <a:cubicBezTo>
                    <a:pt x="110625" y="16344"/>
                    <a:pt x="111497" y="17100"/>
                    <a:pt x="112312" y="17856"/>
                  </a:cubicBezTo>
                  <a:cubicBezTo>
                    <a:pt x="112341" y="17886"/>
                    <a:pt x="112399" y="17886"/>
                    <a:pt x="112428" y="17915"/>
                  </a:cubicBezTo>
                  <a:cubicBezTo>
                    <a:pt x="112457" y="17886"/>
                    <a:pt x="112515" y="17886"/>
                    <a:pt x="112544" y="17856"/>
                  </a:cubicBezTo>
                  <a:cubicBezTo>
                    <a:pt x="112573" y="17827"/>
                    <a:pt x="112573" y="17769"/>
                    <a:pt x="112573" y="17740"/>
                  </a:cubicBezTo>
                  <a:cubicBezTo>
                    <a:pt x="112573" y="17682"/>
                    <a:pt x="112573" y="17653"/>
                    <a:pt x="112544" y="17624"/>
                  </a:cubicBezTo>
                  <a:cubicBezTo>
                    <a:pt x="111701" y="16839"/>
                    <a:pt x="110857" y="16112"/>
                    <a:pt x="109985" y="15385"/>
                  </a:cubicBezTo>
                  <a:cubicBezTo>
                    <a:pt x="109946" y="15358"/>
                    <a:pt x="109907" y="15344"/>
                    <a:pt x="109870" y="15344"/>
                  </a:cubicBezTo>
                  <a:close/>
                  <a:moveTo>
                    <a:pt x="20386" y="19034"/>
                  </a:moveTo>
                  <a:cubicBezTo>
                    <a:pt x="20343" y="19034"/>
                    <a:pt x="20299" y="19049"/>
                    <a:pt x="20270" y="19078"/>
                  </a:cubicBezTo>
                  <a:cubicBezTo>
                    <a:pt x="19456" y="19863"/>
                    <a:pt x="18671" y="20706"/>
                    <a:pt x="17885" y="21521"/>
                  </a:cubicBezTo>
                  <a:cubicBezTo>
                    <a:pt x="17856" y="21550"/>
                    <a:pt x="17856" y="21579"/>
                    <a:pt x="17856" y="21637"/>
                  </a:cubicBezTo>
                  <a:cubicBezTo>
                    <a:pt x="17856" y="21695"/>
                    <a:pt x="17856" y="21724"/>
                    <a:pt x="17915" y="21753"/>
                  </a:cubicBezTo>
                  <a:cubicBezTo>
                    <a:pt x="17944" y="21782"/>
                    <a:pt x="17973" y="21811"/>
                    <a:pt x="18031" y="21811"/>
                  </a:cubicBezTo>
                  <a:cubicBezTo>
                    <a:pt x="18060" y="21811"/>
                    <a:pt x="18118" y="21782"/>
                    <a:pt x="18147" y="21753"/>
                  </a:cubicBezTo>
                  <a:cubicBezTo>
                    <a:pt x="18903" y="20939"/>
                    <a:pt x="19689" y="20125"/>
                    <a:pt x="20503" y="19340"/>
                  </a:cubicBezTo>
                  <a:cubicBezTo>
                    <a:pt x="20532" y="19311"/>
                    <a:pt x="20561" y="19252"/>
                    <a:pt x="20561" y="19223"/>
                  </a:cubicBezTo>
                  <a:cubicBezTo>
                    <a:pt x="20561" y="19165"/>
                    <a:pt x="20532" y="19107"/>
                    <a:pt x="20503" y="19078"/>
                  </a:cubicBezTo>
                  <a:cubicBezTo>
                    <a:pt x="20474" y="19049"/>
                    <a:pt x="20430" y="19034"/>
                    <a:pt x="20386" y="19034"/>
                  </a:cubicBezTo>
                  <a:close/>
                  <a:moveTo>
                    <a:pt x="114856" y="19915"/>
                  </a:moveTo>
                  <a:cubicBezTo>
                    <a:pt x="114771" y="19915"/>
                    <a:pt x="114696" y="19983"/>
                    <a:pt x="114696" y="20067"/>
                  </a:cubicBezTo>
                  <a:cubicBezTo>
                    <a:pt x="114696" y="20125"/>
                    <a:pt x="114725" y="20154"/>
                    <a:pt x="114754" y="20212"/>
                  </a:cubicBezTo>
                  <a:cubicBezTo>
                    <a:pt x="115540" y="20997"/>
                    <a:pt x="116296" y="21811"/>
                    <a:pt x="117052" y="22655"/>
                  </a:cubicBezTo>
                  <a:cubicBezTo>
                    <a:pt x="117081" y="22684"/>
                    <a:pt x="117139" y="22713"/>
                    <a:pt x="117168" y="22713"/>
                  </a:cubicBezTo>
                  <a:cubicBezTo>
                    <a:pt x="117226" y="22684"/>
                    <a:pt x="117255" y="22684"/>
                    <a:pt x="117255" y="22626"/>
                  </a:cubicBezTo>
                  <a:cubicBezTo>
                    <a:pt x="117284" y="22597"/>
                    <a:pt x="117313" y="22568"/>
                    <a:pt x="117313" y="22509"/>
                  </a:cubicBezTo>
                  <a:cubicBezTo>
                    <a:pt x="117313" y="22480"/>
                    <a:pt x="117284" y="22422"/>
                    <a:pt x="117284" y="22393"/>
                  </a:cubicBezTo>
                  <a:cubicBezTo>
                    <a:pt x="116528" y="21579"/>
                    <a:pt x="115743" y="20735"/>
                    <a:pt x="114958" y="19950"/>
                  </a:cubicBezTo>
                  <a:cubicBezTo>
                    <a:pt x="114925" y="19926"/>
                    <a:pt x="114890" y="19915"/>
                    <a:pt x="114856" y="19915"/>
                  </a:cubicBezTo>
                  <a:close/>
                  <a:moveTo>
                    <a:pt x="15763" y="24014"/>
                  </a:moveTo>
                  <a:cubicBezTo>
                    <a:pt x="15719" y="24014"/>
                    <a:pt x="15675" y="24036"/>
                    <a:pt x="15646" y="24080"/>
                  </a:cubicBezTo>
                  <a:cubicBezTo>
                    <a:pt x="14919" y="24923"/>
                    <a:pt x="14221" y="25825"/>
                    <a:pt x="13523" y="26726"/>
                  </a:cubicBezTo>
                  <a:cubicBezTo>
                    <a:pt x="13523" y="26755"/>
                    <a:pt x="13494" y="26784"/>
                    <a:pt x="13494" y="26813"/>
                  </a:cubicBezTo>
                  <a:cubicBezTo>
                    <a:pt x="13494" y="26872"/>
                    <a:pt x="13523" y="26930"/>
                    <a:pt x="13582" y="26959"/>
                  </a:cubicBezTo>
                  <a:cubicBezTo>
                    <a:pt x="13611" y="26988"/>
                    <a:pt x="13640" y="26988"/>
                    <a:pt x="13669" y="26988"/>
                  </a:cubicBezTo>
                  <a:cubicBezTo>
                    <a:pt x="13727" y="26988"/>
                    <a:pt x="13785" y="26988"/>
                    <a:pt x="13814" y="26930"/>
                  </a:cubicBezTo>
                  <a:lnTo>
                    <a:pt x="13814" y="26901"/>
                  </a:lnTo>
                  <a:cubicBezTo>
                    <a:pt x="14512" y="26028"/>
                    <a:pt x="15181" y="25156"/>
                    <a:pt x="15908" y="24312"/>
                  </a:cubicBezTo>
                  <a:cubicBezTo>
                    <a:pt x="15937" y="24283"/>
                    <a:pt x="15937" y="24225"/>
                    <a:pt x="15937" y="24196"/>
                  </a:cubicBezTo>
                  <a:cubicBezTo>
                    <a:pt x="15937" y="24138"/>
                    <a:pt x="15937" y="24109"/>
                    <a:pt x="15879" y="24080"/>
                  </a:cubicBezTo>
                  <a:cubicBezTo>
                    <a:pt x="15850" y="24036"/>
                    <a:pt x="15806" y="24014"/>
                    <a:pt x="15763" y="24014"/>
                  </a:cubicBezTo>
                  <a:close/>
                  <a:moveTo>
                    <a:pt x="119348" y="24950"/>
                  </a:moveTo>
                  <a:cubicBezTo>
                    <a:pt x="119315" y="24950"/>
                    <a:pt x="119284" y="24959"/>
                    <a:pt x="119262" y="24981"/>
                  </a:cubicBezTo>
                  <a:cubicBezTo>
                    <a:pt x="119233" y="25010"/>
                    <a:pt x="119204" y="25069"/>
                    <a:pt x="119204" y="25127"/>
                  </a:cubicBezTo>
                  <a:cubicBezTo>
                    <a:pt x="119204" y="25156"/>
                    <a:pt x="119204" y="25185"/>
                    <a:pt x="119233" y="25243"/>
                  </a:cubicBezTo>
                  <a:cubicBezTo>
                    <a:pt x="119960" y="26115"/>
                    <a:pt x="120629" y="26988"/>
                    <a:pt x="121298" y="27918"/>
                  </a:cubicBezTo>
                  <a:cubicBezTo>
                    <a:pt x="121327" y="27948"/>
                    <a:pt x="121356" y="27977"/>
                    <a:pt x="121414" y="27977"/>
                  </a:cubicBezTo>
                  <a:cubicBezTo>
                    <a:pt x="121443" y="27977"/>
                    <a:pt x="121472" y="27948"/>
                    <a:pt x="121501" y="27918"/>
                  </a:cubicBezTo>
                  <a:cubicBezTo>
                    <a:pt x="121530" y="27889"/>
                    <a:pt x="121559" y="27860"/>
                    <a:pt x="121559" y="27802"/>
                  </a:cubicBezTo>
                  <a:cubicBezTo>
                    <a:pt x="121559" y="27773"/>
                    <a:pt x="121559" y="27744"/>
                    <a:pt x="121559" y="27715"/>
                  </a:cubicBezTo>
                  <a:lnTo>
                    <a:pt x="121559" y="27686"/>
                  </a:lnTo>
                  <a:cubicBezTo>
                    <a:pt x="120890" y="26784"/>
                    <a:pt x="120192" y="25883"/>
                    <a:pt x="119495" y="25010"/>
                  </a:cubicBezTo>
                  <a:cubicBezTo>
                    <a:pt x="119459" y="24974"/>
                    <a:pt x="119400" y="24950"/>
                    <a:pt x="119348" y="24950"/>
                  </a:cubicBezTo>
                  <a:close/>
                  <a:moveTo>
                    <a:pt x="11713" y="29413"/>
                  </a:moveTo>
                  <a:cubicBezTo>
                    <a:pt x="11660" y="29413"/>
                    <a:pt x="11612" y="29433"/>
                    <a:pt x="11575" y="29489"/>
                  </a:cubicBezTo>
                  <a:cubicBezTo>
                    <a:pt x="10935" y="30419"/>
                    <a:pt x="10324" y="31379"/>
                    <a:pt x="9743" y="32339"/>
                  </a:cubicBezTo>
                  <a:cubicBezTo>
                    <a:pt x="9714" y="32368"/>
                    <a:pt x="9714" y="32397"/>
                    <a:pt x="9714" y="32426"/>
                  </a:cubicBezTo>
                  <a:cubicBezTo>
                    <a:pt x="9714" y="32484"/>
                    <a:pt x="9743" y="32542"/>
                    <a:pt x="9801" y="32571"/>
                  </a:cubicBezTo>
                  <a:cubicBezTo>
                    <a:pt x="9830" y="32600"/>
                    <a:pt x="9859" y="32600"/>
                    <a:pt x="9888" y="32600"/>
                  </a:cubicBezTo>
                  <a:cubicBezTo>
                    <a:pt x="9946" y="32600"/>
                    <a:pt x="10005" y="32571"/>
                    <a:pt x="10034" y="32513"/>
                  </a:cubicBezTo>
                  <a:lnTo>
                    <a:pt x="10034" y="32484"/>
                  </a:lnTo>
                  <a:cubicBezTo>
                    <a:pt x="10615" y="31554"/>
                    <a:pt x="11226" y="30594"/>
                    <a:pt x="11866" y="29663"/>
                  </a:cubicBezTo>
                  <a:cubicBezTo>
                    <a:pt x="11866" y="29634"/>
                    <a:pt x="11866" y="29605"/>
                    <a:pt x="11895" y="29576"/>
                  </a:cubicBezTo>
                  <a:cubicBezTo>
                    <a:pt x="11866" y="29518"/>
                    <a:pt x="11866" y="29489"/>
                    <a:pt x="11808" y="29431"/>
                  </a:cubicBezTo>
                  <a:cubicBezTo>
                    <a:pt x="11776" y="29420"/>
                    <a:pt x="11744" y="29413"/>
                    <a:pt x="11713" y="29413"/>
                  </a:cubicBezTo>
                  <a:close/>
                  <a:moveTo>
                    <a:pt x="123316" y="30437"/>
                  </a:moveTo>
                  <a:cubicBezTo>
                    <a:pt x="123293" y="30437"/>
                    <a:pt x="123269" y="30441"/>
                    <a:pt x="123246" y="30448"/>
                  </a:cubicBezTo>
                  <a:cubicBezTo>
                    <a:pt x="123217" y="30507"/>
                    <a:pt x="123188" y="30536"/>
                    <a:pt x="123188" y="30594"/>
                  </a:cubicBezTo>
                  <a:cubicBezTo>
                    <a:pt x="123188" y="30623"/>
                    <a:pt x="123188" y="30652"/>
                    <a:pt x="123188" y="30681"/>
                  </a:cubicBezTo>
                  <a:cubicBezTo>
                    <a:pt x="123799" y="31612"/>
                    <a:pt x="124409" y="32571"/>
                    <a:pt x="124962" y="33560"/>
                  </a:cubicBezTo>
                  <a:cubicBezTo>
                    <a:pt x="124991" y="33618"/>
                    <a:pt x="125049" y="33647"/>
                    <a:pt x="125107" y="33647"/>
                  </a:cubicBezTo>
                  <a:cubicBezTo>
                    <a:pt x="125136" y="33647"/>
                    <a:pt x="125165" y="33647"/>
                    <a:pt x="125194" y="33618"/>
                  </a:cubicBezTo>
                  <a:cubicBezTo>
                    <a:pt x="125253" y="33589"/>
                    <a:pt x="125282" y="33531"/>
                    <a:pt x="125282" y="33473"/>
                  </a:cubicBezTo>
                  <a:cubicBezTo>
                    <a:pt x="125282" y="33444"/>
                    <a:pt x="125282" y="33415"/>
                    <a:pt x="125282" y="33386"/>
                  </a:cubicBezTo>
                  <a:cubicBezTo>
                    <a:pt x="124700" y="32426"/>
                    <a:pt x="124118" y="31466"/>
                    <a:pt x="123479" y="30507"/>
                  </a:cubicBezTo>
                  <a:cubicBezTo>
                    <a:pt x="123436" y="30464"/>
                    <a:pt x="123378" y="30437"/>
                    <a:pt x="123316" y="30437"/>
                  </a:cubicBezTo>
                  <a:close/>
                  <a:moveTo>
                    <a:pt x="8153" y="35244"/>
                  </a:moveTo>
                  <a:cubicBezTo>
                    <a:pt x="8096" y="35244"/>
                    <a:pt x="8045" y="35269"/>
                    <a:pt x="8027" y="35305"/>
                  </a:cubicBezTo>
                  <a:cubicBezTo>
                    <a:pt x="7474" y="36294"/>
                    <a:pt x="6980" y="37312"/>
                    <a:pt x="6486" y="38329"/>
                  </a:cubicBezTo>
                  <a:cubicBezTo>
                    <a:pt x="6486" y="38358"/>
                    <a:pt x="6486" y="38388"/>
                    <a:pt x="6486" y="38417"/>
                  </a:cubicBezTo>
                  <a:cubicBezTo>
                    <a:pt x="6486" y="38475"/>
                    <a:pt x="6515" y="38533"/>
                    <a:pt x="6573" y="38562"/>
                  </a:cubicBezTo>
                  <a:lnTo>
                    <a:pt x="6660" y="38562"/>
                  </a:lnTo>
                  <a:cubicBezTo>
                    <a:pt x="6718" y="38562"/>
                    <a:pt x="6777" y="38533"/>
                    <a:pt x="6806" y="38504"/>
                  </a:cubicBezTo>
                  <a:cubicBezTo>
                    <a:pt x="7300" y="37486"/>
                    <a:pt x="7794" y="36468"/>
                    <a:pt x="8347" y="35479"/>
                  </a:cubicBezTo>
                  <a:lnTo>
                    <a:pt x="8347" y="35450"/>
                  </a:lnTo>
                  <a:cubicBezTo>
                    <a:pt x="8347" y="35450"/>
                    <a:pt x="8347" y="35421"/>
                    <a:pt x="8347" y="35421"/>
                  </a:cubicBezTo>
                  <a:cubicBezTo>
                    <a:pt x="8347" y="35363"/>
                    <a:pt x="8289" y="35305"/>
                    <a:pt x="8260" y="35276"/>
                  </a:cubicBezTo>
                  <a:cubicBezTo>
                    <a:pt x="8226" y="35254"/>
                    <a:pt x="8189" y="35244"/>
                    <a:pt x="8153" y="35244"/>
                  </a:cubicBezTo>
                  <a:close/>
                  <a:moveTo>
                    <a:pt x="126772" y="36276"/>
                  </a:moveTo>
                  <a:cubicBezTo>
                    <a:pt x="126684" y="36276"/>
                    <a:pt x="126603" y="36338"/>
                    <a:pt x="126619" y="36439"/>
                  </a:cubicBezTo>
                  <a:cubicBezTo>
                    <a:pt x="126619" y="36468"/>
                    <a:pt x="126619" y="36468"/>
                    <a:pt x="126619" y="36497"/>
                  </a:cubicBezTo>
                  <a:lnTo>
                    <a:pt x="126619" y="36526"/>
                  </a:lnTo>
                  <a:cubicBezTo>
                    <a:pt x="127114" y="37515"/>
                    <a:pt x="127608" y="38533"/>
                    <a:pt x="128073" y="39551"/>
                  </a:cubicBezTo>
                  <a:cubicBezTo>
                    <a:pt x="128097" y="39598"/>
                    <a:pt x="128140" y="39646"/>
                    <a:pt x="128187" y="39646"/>
                  </a:cubicBezTo>
                  <a:cubicBezTo>
                    <a:pt x="128198" y="39646"/>
                    <a:pt x="128208" y="39643"/>
                    <a:pt x="128219" y="39638"/>
                  </a:cubicBezTo>
                  <a:lnTo>
                    <a:pt x="128306" y="39638"/>
                  </a:lnTo>
                  <a:cubicBezTo>
                    <a:pt x="128364" y="39609"/>
                    <a:pt x="128393" y="39551"/>
                    <a:pt x="128422" y="39493"/>
                  </a:cubicBezTo>
                  <a:cubicBezTo>
                    <a:pt x="128422" y="39464"/>
                    <a:pt x="128422" y="39434"/>
                    <a:pt x="128422" y="39405"/>
                  </a:cubicBezTo>
                  <a:cubicBezTo>
                    <a:pt x="127928" y="38388"/>
                    <a:pt x="127434" y="37370"/>
                    <a:pt x="126939" y="36381"/>
                  </a:cubicBezTo>
                  <a:cubicBezTo>
                    <a:pt x="126903" y="36308"/>
                    <a:pt x="126836" y="36276"/>
                    <a:pt x="126772" y="36276"/>
                  </a:cubicBezTo>
                  <a:close/>
                  <a:moveTo>
                    <a:pt x="5258" y="41343"/>
                  </a:moveTo>
                  <a:cubicBezTo>
                    <a:pt x="5195" y="41343"/>
                    <a:pt x="5141" y="41376"/>
                    <a:pt x="5119" y="41441"/>
                  </a:cubicBezTo>
                  <a:cubicBezTo>
                    <a:pt x="4683" y="42488"/>
                    <a:pt x="4247" y="43564"/>
                    <a:pt x="3898" y="44611"/>
                  </a:cubicBezTo>
                  <a:cubicBezTo>
                    <a:pt x="3898" y="44640"/>
                    <a:pt x="3898" y="44669"/>
                    <a:pt x="3898" y="44669"/>
                  </a:cubicBezTo>
                  <a:cubicBezTo>
                    <a:pt x="3898" y="44756"/>
                    <a:pt x="3927" y="44814"/>
                    <a:pt x="4014" y="44843"/>
                  </a:cubicBezTo>
                  <a:lnTo>
                    <a:pt x="4072" y="44843"/>
                  </a:lnTo>
                  <a:lnTo>
                    <a:pt x="4072" y="44814"/>
                  </a:lnTo>
                  <a:cubicBezTo>
                    <a:pt x="4130" y="44814"/>
                    <a:pt x="4188" y="44785"/>
                    <a:pt x="4217" y="44727"/>
                  </a:cubicBezTo>
                  <a:cubicBezTo>
                    <a:pt x="4595" y="43680"/>
                    <a:pt x="5003" y="42604"/>
                    <a:pt x="5439" y="41586"/>
                  </a:cubicBezTo>
                  <a:cubicBezTo>
                    <a:pt x="5439" y="41557"/>
                    <a:pt x="5439" y="41528"/>
                    <a:pt x="5439" y="41499"/>
                  </a:cubicBezTo>
                  <a:cubicBezTo>
                    <a:pt x="5439" y="41441"/>
                    <a:pt x="5410" y="41383"/>
                    <a:pt x="5323" y="41354"/>
                  </a:cubicBezTo>
                  <a:cubicBezTo>
                    <a:pt x="5301" y="41347"/>
                    <a:pt x="5279" y="41343"/>
                    <a:pt x="5258" y="41343"/>
                  </a:cubicBezTo>
                  <a:close/>
                  <a:moveTo>
                    <a:pt x="129563" y="42419"/>
                  </a:moveTo>
                  <a:cubicBezTo>
                    <a:pt x="129542" y="42419"/>
                    <a:pt x="129520" y="42423"/>
                    <a:pt x="129498" y="42430"/>
                  </a:cubicBezTo>
                  <a:cubicBezTo>
                    <a:pt x="129411" y="42459"/>
                    <a:pt x="129382" y="42517"/>
                    <a:pt x="129382" y="42575"/>
                  </a:cubicBezTo>
                  <a:cubicBezTo>
                    <a:pt x="129382" y="42604"/>
                    <a:pt x="129382" y="42633"/>
                    <a:pt x="129382" y="42633"/>
                  </a:cubicBezTo>
                  <a:cubicBezTo>
                    <a:pt x="129789" y="43680"/>
                    <a:pt x="130167" y="44756"/>
                    <a:pt x="130545" y="45803"/>
                  </a:cubicBezTo>
                  <a:cubicBezTo>
                    <a:pt x="130574" y="45890"/>
                    <a:pt x="130633" y="45919"/>
                    <a:pt x="130691" y="45919"/>
                  </a:cubicBezTo>
                  <a:lnTo>
                    <a:pt x="130749" y="45919"/>
                  </a:lnTo>
                  <a:cubicBezTo>
                    <a:pt x="130836" y="45890"/>
                    <a:pt x="130865" y="45832"/>
                    <a:pt x="130865" y="45745"/>
                  </a:cubicBezTo>
                  <a:cubicBezTo>
                    <a:pt x="130865" y="45745"/>
                    <a:pt x="130865" y="45716"/>
                    <a:pt x="130865" y="45716"/>
                  </a:cubicBezTo>
                  <a:cubicBezTo>
                    <a:pt x="130516" y="44640"/>
                    <a:pt x="130109" y="43564"/>
                    <a:pt x="129702" y="42517"/>
                  </a:cubicBezTo>
                  <a:cubicBezTo>
                    <a:pt x="129680" y="42452"/>
                    <a:pt x="129626" y="42419"/>
                    <a:pt x="129563" y="42419"/>
                  </a:cubicBezTo>
                  <a:close/>
                  <a:moveTo>
                    <a:pt x="3006" y="47715"/>
                  </a:moveTo>
                  <a:cubicBezTo>
                    <a:pt x="2928" y="47715"/>
                    <a:pt x="2845" y="47767"/>
                    <a:pt x="2822" y="47839"/>
                  </a:cubicBezTo>
                  <a:cubicBezTo>
                    <a:pt x="2502" y="48915"/>
                    <a:pt x="2211" y="50020"/>
                    <a:pt x="1949" y="51096"/>
                  </a:cubicBezTo>
                  <a:cubicBezTo>
                    <a:pt x="1949" y="51096"/>
                    <a:pt x="1949" y="51125"/>
                    <a:pt x="1949" y="51154"/>
                  </a:cubicBezTo>
                  <a:cubicBezTo>
                    <a:pt x="1949" y="51212"/>
                    <a:pt x="2007" y="51270"/>
                    <a:pt x="2065" y="51299"/>
                  </a:cubicBezTo>
                  <a:lnTo>
                    <a:pt x="2124" y="51299"/>
                  </a:lnTo>
                  <a:cubicBezTo>
                    <a:pt x="2182" y="51299"/>
                    <a:pt x="2269" y="51241"/>
                    <a:pt x="2269" y="51183"/>
                  </a:cubicBezTo>
                  <a:lnTo>
                    <a:pt x="2269" y="51154"/>
                  </a:lnTo>
                  <a:cubicBezTo>
                    <a:pt x="2560" y="50078"/>
                    <a:pt x="2851" y="48973"/>
                    <a:pt x="3171" y="47926"/>
                  </a:cubicBezTo>
                  <a:cubicBezTo>
                    <a:pt x="3171" y="47897"/>
                    <a:pt x="3171" y="47897"/>
                    <a:pt x="3171" y="47868"/>
                  </a:cubicBezTo>
                  <a:cubicBezTo>
                    <a:pt x="3171" y="47810"/>
                    <a:pt x="3112" y="47723"/>
                    <a:pt x="3054" y="47723"/>
                  </a:cubicBezTo>
                  <a:cubicBezTo>
                    <a:pt x="3039" y="47717"/>
                    <a:pt x="3022" y="47715"/>
                    <a:pt x="3006" y="47715"/>
                  </a:cubicBezTo>
                  <a:close/>
                  <a:moveTo>
                    <a:pt x="131698" y="48820"/>
                  </a:moveTo>
                  <a:cubicBezTo>
                    <a:pt x="131682" y="48820"/>
                    <a:pt x="131666" y="48822"/>
                    <a:pt x="131650" y="48828"/>
                  </a:cubicBezTo>
                  <a:cubicBezTo>
                    <a:pt x="131592" y="48857"/>
                    <a:pt x="131534" y="48915"/>
                    <a:pt x="131534" y="49002"/>
                  </a:cubicBezTo>
                  <a:cubicBezTo>
                    <a:pt x="131534" y="49002"/>
                    <a:pt x="131534" y="49031"/>
                    <a:pt x="131534" y="49031"/>
                  </a:cubicBezTo>
                  <a:cubicBezTo>
                    <a:pt x="131825" y="50107"/>
                    <a:pt x="132116" y="51212"/>
                    <a:pt x="132348" y="52317"/>
                  </a:cubicBezTo>
                  <a:cubicBezTo>
                    <a:pt x="132377" y="52375"/>
                    <a:pt x="132436" y="52434"/>
                    <a:pt x="132523" y="52434"/>
                  </a:cubicBezTo>
                  <a:lnTo>
                    <a:pt x="132552" y="52405"/>
                  </a:lnTo>
                  <a:cubicBezTo>
                    <a:pt x="132639" y="52375"/>
                    <a:pt x="132697" y="52317"/>
                    <a:pt x="132697" y="52230"/>
                  </a:cubicBezTo>
                  <a:lnTo>
                    <a:pt x="132697" y="52201"/>
                  </a:lnTo>
                  <a:cubicBezTo>
                    <a:pt x="132436" y="51096"/>
                    <a:pt x="132174" y="50020"/>
                    <a:pt x="131854" y="48915"/>
                  </a:cubicBezTo>
                  <a:cubicBezTo>
                    <a:pt x="131830" y="48867"/>
                    <a:pt x="131768" y="48820"/>
                    <a:pt x="131698" y="48820"/>
                  </a:cubicBezTo>
                  <a:close/>
                  <a:moveTo>
                    <a:pt x="1426" y="54266"/>
                  </a:moveTo>
                  <a:cubicBezTo>
                    <a:pt x="1338" y="54266"/>
                    <a:pt x="1251" y="54324"/>
                    <a:pt x="1222" y="54411"/>
                  </a:cubicBezTo>
                  <a:cubicBezTo>
                    <a:pt x="1048" y="55516"/>
                    <a:pt x="844" y="56650"/>
                    <a:pt x="670" y="57755"/>
                  </a:cubicBezTo>
                  <a:lnTo>
                    <a:pt x="670" y="57784"/>
                  </a:lnTo>
                  <a:cubicBezTo>
                    <a:pt x="670" y="57872"/>
                    <a:pt x="728" y="57930"/>
                    <a:pt x="815" y="57959"/>
                  </a:cubicBezTo>
                  <a:lnTo>
                    <a:pt x="844" y="57959"/>
                  </a:lnTo>
                  <a:cubicBezTo>
                    <a:pt x="931" y="57959"/>
                    <a:pt x="989" y="57901"/>
                    <a:pt x="1019" y="57814"/>
                  </a:cubicBezTo>
                  <a:cubicBezTo>
                    <a:pt x="1164" y="56679"/>
                    <a:pt x="1367" y="55574"/>
                    <a:pt x="1571" y="54469"/>
                  </a:cubicBezTo>
                  <a:lnTo>
                    <a:pt x="1571" y="54440"/>
                  </a:lnTo>
                  <a:cubicBezTo>
                    <a:pt x="1571" y="54353"/>
                    <a:pt x="1513" y="54295"/>
                    <a:pt x="1426" y="54266"/>
                  </a:cubicBezTo>
                  <a:close/>
                  <a:moveTo>
                    <a:pt x="133163" y="55400"/>
                  </a:moveTo>
                  <a:cubicBezTo>
                    <a:pt x="133075" y="55429"/>
                    <a:pt x="133017" y="55516"/>
                    <a:pt x="133017" y="55574"/>
                  </a:cubicBezTo>
                  <a:lnTo>
                    <a:pt x="133017" y="55603"/>
                  </a:lnTo>
                  <a:cubicBezTo>
                    <a:pt x="133221" y="56708"/>
                    <a:pt x="133395" y="57843"/>
                    <a:pt x="133512" y="58948"/>
                  </a:cubicBezTo>
                  <a:cubicBezTo>
                    <a:pt x="133541" y="59035"/>
                    <a:pt x="133599" y="59093"/>
                    <a:pt x="133686" y="59093"/>
                  </a:cubicBezTo>
                  <a:lnTo>
                    <a:pt x="133715" y="59093"/>
                  </a:lnTo>
                  <a:cubicBezTo>
                    <a:pt x="133802" y="59064"/>
                    <a:pt x="133861" y="59006"/>
                    <a:pt x="133861" y="58919"/>
                  </a:cubicBezTo>
                  <a:cubicBezTo>
                    <a:pt x="133715" y="57784"/>
                    <a:pt x="133541" y="56650"/>
                    <a:pt x="133366" y="55545"/>
                  </a:cubicBezTo>
                  <a:cubicBezTo>
                    <a:pt x="133337" y="55458"/>
                    <a:pt x="133250" y="55400"/>
                    <a:pt x="133163" y="55400"/>
                  </a:cubicBezTo>
                  <a:close/>
                  <a:moveTo>
                    <a:pt x="431" y="60978"/>
                  </a:moveTo>
                  <a:cubicBezTo>
                    <a:pt x="357" y="60978"/>
                    <a:pt x="291" y="61053"/>
                    <a:pt x="291" y="61129"/>
                  </a:cubicBezTo>
                  <a:cubicBezTo>
                    <a:pt x="204" y="62234"/>
                    <a:pt x="117" y="63368"/>
                    <a:pt x="88" y="64502"/>
                  </a:cubicBezTo>
                  <a:cubicBezTo>
                    <a:pt x="88" y="64589"/>
                    <a:pt x="146" y="64677"/>
                    <a:pt x="233" y="64677"/>
                  </a:cubicBezTo>
                  <a:cubicBezTo>
                    <a:pt x="321" y="64677"/>
                    <a:pt x="408" y="64618"/>
                    <a:pt x="408" y="64531"/>
                  </a:cubicBezTo>
                  <a:cubicBezTo>
                    <a:pt x="466" y="63397"/>
                    <a:pt x="524" y="62292"/>
                    <a:pt x="640" y="61158"/>
                  </a:cubicBezTo>
                  <a:lnTo>
                    <a:pt x="640" y="61129"/>
                  </a:lnTo>
                  <a:cubicBezTo>
                    <a:pt x="640" y="61042"/>
                    <a:pt x="553" y="60983"/>
                    <a:pt x="466" y="60983"/>
                  </a:cubicBezTo>
                  <a:cubicBezTo>
                    <a:pt x="454" y="60979"/>
                    <a:pt x="443" y="60978"/>
                    <a:pt x="431" y="60978"/>
                  </a:cubicBezTo>
                  <a:close/>
                  <a:moveTo>
                    <a:pt x="134021" y="62168"/>
                  </a:moveTo>
                  <a:cubicBezTo>
                    <a:pt x="133948" y="62168"/>
                    <a:pt x="133875" y="62219"/>
                    <a:pt x="133861" y="62321"/>
                  </a:cubicBezTo>
                  <a:cubicBezTo>
                    <a:pt x="133919" y="63426"/>
                    <a:pt x="133977" y="64560"/>
                    <a:pt x="134006" y="65665"/>
                  </a:cubicBezTo>
                  <a:cubicBezTo>
                    <a:pt x="134006" y="65782"/>
                    <a:pt x="134093" y="65840"/>
                    <a:pt x="134180" y="65840"/>
                  </a:cubicBezTo>
                  <a:cubicBezTo>
                    <a:pt x="134268" y="65840"/>
                    <a:pt x="134326" y="65782"/>
                    <a:pt x="134355" y="65694"/>
                  </a:cubicBezTo>
                  <a:cubicBezTo>
                    <a:pt x="134326" y="64560"/>
                    <a:pt x="134268" y="63397"/>
                    <a:pt x="134180" y="62321"/>
                  </a:cubicBezTo>
                  <a:cubicBezTo>
                    <a:pt x="134166" y="62219"/>
                    <a:pt x="134093" y="62168"/>
                    <a:pt x="134021" y="62168"/>
                  </a:cubicBezTo>
                  <a:close/>
                  <a:moveTo>
                    <a:pt x="134180" y="67003"/>
                  </a:moveTo>
                  <a:cubicBezTo>
                    <a:pt x="134093" y="67003"/>
                    <a:pt x="134006" y="67061"/>
                    <a:pt x="134006" y="67149"/>
                  </a:cubicBezTo>
                  <a:cubicBezTo>
                    <a:pt x="134006" y="67236"/>
                    <a:pt x="134093" y="67323"/>
                    <a:pt x="134180" y="67323"/>
                  </a:cubicBezTo>
                  <a:cubicBezTo>
                    <a:pt x="134268" y="67323"/>
                    <a:pt x="134326" y="67236"/>
                    <a:pt x="134355" y="67149"/>
                  </a:cubicBezTo>
                  <a:cubicBezTo>
                    <a:pt x="134326" y="67061"/>
                    <a:pt x="134268" y="67003"/>
                    <a:pt x="134180" y="67003"/>
                  </a:cubicBezTo>
                  <a:close/>
                  <a:moveTo>
                    <a:pt x="175" y="67730"/>
                  </a:moveTo>
                  <a:cubicBezTo>
                    <a:pt x="88" y="67730"/>
                    <a:pt x="1" y="67788"/>
                    <a:pt x="1" y="67905"/>
                  </a:cubicBezTo>
                  <a:cubicBezTo>
                    <a:pt x="30" y="69010"/>
                    <a:pt x="59" y="70144"/>
                    <a:pt x="117" y="71278"/>
                  </a:cubicBezTo>
                  <a:cubicBezTo>
                    <a:pt x="146" y="71365"/>
                    <a:pt x="204" y="71452"/>
                    <a:pt x="291" y="71452"/>
                  </a:cubicBezTo>
                  <a:cubicBezTo>
                    <a:pt x="408" y="71423"/>
                    <a:pt x="466" y="71365"/>
                    <a:pt x="466" y="71278"/>
                  </a:cubicBezTo>
                  <a:cubicBezTo>
                    <a:pt x="408" y="70144"/>
                    <a:pt x="350" y="69010"/>
                    <a:pt x="350" y="67876"/>
                  </a:cubicBezTo>
                  <a:cubicBezTo>
                    <a:pt x="350" y="67788"/>
                    <a:pt x="262" y="67730"/>
                    <a:pt x="175" y="67730"/>
                  </a:cubicBezTo>
                  <a:close/>
                  <a:moveTo>
                    <a:pt x="134093" y="70376"/>
                  </a:moveTo>
                  <a:cubicBezTo>
                    <a:pt x="134006" y="70376"/>
                    <a:pt x="133919" y="70464"/>
                    <a:pt x="133919" y="70551"/>
                  </a:cubicBezTo>
                  <a:cubicBezTo>
                    <a:pt x="133861" y="71685"/>
                    <a:pt x="133773" y="72819"/>
                    <a:pt x="133657" y="73895"/>
                  </a:cubicBezTo>
                  <a:cubicBezTo>
                    <a:pt x="133657" y="73983"/>
                    <a:pt x="133744" y="74070"/>
                    <a:pt x="133802" y="74070"/>
                  </a:cubicBezTo>
                  <a:lnTo>
                    <a:pt x="133861" y="74070"/>
                  </a:lnTo>
                  <a:cubicBezTo>
                    <a:pt x="133919" y="74070"/>
                    <a:pt x="133977" y="74012"/>
                    <a:pt x="134006" y="73924"/>
                  </a:cubicBezTo>
                  <a:cubicBezTo>
                    <a:pt x="134122" y="72819"/>
                    <a:pt x="134180" y="71685"/>
                    <a:pt x="134239" y="70551"/>
                  </a:cubicBezTo>
                  <a:cubicBezTo>
                    <a:pt x="134239" y="70464"/>
                    <a:pt x="134180" y="70376"/>
                    <a:pt x="134093" y="70376"/>
                  </a:cubicBezTo>
                  <a:close/>
                  <a:moveTo>
                    <a:pt x="610" y="74499"/>
                  </a:moveTo>
                  <a:cubicBezTo>
                    <a:pt x="592" y="74499"/>
                    <a:pt x="573" y="74501"/>
                    <a:pt x="553" y="74506"/>
                  </a:cubicBezTo>
                  <a:cubicBezTo>
                    <a:pt x="495" y="74506"/>
                    <a:pt x="408" y="74564"/>
                    <a:pt x="408" y="74651"/>
                  </a:cubicBezTo>
                  <a:cubicBezTo>
                    <a:pt x="553" y="75786"/>
                    <a:pt x="699" y="76920"/>
                    <a:pt x="873" y="78025"/>
                  </a:cubicBezTo>
                  <a:cubicBezTo>
                    <a:pt x="902" y="78112"/>
                    <a:pt x="960" y="78170"/>
                    <a:pt x="1048" y="78170"/>
                  </a:cubicBezTo>
                  <a:lnTo>
                    <a:pt x="1077" y="78170"/>
                  </a:lnTo>
                  <a:cubicBezTo>
                    <a:pt x="1164" y="78170"/>
                    <a:pt x="1222" y="78083"/>
                    <a:pt x="1222" y="77996"/>
                  </a:cubicBezTo>
                  <a:cubicBezTo>
                    <a:pt x="1019" y="76891"/>
                    <a:pt x="873" y="75756"/>
                    <a:pt x="757" y="74651"/>
                  </a:cubicBezTo>
                  <a:cubicBezTo>
                    <a:pt x="757" y="74555"/>
                    <a:pt x="697" y="74499"/>
                    <a:pt x="610" y="74499"/>
                  </a:cubicBezTo>
                  <a:close/>
                  <a:moveTo>
                    <a:pt x="133412" y="77112"/>
                  </a:moveTo>
                  <a:cubicBezTo>
                    <a:pt x="133338" y="77112"/>
                    <a:pt x="133264" y="77156"/>
                    <a:pt x="133250" y="77240"/>
                  </a:cubicBezTo>
                  <a:cubicBezTo>
                    <a:pt x="133075" y="78345"/>
                    <a:pt x="132872" y="79479"/>
                    <a:pt x="132639" y="80555"/>
                  </a:cubicBezTo>
                  <a:cubicBezTo>
                    <a:pt x="132668" y="80555"/>
                    <a:pt x="132668" y="80584"/>
                    <a:pt x="132639" y="80584"/>
                  </a:cubicBezTo>
                  <a:cubicBezTo>
                    <a:pt x="132639" y="80671"/>
                    <a:pt x="132697" y="80758"/>
                    <a:pt x="132785" y="80758"/>
                  </a:cubicBezTo>
                  <a:lnTo>
                    <a:pt x="132843" y="80758"/>
                  </a:lnTo>
                  <a:cubicBezTo>
                    <a:pt x="132901" y="80758"/>
                    <a:pt x="132959" y="80700"/>
                    <a:pt x="132988" y="80642"/>
                  </a:cubicBezTo>
                  <a:cubicBezTo>
                    <a:pt x="133221" y="79537"/>
                    <a:pt x="133395" y="78432"/>
                    <a:pt x="133570" y="77298"/>
                  </a:cubicBezTo>
                  <a:cubicBezTo>
                    <a:pt x="133570" y="77298"/>
                    <a:pt x="133570" y="77298"/>
                    <a:pt x="133570" y="77269"/>
                  </a:cubicBezTo>
                  <a:cubicBezTo>
                    <a:pt x="133570" y="77163"/>
                    <a:pt x="133491" y="77112"/>
                    <a:pt x="133412" y="77112"/>
                  </a:cubicBezTo>
                  <a:close/>
                  <a:moveTo>
                    <a:pt x="1688" y="81129"/>
                  </a:moveTo>
                  <a:cubicBezTo>
                    <a:pt x="1670" y="81129"/>
                    <a:pt x="1650" y="81131"/>
                    <a:pt x="1629" y="81136"/>
                  </a:cubicBezTo>
                  <a:cubicBezTo>
                    <a:pt x="1571" y="81165"/>
                    <a:pt x="1513" y="81224"/>
                    <a:pt x="1513" y="81311"/>
                  </a:cubicBezTo>
                  <a:cubicBezTo>
                    <a:pt x="1513" y="81311"/>
                    <a:pt x="1513" y="81340"/>
                    <a:pt x="1513" y="81340"/>
                  </a:cubicBezTo>
                  <a:cubicBezTo>
                    <a:pt x="1746" y="82445"/>
                    <a:pt x="2007" y="83550"/>
                    <a:pt x="2298" y="84626"/>
                  </a:cubicBezTo>
                  <a:cubicBezTo>
                    <a:pt x="2327" y="84713"/>
                    <a:pt x="2385" y="84772"/>
                    <a:pt x="2473" y="84772"/>
                  </a:cubicBezTo>
                  <a:lnTo>
                    <a:pt x="2502" y="84742"/>
                  </a:lnTo>
                  <a:cubicBezTo>
                    <a:pt x="2589" y="84742"/>
                    <a:pt x="2618" y="84655"/>
                    <a:pt x="2647" y="84597"/>
                  </a:cubicBezTo>
                  <a:cubicBezTo>
                    <a:pt x="2647" y="84568"/>
                    <a:pt x="2647" y="84568"/>
                    <a:pt x="2647" y="84539"/>
                  </a:cubicBezTo>
                  <a:cubicBezTo>
                    <a:pt x="2356" y="83463"/>
                    <a:pt x="2095" y="82358"/>
                    <a:pt x="1833" y="81253"/>
                  </a:cubicBezTo>
                  <a:cubicBezTo>
                    <a:pt x="1833" y="81181"/>
                    <a:pt x="1774" y="81129"/>
                    <a:pt x="1688" y="81129"/>
                  </a:cubicBezTo>
                  <a:close/>
                  <a:moveTo>
                    <a:pt x="132067" y="83717"/>
                  </a:moveTo>
                  <a:cubicBezTo>
                    <a:pt x="131990" y="83717"/>
                    <a:pt x="131907" y="83769"/>
                    <a:pt x="131883" y="83841"/>
                  </a:cubicBezTo>
                  <a:cubicBezTo>
                    <a:pt x="131621" y="84917"/>
                    <a:pt x="131301" y="86022"/>
                    <a:pt x="130982" y="87069"/>
                  </a:cubicBezTo>
                  <a:lnTo>
                    <a:pt x="130982" y="87098"/>
                  </a:lnTo>
                  <a:lnTo>
                    <a:pt x="130982" y="87127"/>
                  </a:lnTo>
                  <a:cubicBezTo>
                    <a:pt x="130982" y="87127"/>
                    <a:pt x="130982" y="87127"/>
                    <a:pt x="130982" y="87156"/>
                  </a:cubicBezTo>
                  <a:cubicBezTo>
                    <a:pt x="130982" y="87214"/>
                    <a:pt x="131040" y="87272"/>
                    <a:pt x="131098" y="87302"/>
                  </a:cubicBezTo>
                  <a:lnTo>
                    <a:pt x="131156" y="87302"/>
                  </a:lnTo>
                  <a:cubicBezTo>
                    <a:pt x="131214" y="87302"/>
                    <a:pt x="131301" y="87243"/>
                    <a:pt x="131301" y="87185"/>
                  </a:cubicBezTo>
                  <a:cubicBezTo>
                    <a:pt x="131650" y="86109"/>
                    <a:pt x="131941" y="85033"/>
                    <a:pt x="132232" y="83928"/>
                  </a:cubicBezTo>
                  <a:cubicBezTo>
                    <a:pt x="132232" y="83928"/>
                    <a:pt x="132232" y="83899"/>
                    <a:pt x="132232" y="83899"/>
                  </a:cubicBezTo>
                  <a:cubicBezTo>
                    <a:pt x="132232" y="83812"/>
                    <a:pt x="132174" y="83754"/>
                    <a:pt x="132116" y="83725"/>
                  </a:cubicBezTo>
                  <a:cubicBezTo>
                    <a:pt x="132100" y="83719"/>
                    <a:pt x="132084" y="83717"/>
                    <a:pt x="132067" y="83717"/>
                  </a:cubicBezTo>
                  <a:close/>
                  <a:moveTo>
                    <a:pt x="3468" y="87698"/>
                  </a:moveTo>
                  <a:cubicBezTo>
                    <a:pt x="3447" y="87698"/>
                    <a:pt x="3425" y="87701"/>
                    <a:pt x="3403" y="87709"/>
                  </a:cubicBezTo>
                  <a:cubicBezTo>
                    <a:pt x="3345" y="87709"/>
                    <a:pt x="3287" y="87796"/>
                    <a:pt x="3287" y="87854"/>
                  </a:cubicBezTo>
                  <a:cubicBezTo>
                    <a:pt x="3287" y="87883"/>
                    <a:pt x="3287" y="87883"/>
                    <a:pt x="3287" y="87912"/>
                  </a:cubicBezTo>
                  <a:cubicBezTo>
                    <a:pt x="3636" y="88959"/>
                    <a:pt x="4014" y="90035"/>
                    <a:pt x="4421" y="91111"/>
                  </a:cubicBezTo>
                  <a:cubicBezTo>
                    <a:pt x="4450" y="91169"/>
                    <a:pt x="4508" y="91198"/>
                    <a:pt x="4566" y="91198"/>
                  </a:cubicBezTo>
                  <a:lnTo>
                    <a:pt x="4625" y="91198"/>
                  </a:lnTo>
                  <a:cubicBezTo>
                    <a:pt x="4712" y="91169"/>
                    <a:pt x="4741" y="91111"/>
                    <a:pt x="4741" y="91053"/>
                  </a:cubicBezTo>
                  <a:cubicBezTo>
                    <a:pt x="4741" y="91024"/>
                    <a:pt x="4741" y="90995"/>
                    <a:pt x="4741" y="90995"/>
                  </a:cubicBezTo>
                  <a:cubicBezTo>
                    <a:pt x="4334" y="89948"/>
                    <a:pt x="3956" y="88872"/>
                    <a:pt x="3607" y="87796"/>
                  </a:cubicBezTo>
                  <a:cubicBezTo>
                    <a:pt x="3585" y="87730"/>
                    <a:pt x="3530" y="87698"/>
                    <a:pt x="3468" y="87698"/>
                  </a:cubicBezTo>
                  <a:close/>
                  <a:moveTo>
                    <a:pt x="130022" y="90185"/>
                  </a:moveTo>
                  <a:cubicBezTo>
                    <a:pt x="129967" y="90185"/>
                    <a:pt x="129910" y="90211"/>
                    <a:pt x="129876" y="90268"/>
                  </a:cubicBezTo>
                  <a:lnTo>
                    <a:pt x="129876" y="90297"/>
                  </a:lnTo>
                  <a:cubicBezTo>
                    <a:pt x="129498" y="91344"/>
                    <a:pt x="129091" y="92420"/>
                    <a:pt x="128626" y="93438"/>
                  </a:cubicBezTo>
                  <a:cubicBezTo>
                    <a:pt x="128626" y="93467"/>
                    <a:pt x="128626" y="93496"/>
                    <a:pt x="128626" y="93496"/>
                  </a:cubicBezTo>
                  <a:cubicBezTo>
                    <a:pt x="128626" y="93583"/>
                    <a:pt x="128684" y="93641"/>
                    <a:pt x="128742" y="93670"/>
                  </a:cubicBezTo>
                  <a:lnTo>
                    <a:pt x="128800" y="93670"/>
                  </a:lnTo>
                  <a:cubicBezTo>
                    <a:pt x="128859" y="93670"/>
                    <a:pt x="128917" y="93612"/>
                    <a:pt x="128946" y="93554"/>
                  </a:cubicBezTo>
                  <a:cubicBezTo>
                    <a:pt x="129382" y="92507"/>
                    <a:pt x="129818" y="91460"/>
                    <a:pt x="130196" y="90413"/>
                  </a:cubicBezTo>
                  <a:cubicBezTo>
                    <a:pt x="130196" y="90384"/>
                    <a:pt x="130196" y="90384"/>
                    <a:pt x="130196" y="90355"/>
                  </a:cubicBezTo>
                  <a:cubicBezTo>
                    <a:pt x="130196" y="90249"/>
                    <a:pt x="130110" y="90185"/>
                    <a:pt x="130022" y="90185"/>
                  </a:cubicBezTo>
                  <a:close/>
                  <a:moveTo>
                    <a:pt x="5848" y="93992"/>
                  </a:moveTo>
                  <a:cubicBezTo>
                    <a:pt x="5750" y="93992"/>
                    <a:pt x="5662" y="94089"/>
                    <a:pt x="5701" y="94223"/>
                  </a:cubicBezTo>
                  <a:cubicBezTo>
                    <a:pt x="6166" y="95241"/>
                    <a:pt x="6631" y="96288"/>
                    <a:pt x="7155" y="97276"/>
                  </a:cubicBezTo>
                  <a:lnTo>
                    <a:pt x="7184" y="97334"/>
                  </a:lnTo>
                  <a:cubicBezTo>
                    <a:pt x="7213" y="97364"/>
                    <a:pt x="7242" y="97364"/>
                    <a:pt x="7300" y="97364"/>
                  </a:cubicBezTo>
                  <a:lnTo>
                    <a:pt x="7300" y="97393"/>
                  </a:lnTo>
                  <a:cubicBezTo>
                    <a:pt x="7300" y="97364"/>
                    <a:pt x="7329" y="97334"/>
                    <a:pt x="7329" y="97334"/>
                  </a:cubicBezTo>
                  <a:cubicBezTo>
                    <a:pt x="7387" y="97305"/>
                    <a:pt x="7416" y="97247"/>
                    <a:pt x="7416" y="97160"/>
                  </a:cubicBezTo>
                  <a:cubicBezTo>
                    <a:pt x="7416" y="97160"/>
                    <a:pt x="7416" y="97131"/>
                    <a:pt x="7416" y="97102"/>
                  </a:cubicBezTo>
                  <a:cubicBezTo>
                    <a:pt x="6922" y="96113"/>
                    <a:pt x="6457" y="95095"/>
                    <a:pt x="5991" y="94077"/>
                  </a:cubicBezTo>
                  <a:cubicBezTo>
                    <a:pt x="5952" y="94018"/>
                    <a:pt x="5899" y="93992"/>
                    <a:pt x="5848" y="93992"/>
                  </a:cubicBezTo>
                  <a:close/>
                  <a:moveTo>
                    <a:pt x="127384" y="96409"/>
                  </a:moveTo>
                  <a:cubicBezTo>
                    <a:pt x="127325" y="96409"/>
                    <a:pt x="127264" y="96434"/>
                    <a:pt x="127230" y="96491"/>
                  </a:cubicBezTo>
                  <a:cubicBezTo>
                    <a:pt x="126736" y="97509"/>
                    <a:pt x="126212" y="98527"/>
                    <a:pt x="125689" y="99486"/>
                  </a:cubicBezTo>
                  <a:cubicBezTo>
                    <a:pt x="125660" y="99515"/>
                    <a:pt x="125660" y="99545"/>
                    <a:pt x="125660" y="99574"/>
                  </a:cubicBezTo>
                  <a:cubicBezTo>
                    <a:pt x="125660" y="99661"/>
                    <a:pt x="125747" y="99748"/>
                    <a:pt x="125834" y="99748"/>
                  </a:cubicBezTo>
                  <a:cubicBezTo>
                    <a:pt x="125863" y="99748"/>
                    <a:pt x="125921" y="99748"/>
                    <a:pt x="125951" y="99690"/>
                  </a:cubicBezTo>
                  <a:lnTo>
                    <a:pt x="125951" y="99719"/>
                  </a:lnTo>
                  <a:lnTo>
                    <a:pt x="125980" y="99661"/>
                  </a:lnTo>
                  <a:cubicBezTo>
                    <a:pt x="126532" y="98672"/>
                    <a:pt x="127056" y="97654"/>
                    <a:pt x="127550" y="96636"/>
                  </a:cubicBezTo>
                  <a:cubicBezTo>
                    <a:pt x="127579" y="96636"/>
                    <a:pt x="127579" y="96607"/>
                    <a:pt x="127550" y="96578"/>
                  </a:cubicBezTo>
                  <a:cubicBezTo>
                    <a:pt x="127568" y="96472"/>
                    <a:pt x="127477" y="96409"/>
                    <a:pt x="127384" y="96409"/>
                  </a:cubicBezTo>
                  <a:close/>
                  <a:moveTo>
                    <a:pt x="8891" y="100009"/>
                  </a:moveTo>
                  <a:cubicBezTo>
                    <a:pt x="8861" y="100009"/>
                    <a:pt x="8833" y="100018"/>
                    <a:pt x="8812" y="100039"/>
                  </a:cubicBezTo>
                  <a:cubicBezTo>
                    <a:pt x="8754" y="100068"/>
                    <a:pt x="8725" y="100126"/>
                    <a:pt x="8725" y="100184"/>
                  </a:cubicBezTo>
                  <a:cubicBezTo>
                    <a:pt x="8725" y="100213"/>
                    <a:pt x="8725" y="100243"/>
                    <a:pt x="8725" y="100272"/>
                  </a:cubicBezTo>
                  <a:cubicBezTo>
                    <a:pt x="9307" y="101260"/>
                    <a:pt x="9888" y="102220"/>
                    <a:pt x="10499" y="103180"/>
                  </a:cubicBezTo>
                  <a:cubicBezTo>
                    <a:pt x="10528" y="103209"/>
                    <a:pt x="10557" y="103238"/>
                    <a:pt x="10615" y="103238"/>
                  </a:cubicBezTo>
                  <a:lnTo>
                    <a:pt x="10644" y="103267"/>
                  </a:lnTo>
                  <a:cubicBezTo>
                    <a:pt x="10644" y="103238"/>
                    <a:pt x="10673" y="103238"/>
                    <a:pt x="10702" y="103209"/>
                  </a:cubicBezTo>
                  <a:cubicBezTo>
                    <a:pt x="10732" y="103180"/>
                    <a:pt x="10761" y="103122"/>
                    <a:pt x="10761" y="103092"/>
                  </a:cubicBezTo>
                  <a:cubicBezTo>
                    <a:pt x="10790" y="103063"/>
                    <a:pt x="10790" y="103034"/>
                    <a:pt x="10761" y="103005"/>
                  </a:cubicBezTo>
                  <a:lnTo>
                    <a:pt x="10761" y="102976"/>
                  </a:lnTo>
                  <a:cubicBezTo>
                    <a:pt x="10179" y="102046"/>
                    <a:pt x="9568" y="101057"/>
                    <a:pt x="9045" y="100097"/>
                  </a:cubicBezTo>
                  <a:cubicBezTo>
                    <a:pt x="9007" y="100041"/>
                    <a:pt x="8946" y="100009"/>
                    <a:pt x="8891" y="100009"/>
                  </a:cubicBezTo>
                  <a:close/>
                  <a:moveTo>
                    <a:pt x="124108" y="102332"/>
                  </a:moveTo>
                  <a:cubicBezTo>
                    <a:pt x="124069" y="102332"/>
                    <a:pt x="124036" y="102349"/>
                    <a:pt x="124002" y="102365"/>
                  </a:cubicBezTo>
                  <a:lnTo>
                    <a:pt x="123973" y="102394"/>
                  </a:lnTo>
                  <a:cubicBezTo>
                    <a:pt x="123362" y="103354"/>
                    <a:pt x="122752" y="104314"/>
                    <a:pt x="122112" y="105244"/>
                  </a:cubicBezTo>
                  <a:cubicBezTo>
                    <a:pt x="122083" y="105244"/>
                    <a:pt x="122083" y="105303"/>
                    <a:pt x="122083" y="105332"/>
                  </a:cubicBezTo>
                  <a:cubicBezTo>
                    <a:pt x="122083" y="105390"/>
                    <a:pt x="122112" y="105448"/>
                    <a:pt x="122141" y="105477"/>
                  </a:cubicBezTo>
                  <a:cubicBezTo>
                    <a:pt x="122170" y="105477"/>
                    <a:pt x="122199" y="105506"/>
                    <a:pt x="122257" y="105506"/>
                  </a:cubicBezTo>
                  <a:cubicBezTo>
                    <a:pt x="122315" y="105506"/>
                    <a:pt x="122374" y="105477"/>
                    <a:pt x="122403" y="105419"/>
                  </a:cubicBezTo>
                  <a:cubicBezTo>
                    <a:pt x="123042" y="104488"/>
                    <a:pt x="123653" y="103529"/>
                    <a:pt x="124264" y="102598"/>
                  </a:cubicBezTo>
                  <a:cubicBezTo>
                    <a:pt x="124264" y="102569"/>
                    <a:pt x="124264" y="102540"/>
                    <a:pt x="124264" y="102511"/>
                  </a:cubicBezTo>
                  <a:cubicBezTo>
                    <a:pt x="124264" y="102424"/>
                    <a:pt x="124235" y="102394"/>
                    <a:pt x="124206" y="102365"/>
                  </a:cubicBezTo>
                  <a:cubicBezTo>
                    <a:pt x="124169" y="102341"/>
                    <a:pt x="124137" y="102332"/>
                    <a:pt x="124108" y="102332"/>
                  </a:cubicBezTo>
                  <a:close/>
                  <a:moveTo>
                    <a:pt x="12533" y="105727"/>
                  </a:moveTo>
                  <a:cubicBezTo>
                    <a:pt x="12497" y="105727"/>
                    <a:pt x="12457" y="105742"/>
                    <a:pt x="12418" y="105768"/>
                  </a:cubicBezTo>
                  <a:cubicBezTo>
                    <a:pt x="12360" y="105797"/>
                    <a:pt x="12360" y="105826"/>
                    <a:pt x="12360" y="105884"/>
                  </a:cubicBezTo>
                  <a:cubicBezTo>
                    <a:pt x="12331" y="105913"/>
                    <a:pt x="12360" y="105971"/>
                    <a:pt x="12389" y="106001"/>
                  </a:cubicBezTo>
                  <a:cubicBezTo>
                    <a:pt x="13029" y="106873"/>
                    <a:pt x="13698" y="107804"/>
                    <a:pt x="14396" y="108705"/>
                  </a:cubicBezTo>
                  <a:cubicBezTo>
                    <a:pt x="14425" y="108734"/>
                    <a:pt x="14483" y="108763"/>
                    <a:pt x="14541" y="108763"/>
                  </a:cubicBezTo>
                  <a:cubicBezTo>
                    <a:pt x="14570" y="108763"/>
                    <a:pt x="14628" y="108763"/>
                    <a:pt x="14658" y="108734"/>
                  </a:cubicBezTo>
                  <a:cubicBezTo>
                    <a:pt x="14687" y="108705"/>
                    <a:pt x="14716" y="108647"/>
                    <a:pt x="14716" y="108589"/>
                  </a:cubicBezTo>
                  <a:cubicBezTo>
                    <a:pt x="14716" y="108560"/>
                    <a:pt x="14687" y="108531"/>
                    <a:pt x="14687" y="108501"/>
                  </a:cubicBezTo>
                  <a:cubicBezTo>
                    <a:pt x="13989" y="107600"/>
                    <a:pt x="13291" y="106698"/>
                    <a:pt x="12651" y="105797"/>
                  </a:cubicBezTo>
                  <a:cubicBezTo>
                    <a:pt x="12619" y="105749"/>
                    <a:pt x="12578" y="105727"/>
                    <a:pt x="12533" y="105727"/>
                  </a:cubicBezTo>
                  <a:close/>
                  <a:moveTo>
                    <a:pt x="120232" y="107901"/>
                  </a:moveTo>
                  <a:cubicBezTo>
                    <a:pt x="120183" y="107901"/>
                    <a:pt x="120139" y="107915"/>
                    <a:pt x="120105" y="107949"/>
                  </a:cubicBezTo>
                  <a:cubicBezTo>
                    <a:pt x="119436" y="108850"/>
                    <a:pt x="118709" y="109723"/>
                    <a:pt x="117982" y="110595"/>
                  </a:cubicBezTo>
                  <a:cubicBezTo>
                    <a:pt x="117953" y="110624"/>
                    <a:pt x="117924" y="110653"/>
                    <a:pt x="117924" y="110683"/>
                  </a:cubicBezTo>
                  <a:cubicBezTo>
                    <a:pt x="117924" y="110741"/>
                    <a:pt x="117953" y="110799"/>
                    <a:pt x="117982" y="110828"/>
                  </a:cubicBezTo>
                  <a:cubicBezTo>
                    <a:pt x="118011" y="110857"/>
                    <a:pt x="118070" y="110857"/>
                    <a:pt x="118099" y="110857"/>
                  </a:cubicBezTo>
                  <a:lnTo>
                    <a:pt x="118128" y="110857"/>
                  </a:lnTo>
                  <a:cubicBezTo>
                    <a:pt x="118157" y="110857"/>
                    <a:pt x="118215" y="110828"/>
                    <a:pt x="118244" y="110799"/>
                  </a:cubicBezTo>
                  <a:cubicBezTo>
                    <a:pt x="118971" y="109956"/>
                    <a:pt x="119669" y="109054"/>
                    <a:pt x="120367" y="108153"/>
                  </a:cubicBezTo>
                  <a:cubicBezTo>
                    <a:pt x="120396" y="108123"/>
                    <a:pt x="120396" y="108094"/>
                    <a:pt x="120396" y="108065"/>
                  </a:cubicBezTo>
                  <a:cubicBezTo>
                    <a:pt x="120396" y="108007"/>
                    <a:pt x="120367" y="107949"/>
                    <a:pt x="120338" y="107920"/>
                  </a:cubicBezTo>
                  <a:cubicBezTo>
                    <a:pt x="120302" y="107908"/>
                    <a:pt x="120266" y="107901"/>
                    <a:pt x="120232" y="107901"/>
                  </a:cubicBezTo>
                  <a:close/>
                  <a:moveTo>
                    <a:pt x="16693" y="111024"/>
                  </a:moveTo>
                  <a:cubicBezTo>
                    <a:pt x="16650" y="111024"/>
                    <a:pt x="16606" y="111046"/>
                    <a:pt x="16577" y="111090"/>
                  </a:cubicBezTo>
                  <a:cubicBezTo>
                    <a:pt x="16548" y="111090"/>
                    <a:pt x="16519" y="111148"/>
                    <a:pt x="16519" y="111206"/>
                  </a:cubicBezTo>
                  <a:cubicBezTo>
                    <a:pt x="16519" y="111235"/>
                    <a:pt x="16519" y="111264"/>
                    <a:pt x="16548" y="111322"/>
                  </a:cubicBezTo>
                  <a:cubicBezTo>
                    <a:pt x="17304" y="112166"/>
                    <a:pt x="18089" y="113009"/>
                    <a:pt x="18845" y="113823"/>
                  </a:cubicBezTo>
                  <a:cubicBezTo>
                    <a:pt x="18874" y="113852"/>
                    <a:pt x="18932" y="113852"/>
                    <a:pt x="18961" y="113852"/>
                  </a:cubicBezTo>
                  <a:lnTo>
                    <a:pt x="18991" y="113852"/>
                  </a:lnTo>
                  <a:cubicBezTo>
                    <a:pt x="19020" y="113852"/>
                    <a:pt x="19078" y="113823"/>
                    <a:pt x="19107" y="113794"/>
                  </a:cubicBezTo>
                  <a:cubicBezTo>
                    <a:pt x="19136" y="113765"/>
                    <a:pt x="19136" y="113736"/>
                    <a:pt x="19136" y="113678"/>
                  </a:cubicBezTo>
                  <a:cubicBezTo>
                    <a:pt x="19136" y="113649"/>
                    <a:pt x="19136" y="113591"/>
                    <a:pt x="19107" y="113562"/>
                  </a:cubicBezTo>
                  <a:cubicBezTo>
                    <a:pt x="18322" y="112747"/>
                    <a:pt x="17537" y="111933"/>
                    <a:pt x="16810" y="111090"/>
                  </a:cubicBezTo>
                  <a:cubicBezTo>
                    <a:pt x="16780" y="111046"/>
                    <a:pt x="16737" y="111024"/>
                    <a:pt x="16693" y="111024"/>
                  </a:cubicBezTo>
                  <a:close/>
                  <a:moveTo>
                    <a:pt x="115826" y="113048"/>
                  </a:moveTo>
                  <a:cubicBezTo>
                    <a:pt x="115796" y="113048"/>
                    <a:pt x="115767" y="113055"/>
                    <a:pt x="115743" y="113067"/>
                  </a:cubicBezTo>
                  <a:lnTo>
                    <a:pt x="115714" y="113096"/>
                  </a:lnTo>
                  <a:cubicBezTo>
                    <a:pt x="114929" y="113911"/>
                    <a:pt x="114144" y="114696"/>
                    <a:pt x="113329" y="115481"/>
                  </a:cubicBezTo>
                  <a:lnTo>
                    <a:pt x="113300" y="115510"/>
                  </a:lnTo>
                  <a:cubicBezTo>
                    <a:pt x="113300" y="115539"/>
                    <a:pt x="113271" y="115568"/>
                    <a:pt x="113271" y="115597"/>
                  </a:cubicBezTo>
                  <a:cubicBezTo>
                    <a:pt x="113271" y="115655"/>
                    <a:pt x="113300" y="115684"/>
                    <a:pt x="113329" y="115714"/>
                  </a:cubicBezTo>
                  <a:cubicBezTo>
                    <a:pt x="113358" y="115743"/>
                    <a:pt x="113388" y="115772"/>
                    <a:pt x="113446" y="115772"/>
                  </a:cubicBezTo>
                  <a:lnTo>
                    <a:pt x="113475" y="115772"/>
                  </a:lnTo>
                  <a:cubicBezTo>
                    <a:pt x="113504" y="115772"/>
                    <a:pt x="113533" y="115743"/>
                    <a:pt x="113562" y="115714"/>
                  </a:cubicBezTo>
                  <a:cubicBezTo>
                    <a:pt x="114376" y="114928"/>
                    <a:pt x="115191" y="114143"/>
                    <a:pt x="115947" y="113329"/>
                  </a:cubicBezTo>
                  <a:cubicBezTo>
                    <a:pt x="115976" y="113300"/>
                    <a:pt x="116005" y="113242"/>
                    <a:pt x="116005" y="113213"/>
                  </a:cubicBezTo>
                  <a:cubicBezTo>
                    <a:pt x="116005" y="113154"/>
                    <a:pt x="115976" y="113125"/>
                    <a:pt x="115947" y="113096"/>
                  </a:cubicBezTo>
                  <a:cubicBezTo>
                    <a:pt x="115913" y="113062"/>
                    <a:pt x="115869" y="113048"/>
                    <a:pt x="115826" y="113048"/>
                  </a:cubicBezTo>
                  <a:close/>
                  <a:moveTo>
                    <a:pt x="21415" y="115932"/>
                  </a:moveTo>
                  <a:cubicBezTo>
                    <a:pt x="21375" y="115932"/>
                    <a:pt x="21332" y="115946"/>
                    <a:pt x="21288" y="115975"/>
                  </a:cubicBezTo>
                  <a:cubicBezTo>
                    <a:pt x="21259" y="116004"/>
                    <a:pt x="21259" y="116033"/>
                    <a:pt x="21259" y="116092"/>
                  </a:cubicBezTo>
                  <a:cubicBezTo>
                    <a:pt x="21259" y="116121"/>
                    <a:pt x="21259" y="116179"/>
                    <a:pt x="21288" y="116208"/>
                  </a:cubicBezTo>
                  <a:cubicBezTo>
                    <a:pt x="22102" y="116964"/>
                    <a:pt x="22946" y="117720"/>
                    <a:pt x="23818" y="118447"/>
                  </a:cubicBezTo>
                  <a:cubicBezTo>
                    <a:pt x="23847" y="118476"/>
                    <a:pt x="23876" y="118476"/>
                    <a:pt x="23905" y="118476"/>
                  </a:cubicBezTo>
                  <a:lnTo>
                    <a:pt x="23963" y="118505"/>
                  </a:lnTo>
                  <a:cubicBezTo>
                    <a:pt x="24051" y="118505"/>
                    <a:pt x="24109" y="118447"/>
                    <a:pt x="24109" y="118360"/>
                  </a:cubicBezTo>
                  <a:cubicBezTo>
                    <a:pt x="24109" y="118302"/>
                    <a:pt x="24109" y="118273"/>
                    <a:pt x="24080" y="118244"/>
                  </a:cubicBezTo>
                  <a:lnTo>
                    <a:pt x="24051" y="118214"/>
                  </a:lnTo>
                  <a:cubicBezTo>
                    <a:pt x="23207" y="117517"/>
                    <a:pt x="22364" y="116760"/>
                    <a:pt x="21521" y="115975"/>
                  </a:cubicBezTo>
                  <a:cubicBezTo>
                    <a:pt x="21492" y="115946"/>
                    <a:pt x="21455" y="115932"/>
                    <a:pt x="21415" y="115932"/>
                  </a:cubicBezTo>
                  <a:close/>
                  <a:moveTo>
                    <a:pt x="110943" y="117709"/>
                  </a:moveTo>
                  <a:cubicBezTo>
                    <a:pt x="110907" y="117709"/>
                    <a:pt x="110868" y="117723"/>
                    <a:pt x="110828" y="117749"/>
                  </a:cubicBezTo>
                  <a:cubicBezTo>
                    <a:pt x="109985" y="118476"/>
                    <a:pt x="109113" y="119203"/>
                    <a:pt x="108211" y="119901"/>
                  </a:cubicBezTo>
                  <a:cubicBezTo>
                    <a:pt x="108182" y="119930"/>
                    <a:pt x="108153" y="119959"/>
                    <a:pt x="108153" y="120017"/>
                  </a:cubicBezTo>
                  <a:cubicBezTo>
                    <a:pt x="108153" y="120076"/>
                    <a:pt x="108182" y="120105"/>
                    <a:pt x="108211" y="120134"/>
                  </a:cubicBezTo>
                  <a:cubicBezTo>
                    <a:pt x="108240" y="120163"/>
                    <a:pt x="108269" y="120192"/>
                    <a:pt x="108327" y="120192"/>
                  </a:cubicBezTo>
                  <a:cubicBezTo>
                    <a:pt x="108357" y="120192"/>
                    <a:pt x="108386" y="120192"/>
                    <a:pt x="108415" y="120163"/>
                  </a:cubicBezTo>
                  <a:lnTo>
                    <a:pt x="108444" y="120163"/>
                  </a:lnTo>
                  <a:cubicBezTo>
                    <a:pt x="109316" y="119465"/>
                    <a:pt x="110189" y="118738"/>
                    <a:pt x="111061" y="118011"/>
                  </a:cubicBezTo>
                  <a:cubicBezTo>
                    <a:pt x="111090" y="117982"/>
                    <a:pt x="111119" y="117924"/>
                    <a:pt x="111119" y="117866"/>
                  </a:cubicBezTo>
                  <a:cubicBezTo>
                    <a:pt x="111119" y="117836"/>
                    <a:pt x="111090" y="117807"/>
                    <a:pt x="111061" y="117778"/>
                  </a:cubicBezTo>
                  <a:cubicBezTo>
                    <a:pt x="111029" y="117730"/>
                    <a:pt x="110988" y="117709"/>
                    <a:pt x="110943" y="117709"/>
                  </a:cubicBezTo>
                  <a:close/>
                  <a:moveTo>
                    <a:pt x="26589" y="120277"/>
                  </a:moveTo>
                  <a:cubicBezTo>
                    <a:pt x="26529" y="120277"/>
                    <a:pt x="26471" y="120301"/>
                    <a:pt x="26435" y="120337"/>
                  </a:cubicBezTo>
                  <a:cubicBezTo>
                    <a:pt x="26406" y="120366"/>
                    <a:pt x="26406" y="120425"/>
                    <a:pt x="26406" y="120454"/>
                  </a:cubicBezTo>
                  <a:cubicBezTo>
                    <a:pt x="26406" y="120512"/>
                    <a:pt x="26435" y="120541"/>
                    <a:pt x="26464" y="120599"/>
                  </a:cubicBezTo>
                  <a:cubicBezTo>
                    <a:pt x="27366" y="121268"/>
                    <a:pt x="28296" y="121937"/>
                    <a:pt x="29227" y="122577"/>
                  </a:cubicBezTo>
                  <a:lnTo>
                    <a:pt x="29227" y="122606"/>
                  </a:lnTo>
                  <a:lnTo>
                    <a:pt x="29314" y="122606"/>
                  </a:lnTo>
                  <a:cubicBezTo>
                    <a:pt x="29372" y="122606"/>
                    <a:pt x="29431" y="122577"/>
                    <a:pt x="29460" y="122548"/>
                  </a:cubicBezTo>
                  <a:cubicBezTo>
                    <a:pt x="29489" y="122518"/>
                    <a:pt x="29489" y="122460"/>
                    <a:pt x="29489" y="122431"/>
                  </a:cubicBezTo>
                  <a:cubicBezTo>
                    <a:pt x="29489" y="122373"/>
                    <a:pt x="29460" y="122344"/>
                    <a:pt x="29431" y="122286"/>
                  </a:cubicBezTo>
                  <a:cubicBezTo>
                    <a:pt x="28500" y="121675"/>
                    <a:pt x="27569" y="121006"/>
                    <a:pt x="26697" y="120308"/>
                  </a:cubicBezTo>
                  <a:cubicBezTo>
                    <a:pt x="26664" y="120286"/>
                    <a:pt x="26626" y="120277"/>
                    <a:pt x="26589" y="120277"/>
                  </a:cubicBezTo>
                  <a:close/>
                  <a:moveTo>
                    <a:pt x="105639" y="121867"/>
                  </a:moveTo>
                  <a:cubicBezTo>
                    <a:pt x="105600" y="121867"/>
                    <a:pt x="105562" y="121882"/>
                    <a:pt x="105536" y="121908"/>
                  </a:cubicBezTo>
                  <a:cubicBezTo>
                    <a:pt x="104605" y="122548"/>
                    <a:pt x="103645" y="123187"/>
                    <a:pt x="102715" y="123769"/>
                  </a:cubicBezTo>
                  <a:cubicBezTo>
                    <a:pt x="102657" y="123798"/>
                    <a:pt x="102628" y="123856"/>
                    <a:pt x="102657" y="123914"/>
                  </a:cubicBezTo>
                  <a:cubicBezTo>
                    <a:pt x="102628" y="123943"/>
                    <a:pt x="102657" y="123972"/>
                    <a:pt x="102657" y="124002"/>
                  </a:cubicBezTo>
                  <a:cubicBezTo>
                    <a:pt x="102686" y="124031"/>
                    <a:pt x="102744" y="124060"/>
                    <a:pt x="102802" y="124060"/>
                  </a:cubicBezTo>
                  <a:lnTo>
                    <a:pt x="102889" y="124060"/>
                  </a:lnTo>
                  <a:cubicBezTo>
                    <a:pt x="103849" y="123449"/>
                    <a:pt x="104809" y="122809"/>
                    <a:pt x="105710" y="122169"/>
                  </a:cubicBezTo>
                  <a:cubicBezTo>
                    <a:pt x="105768" y="122140"/>
                    <a:pt x="105797" y="122082"/>
                    <a:pt x="105797" y="122024"/>
                  </a:cubicBezTo>
                  <a:cubicBezTo>
                    <a:pt x="105797" y="121995"/>
                    <a:pt x="105797" y="121966"/>
                    <a:pt x="105768" y="121937"/>
                  </a:cubicBezTo>
                  <a:cubicBezTo>
                    <a:pt x="105736" y="121889"/>
                    <a:pt x="105687" y="121867"/>
                    <a:pt x="105639" y="121867"/>
                  </a:cubicBezTo>
                  <a:close/>
                  <a:moveTo>
                    <a:pt x="32159" y="124099"/>
                  </a:moveTo>
                  <a:cubicBezTo>
                    <a:pt x="32078" y="124099"/>
                    <a:pt x="31990" y="124172"/>
                    <a:pt x="31990" y="124263"/>
                  </a:cubicBezTo>
                  <a:cubicBezTo>
                    <a:pt x="31990" y="124321"/>
                    <a:pt x="32019" y="124380"/>
                    <a:pt x="32048" y="124409"/>
                  </a:cubicBezTo>
                  <a:cubicBezTo>
                    <a:pt x="33008" y="124990"/>
                    <a:pt x="33996" y="125572"/>
                    <a:pt x="34985" y="126124"/>
                  </a:cubicBezTo>
                  <a:cubicBezTo>
                    <a:pt x="35014" y="126124"/>
                    <a:pt x="35043" y="126154"/>
                    <a:pt x="35072" y="126154"/>
                  </a:cubicBezTo>
                  <a:cubicBezTo>
                    <a:pt x="35131" y="126124"/>
                    <a:pt x="35189" y="126095"/>
                    <a:pt x="35218" y="126037"/>
                  </a:cubicBezTo>
                  <a:cubicBezTo>
                    <a:pt x="35218" y="126037"/>
                    <a:pt x="35218" y="126008"/>
                    <a:pt x="35218" y="125979"/>
                  </a:cubicBezTo>
                  <a:cubicBezTo>
                    <a:pt x="35218" y="125892"/>
                    <a:pt x="35189" y="125863"/>
                    <a:pt x="35131" y="125834"/>
                  </a:cubicBezTo>
                  <a:cubicBezTo>
                    <a:pt x="34171" y="125281"/>
                    <a:pt x="33182" y="124729"/>
                    <a:pt x="32222" y="124118"/>
                  </a:cubicBezTo>
                  <a:cubicBezTo>
                    <a:pt x="32203" y="124105"/>
                    <a:pt x="32181" y="124099"/>
                    <a:pt x="32159" y="124099"/>
                  </a:cubicBezTo>
                  <a:close/>
                  <a:moveTo>
                    <a:pt x="99898" y="125454"/>
                  </a:moveTo>
                  <a:cubicBezTo>
                    <a:pt x="99869" y="125454"/>
                    <a:pt x="99838" y="125464"/>
                    <a:pt x="99807" y="125485"/>
                  </a:cubicBezTo>
                  <a:lnTo>
                    <a:pt x="99749" y="125514"/>
                  </a:lnTo>
                  <a:cubicBezTo>
                    <a:pt x="98818" y="126037"/>
                    <a:pt x="97829" y="126561"/>
                    <a:pt x="96840" y="127055"/>
                  </a:cubicBezTo>
                  <a:cubicBezTo>
                    <a:pt x="96782" y="127084"/>
                    <a:pt x="96753" y="127142"/>
                    <a:pt x="96753" y="127200"/>
                  </a:cubicBezTo>
                  <a:cubicBezTo>
                    <a:pt x="96753" y="127230"/>
                    <a:pt x="96753" y="127259"/>
                    <a:pt x="96782" y="127288"/>
                  </a:cubicBezTo>
                  <a:cubicBezTo>
                    <a:pt x="96782" y="127346"/>
                    <a:pt x="96870" y="127375"/>
                    <a:pt x="96928" y="127375"/>
                  </a:cubicBezTo>
                  <a:lnTo>
                    <a:pt x="96986" y="127375"/>
                  </a:lnTo>
                  <a:cubicBezTo>
                    <a:pt x="97975" y="126881"/>
                    <a:pt x="98992" y="126328"/>
                    <a:pt x="99981" y="125775"/>
                  </a:cubicBezTo>
                  <a:cubicBezTo>
                    <a:pt x="100039" y="125746"/>
                    <a:pt x="100068" y="125688"/>
                    <a:pt x="100068" y="125630"/>
                  </a:cubicBezTo>
                  <a:cubicBezTo>
                    <a:pt x="100068" y="125601"/>
                    <a:pt x="100068" y="125572"/>
                    <a:pt x="100039" y="125543"/>
                  </a:cubicBezTo>
                  <a:cubicBezTo>
                    <a:pt x="100002" y="125487"/>
                    <a:pt x="99952" y="125454"/>
                    <a:pt x="99898" y="125454"/>
                  </a:cubicBezTo>
                  <a:close/>
                  <a:moveTo>
                    <a:pt x="38110" y="127364"/>
                  </a:moveTo>
                  <a:cubicBezTo>
                    <a:pt x="38041" y="127364"/>
                    <a:pt x="37973" y="127391"/>
                    <a:pt x="37951" y="127433"/>
                  </a:cubicBezTo>
                  <a:cubicBezTo>
                    <a:pt x="37922" y="127462"/>
                    <a:pt x="37922" y="127491"/>
                    <a:pt x="37922" y="127520"/>
                  </a:cubicBezTo>
                  <a:cubicBezTo>
                    <a:pt x="37922" y="127549"/>
                    <a:pt x="37951" y="127608"/>
                    <a:pt x="37980" y="127637"/>
                  </a:cubicBezTo>
                  <a:lnTo>
                    <a:pt x="38039" y="127666"/>
                  </a:lnTo>
                  <a:cubicBezTo>
                    <a:pt x="39056" y="128160"/>
                    <a:pt x="40074" y="128625"/>
                    <a:pt x="41121" y="129062"/>
                  </a:cubicBezTo>
                  <a:lnTo>
                    <a:pt x="41179" y="129062"/>
                  </a:lnTo>
                  <a:lnTo>
                    <a:pt x="41179" y="129091"/>
                  </a:lnTo>
                  <a:cubicBezTo>
                    <a:pt x="41238" y="129091"/>
                    <a:pt x="41296" y="129033"/>
                    <a:pt x="41354" y="128974"/>
                  </a:cubicBezTo>
                  <a:cubicBezTo>
                    <a:pt x="41354" y="128974"/>
                    <a:pt x="41354" y="128945"/>
                    <a:pt x="41354" y="128916"/>
                  </a:cubicBezTo>
                  <a:cubicBezTo>
                    <a:pt x="41354" y="128858"/>
                    <a:pt x="41296" y="128800"/>
                    <a:pt x="41238" y="128771"/>
                  </a:cubicBezTo>
                  <a:cubicBezTo>
                    <a:pt x="40220" y="128335"/>
                    <a:pt x="39173" y="127869"/>
                    <a:pt x="38184" y="127375"/>
                  </a:cubicBezTo>
                  <a:cubicBezTo>
                    <a:pt x="38161" y="127367"/>
                    <a:pt x="38135" y="127364"/>
                    <a:pt x="38110" y="127364"/>
                  </a:cubicBezTo>
                  <a:close/>
                  <a:moveTo>
                    <a:pt x="93864" y="128443"/>
                  </a:moveTo>
                  <a:cubicBezTo>
                    <a:pt x="93848" y="128443"/>
                    <a:pt x="93832" y="128446"/>
                    <a:pt x="93816" y="128451"/>
                  </a:cubicBezTo>
                  <a:cubicBezTo>
                    <a:pt x="92798" y="128916"/>
                    <a:pt x="91722" y="129323"/>
                    <a:pt x="90675" y="129730"/>
                  </a:cubicBezTo>
                  <a:cubicBezTo>
                    <a:pt x="90617" y="129760"/>
                    <a:pt x="90559" y="129818"/>
                    <a:pt x="90588" y="129876"/>
                  </a:cubicBezTo>
                  <a:cubicBezTo>
                    <a:pt x="90559" y="129905"/>
                    <a:pt x="90559" y="129934"/>
                    <a:pt x="90588" y="129934"/>
                  </a:cubicBezTo>
                  <a:cubicBezTo>
                    <a:pt x="90588" y="130021"/>
                    <a:pt x="90675" y="130050"/>
                    <a:pt x="90733" y="130050"/>
                  </a:cubicBezTo>
                  <a:lnTo>
                    <a:pt x="90792" y="130050"/>
                  </a:lnTo>
                  <a:cubicBezTo>
                    <a:pt x="91839" y="129643"/>
                    <a:pt x="92885" y="129207"/>
                    <a:pt x="93903" y="128771"/>
                  </a:cubicBezTo>
                  <a:lnTo>
                    <a:pt x="93961" y="128742"/>
                  </a:lnTo>
                  <a:cubicBezTo>
                    <a:pt x="94020" y="128713"/>
                    <a:pt x="94020" y="128655"/>
                    <a:pt x="94020" y="128625"/>
                  </a:cubicBezTo>
                  <a:cubicBezTo>
                    <a:pt x="94020" y="128596"/>
                    <a:pt x="94020" y="128567"/>
                    <a:pt x="94020" y="128538"/>
                  </a:cubicBezTo>
                  <a:cubicBezTo>
                    <a:pt x="93996" y="128491"/>
                    <a:pt x="93933" y="128443"/>
                    <a:pt x="93864" y="128443"/>
                  </a:cubicBezTo>
                  <a:close/>
                  <a:moveTo>
                    <a:pt x="44338" y="129981"/>
                  </a:moveTo>
                  <a:cubicBezTo>
                    <a:pt x="44267" y="129981"/>
                    <a:pt x="44197" y="130014"/>
                    <a:pt x="44175" y="130079"/>
                  </a:cubicBezTo>
                  <a:cubicBezTo>
                    <a:pt x="44175" y="130109"/>
                    <a:pt x="44175" y="130138"/>
                    <a:pt x="44175" y="130138"/>
                  </a:cubicBezTo>
                  <a:cubicBezTo>
                    <a:pt x="44175" y="130225"/>
                    <a:pt x="44233" y="130283"/>
                    <a:pt x="44291" y="130312"/>
                  </a:cubicBezTo>
                  <a:cubicBezTo>
                    <a:pt x="45367" y="130690"/>
                    <a:pt x="46443" y="131068"/>
                    <a:pt x="47519" y="131388"/>
                  </a:cubicBezTo>
                  <a:lnTo>
                    <a:pt x="47548" y="131388"/>
                  </a:lnTo>
                  <a:cubicBezTo>
                    <a:pt x="47635" y="131388"/>
                    <a:pt x="47694" y="131330"/>
                    <a:pt x="47723" y="131272"/>
                  </a:cubicBezTo>
                  <a:cubicBezTo>
                    <a:pt x="47723" y="131243"/>
                    <a:pt x="47723" y="131243"/>
                    <a:pt x="47723" y="131214"/>
                  </a:cubicBezTo>
                  <a:cubicBezTo>
                    <a:pt x="47723" y="131155"/>
                    <a:pt x="47664" y="131068"/>
                    <a:pt x="47606" y="131068"/>
                  </a:cubicBezTo>
                  <a:cubicBezTo>
                    <a:pt x="46530" y="130719"/>
                    <a:pt x="45454" y="130370"/>
                    <a:pt x="44407" y="129992"/>
                  </a:cubicBezTo>
                  <a:cubicBezTo>
                    <a:pt x="44386" y="129985"/>
                    <a:pt x="44362" y="129981"/>
                    <a:pt x="44338" y="129981"/>
                  </a:cubicBezTo>
                  <a:close/>
                  <a:moveTo>
                    <a:pt x="87525" y="130828"/>
                  </a:moveTo>
                  <a:cubicBezTo>
                    <a:pt x="87508" y="130828"/>
                    <a:pt x="87492" y="130830"/>
                    <a:pt x="87476" y="130836"/>
                  </a:cubicBezTo>
                  <a:cubicBezTo>
                    <a:pt x="86429" y="131185"/>
                    <a:pt x="85353" y="131504"/>
                    <a:pt x="84248" y="131795"/>
                  </a:cubicBezTo>
                  <a:cubicBezTo>
                    <a:pt x="84161" y="131795"/>
                    <a:pt x="84132" y="131882"/>
                    <a:pt x="84132" y="131941"/>
                  </a:cubicBezTo>
                  <a:cubicBezTo>
                    <a:pt x="84103" y="131970"/>
                    <a:pt x="84103" y="131970"/>
                    <a:pt x="84132" y="131999"/>
                  </a:cubicBezTo>
                  <a:cubicBezTo>
                    <a:pt x="84132" y="132057"/>
                    <a:pt x="84190" y="132115"/>
                    <a:pt x="84277" y="132115"/>
                  </a:cubicBezTo>
                  <a:lnTo>
                    <a:pt x="84336" y="132115"/>
                  </a:lnTo>
                  <a:cubicBezTo>
                    <a:pt x="85412" y="131824"/>
                    <a:pt x="86488" y="131504"/>
                    <a:pt x="87593" y="131155"/>
                  </a:cubicBezTo>
                  <a:cubicBezTo>
                    <a:pt x="87651" y="131155"/>
                    <a:pt x="87709" y="131068"/>
                    <a:pt x="87709" y="131010"/>
                  </a:cubicBezTo>
                  <a:cubicBezTo>
                    <a:pt x="87709" y="130981"/>
                    <a:pt x="87709" y="130981"/>
                    <a:pt x="87709" y="130952"/>
                  </a:cubicBezTo>
                  <a:cubicBezTo>
                    <a:pt x="87685" y="130880"/>
                    <a:pt x="87602" y="130828"/>
                    <a:pt x="87525" y="130828"/>
                  </a:cubicBezTo>
                  <a:close/>
                  <a:moveTo>
                    <a:pt x="50788" y="131991"/>
                  </a:moveTo>
                  <a:cubicBezTo>
                    <a:pt x="50718" y="131991"/>
                    <a:pt x="50655" y="132043"/>
                    <a:pt x="50631" y="132115"/>
                  </a:cubicBezTo>
                  <a:cubicBezTo>
                    <a:pt x="50631" y="132115"/>
                    <a:pt x="50631" y="132144"/>
                    <a:pt x="50631" y="132144"/>
                  </a:cubicBezTo>
                  <a:cubicBezTo>
                    <a:pt x="50631" y="132231"/>
                    <a:pt x="50689" y="132290"/>
                    <a:pt x="50776" y="132319"/>
                  </a:cubicBezTo>
                  <a:cubicBezTo>
                    <a:pt x="51852" y="132580"/>
                    <a:pt x="52957" y="132813"/>
                    <a:pt x="54091" y="133046"/>
                  </a:cubicBezTo>
                  <a:lnTo>
                    <a:pt x="54120" y="133046"/>
                  </a:lnTo>
                  <a:cubicBezTo>
                    <a:pt x="54179" y="133046"/>
                    <a:pt x="54237" y="132988"/>
                    <a:pt x="54266" y="132929"/>
                  </a:cubicBezTo>
                  <a:lnTo>
                    <a:pt x="54266" y="132900"/>
                  </a:lnTo>
                  <a:cubicBezTo>
                    <a:pt x="54266" y="132813"/>
                    <a:pt x="54208" y="132755"/>
                    <a:pt x="54120" y="132726"/>
                  </a:cubicBezTo>
                  <a:cubicBezTo>
                    <a:pt x="53015" y="132522"/>
                    <a:pt x="51939" y="132261"/>
                    <a:pt x="50834" y="131999"/>
                  </a:cubicBezTo>
                  <a:cubicBezTo>
                    <a:pt x="50819" y="131994"/>
                    <a:pt x="50803" y="131991"/>
                    <a:pt x="50788" y="131991"/>
                  </a:cubicBezTo>
                  <a:close/>
                  <a:moveTo>
                    <a:pt x="80962" y="132551"/>
                  </a:moveTo>
                  <a:lnTo>
                    <a:pt x="80817" y="132580"/>
                  </a:lnTo>
                  <a:cubicBezTo>
                    <a:pt x="79799" y="132813"/>
                    <a:pt x="78723" y="133017"/>
                    <a:pt x="77647" y="133162"/>
                  </a:cubicBezTo>
                  <a:cubicBezTo>
                    <a:pt x="77560" y="133191"/>
                    <a:pt x="77502" y="133249"/>
                    <a:pt x="77502" y="133337"/>
                  </a:cubicBezTo>
                  <a:cubicBezTo>
                    <a:pt x="77502" y="133337"/>
                    <a:pt x="77502" y="133366"/>
                    <a:pt x="77502" y="133366"/>
                  </a:cubicBezTo>
                  <a:cubicBezTo>
                    <a:pt x="77502" y="133453"/>
                    <a:pt x="77589" y="133511"/>
                    <a:pt x="77676" y="133511"/>
                  </a:cubicBezTo>
                  <a:lnTo>
                    <a:pt x="77705" y="133511"/>
                  </a:lnTo>
                  <a:cubicBezTo>
                    <a:pt x="78810" y="133337"/>
                    <a:pt x="79944" y="133133"/>
                    <a:pt x="81020" y="132900"/>
                  </a:cubicBezTo>
                  <a:cubicBezTo>
                    <a:pt x="81108" y="132871"/>
                    <a:pt x="81166" y="132813"/>
                    <a:pt x="81166" y="132726"/>
                  </a:cubicBezTo>
                  <a:cubicBezTo>
                    <a:pt x="81166" y="132726"/>
                    <a:pt x="81166" y="132697"/>
                    <a:pt x="81166" y="132697"/>
                  </a:cubicBezTo>
                  <a:cubicBezTo>
                    <a:pt x="81137" y="132609"/>
                    <a:pt x="81049" y="132551"/>
                    <a:pt x="80962" y="132551"/>
                  </a:cubicBezTo>
                  <a:close/>
                  <a:moveTo>
                    <a:pt x="57494" y="133278"/>
                  </a:moveTo>
                  <a:cubicBezTo>
                    <a:pt x="57378" y="133278"/>
                    <a:pt x="57319" y="133337"/>
                    <a:pt x="57290" y="133424"/>
                  </a:cubicBezTo>
                  <a:lnTo>
                    <a:pt x="57290" y="133453"/>
                  </a:lnTo>
                  <a:cubicBezTo>
                    <a:pt x="57290" y="133540"/>
                    <a:pt x="57348" y="133598"/>
                    <a:pt x="57436" y="133627"/>
                  </a:cubicBezTo>
                  <a:cubicBezTo>
                    <a:pt x="58541" y="133773"/>
                    <a:pt x="59675" y="133918"/>
                    <a:pt x="60809" y="134034"/>
                  </a:cubicBezTo>
                  <a:cubicBezTo>
                    <a:pt x="60896" y="134034"/>
                    <a:pt x="60984" y="133947"/>
                    <a:pt x="60984" y="133860"/>
                  </a:cubicBezTo>
                  <a:cubicBezTo>
                    <a:pt x="60984" y="133773"/>
                    <a:pt x="60925" y="133685"/>
                    <a:pt x="60838" y="133685"/>
                  </a:cubicBezTo>
                  <a:cubicBezTo>
                    <a:pt x="59733" y="133569"/>
                    <a:pt x="58570" y="133453"/>
                    <a:pt x="57494" y="133278"/>
                  </a:cubicBezTo>
                  <a:close/>
                  <a:moveTo>
                    <a:pt x="74338" y="133622"/>
                  </a:moveTo>
                  <a:cubicBezTo>
                    <a:pt x="74326" y="133622"/>
                    <a:pt x="74314" y="133623"/>
                    <a:pt x="74303" y="133627"/>
                  </a:cubicBezTo>
                  <a:cubicBezTo>
                    <a:pt x="73198" y="133744"/>
                    <a:pt x="72063" y="133831"/>
                    <a:pt x="70929" y="133889"/>
                  </a:cubicBezTo>
                  <a:cubicBezTo>
                    <a:pt x="70842" y="133889"/>
                    <a:pt x="70784" y="133976"/>
                    <a:pt x="70784" y="134064"/>
                  </a:cubicBezTo>
                  <a:cubicBezTo>
                    <a:pt x="70784" y="134151"/>
                    <a:pt x="70842" y="134209"/>
                    <a:pt x="70929" y="134209"/>
                  </a:cubicBezTo>
                  <a:lnTo>
                    <a:pt x="70958" y="134238"/>
                  </a:lnTo>
                  <a:cubicBezTo>
                    <a:pt x="72092" y="134180"/>
                    <a:pt x="73227" y="134064"/>
                    <a:pt x="74332" y="133947"/>
                  </a:cubicBezTo>
                  <a:cubicBezTo>
                    <a:pt x="74419" y="133947"/>
                    <a:pt x="74477" y="133860"/>
                    <a:pt x="74477" y="133802"/>
                  </a:cubicBezTo>
                  <a:lnTo>
                    <a:pt x="74477" y="133773"/>
                  </a:lnTo>
                  <a:cubicBezTo>
                    <a:pt x="74477" y="133697"/>
                    <a:pt x="74412" y="133622"/>
                    <a:pt x="74338" y="133622"/>
                  </a:cubicBezTo>
                  <a:close/>
                  <a:moveTo>
                    <a:pt x="64182" y="133918"/>
                  </a:moveTo>
                  <a:cubicBezTo>
                    <a:pt x="64095" y="133918"/>
                    <a:pt x="64008" y="134005"/>
                    <a:pt x="64008" y="134093"/>
                  </a:cubicBezTo>
                  <a:cubicBezTo>
                    <a:pt x="64008" y="134180"/>
                    <a:pt x="64066" y="134238"/>
                    <a:pt x="64153" y="134267"/>
                  </a:cubicBezTo>
                  <a:lnTo>
                    <a:pt x="64182" y="134267"/>
                  </a:lnTo>
                  <a:cubicBezTo>
                    <a:pt x="65171" y="134296"/>
                    <a:pt x="66160" y="134325"/>
                    <a:pt x="67178" y="134325"/>
                  </a:cubicBezTo>
                  <a:lnTo>
                    <a:pt x="67556" y="134325"/>
                  </a:lnTo>
                  <a:cubicBezTo>
                    <a:pt x="67643" y="134325"/>
                    <a:pt x="67701" y="134238"/>
                    <a:pt x="67701" y="134151"/>
                  </a:cubicBezTo>
                  <a:cubicBezTo>
                    <a:pt x="67701" y="134075"/>
                    <a:pt x="67658" y="134000"/>
                    <a:pt x="67570" y="134000"/>
                  </a:cubicBezTo>
                  <a:cubicBezTo>
                    <a:pt x="67557" y="134000"/>
                    <a:pt x="67542" y="134001"/>
                    <a:pt x="67527" y="134005"/>
                  </a:cubicBezTo>
                  <a:cubicBezTo>
                    <a:pt x="66422" y="134005"/>
                    <a:pt x="65288" y="133976"/>
                    <a:pt x="64182" y="13391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5" name="Google Shape;5675;p124"/>
            <p:cNvSpPr/>
            <p:nvPr/>
          </p:nvSpPr>
          <p:spPr>
            <a:xfrm>
              <a:off x="4209125" y="1558875"/>
              <a:ext cx="2064050" cy="1986025"/>
            </a:xfrm>
            <a:custGeom>
              <a:avLst/>
              <a:gdLst/>
              <a:ahLst/>
              <a:cxnLst/>
              <a:rect l="l" t="t" r="r" b="b"/>
              <a:pathLst>
                <a:path w="82562" h="79441" extrusionOk="0">
                  <a:moveTo>
                    <a:pt x="42837" y="341"/>
                  </a:moveTo>
                  <a:cubicBezTo>
                    <a:pt x="64589" y="370"/>
                    <a:pt x="82212" y="17993"/>
                    <a:pt x="82242" y="39717"/>
                  </a:cubicBezTo>
                  <a:cubicBezTo>
                    <a:pt x="82212" y="55653"/>
                    <a:pt x="72645" y="70019"/>
                    <a:pt x="57901" y="76097"/>
                  </a:cubicBezTo>
                  <a:cubicBezTo>
                    <a:pt x="53025" y="78120"/>
                    <a:pt x="47907" y="79103"/>
                    <a:pt x="42832" y="79103"/>
                  </a:cubicBezTo>
                  <a:cubicBezTo>
                    <a:pt x="32592" y="79103"/>
                    <a:pt x="22532" y="75101"/>
                    <a:pt x="15006" y="67576"/>
                  </a:cubicBezTo>
                  <a:cubicBezTo>
                    <a:pt x="3723" y="56293"/>
                    <a:pt x="349" y="39368"/>
                    <a:pt x="6456" y="24653"/>
                  </a:cubicBezTo>
                  <a:cubicBezTo>
                    <a:pt x="12563" y="9938"/>
                    <a:pt x="26929" y="341"/>
                    <a:pt x="42837" y="341"/>
                  </a:cubicBezTo>
                  <a:close/>
                  <a:moveTo>
                    <a:pt x="42871" y="1"/>
                  </a:moveTo>
                  <a:cubicBezTo>
                    <a:pt x="32528" y="1"/>
                    <a:pt x="22354" y="4035"/>
                    <a:pt x="14745" y="11624"/>
                  </a:cubicBezTo>
                  <a:cubicBezTo>
                    <a:pt x="3403" y="22995"/>
                    <a:pt x="0" y="40065"/>
                    <a:pt x="6137" y="54926"/>
                  </a:cubicBezTo>
                  <a:cubicBezTo>
                    <a:pt x="12302" y="69757"/>
                    <a:pt x="26784" y="79441"/>
                    <a:pt x="42837" y="79441"/>
                  </a:cubicBezTo>
                  <a:cubicBezTo>
                    <a:pt x="64764" y="79412"/>
                    <a:pt x="82532" y="61643"/>
                    <a:pt x="82561" y="39717"/>
                  </a:cubicBezTo>
                  <a:cubicBezTo>
                    <a:pt x="82561" y="23664"/>
                    <a:pt x="72877" y="9182"/>
                    <a:pt x="58046" y="3016"/>
                  </a:cubicBezTo>
                  <a:cubicBezTo>
                    <a:pt x="53140" y="987"/>
                    <a:pt x="47985" y="1"/>
                    <a:pt x="428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6" name="Google Shape;5676;p124"/>
            <p:cNvSpPr/>
            <p:nvPr/>
          </p:nvSpPr>
          <p:spPr>
            <a:xfrm>
              <a:off x="4298550" y="1641350"/>
              <a:ext cx="1892475" cy="1820675"/>
            </a:xfrm>
            <a:custGeom>
              <a:avLst/>
              <a:gdLst/>
              <a:ahLst/>
              <a:cxnLst/>
              <a:rect l="l" t="t" r="r" b="b"/>
              <a:pathLst>
                <a:path w="75699" h="72827" extrusionOk="0">
                  <a:moveTo>
                    <a:pt x="39260" y="1026"/>
                  </a:moveTo>
                  <a:lnTo>
                    <a:pt x="39260" y="1055"/>
                  </a:lnTo>
                  <a:cubicBezTo>
                    <a:pt x="58802" y="1055"/>
                    <a:pt x="74622" y="16875"/>
                    <a:pt x="74680" y="36418"/>
                  </a:cubicBezTo>
                  <a:cubicBezTo>
                    <a:pt x="74651" y="50725"/>
                    <a:pt x="66043" y="63637"/>
                    <a:pt x="52812" y="69133"/>
                  </a:cubicBezTo>
                  <a:cubicBezTo>
                    <a:pt x="48433" y="70943"/>
                    <a:pt x="43838" y="71822"/>
                    <a:pt x="39282" y="71822"/>
                  </a:cubicBezTo>
                  <a:cubicBezTo>
                    <a:pt x="30071" y="71822"/>
                    <a:pt x="21021" y="68227"/>
                    <a:pt x="14250" y="61456"/>
                  </a:cubicBezTo>
                  <a:cubicBezTo>
                    <a:pt x="4101" y="51336"/>
                    <a:pt x="1076" y="36098"/>
                    <a:pt x="6573" y="22866"/>
                  </a:cubicBezTo>
                  <a:cubicBezTo>
                    <a:pt x="12040" y="9634"/>
                    <a:pt x="24952" y="1026"/>
                    <a:pt x="39260" y="1026"/>
                  </a:cubicBezTo>
                  <a:close/>
                  <a:moveTo>
                    <a:pt x="39308" y="1"/>
                  </a:moveTo>
                  <a:cubicBezTo>
                    <a:pt x="29820" y="1"/>
                    <a:pt x="20492" y="3712"/>
                    <a:pt x="13523" y="10681"/>
                  </a:cubicBezTo>
                  <a:cubicBezTo>
                    <a:pt x="3112" y="21092"/>
                    <a:pt x="0" y="36737"/>
                    <a:pt x="5642" y="50347"/>
                  </a:cubicBezTo>
                  <a:cubicBezTo>
                    <a:pt x="11255" y="63957"/>
                    <a:pt x="24545" y="72827"/>
                    <a:pt x="39260" y="72827"/>
                  </a:cubicBezTo>
                  <a:cubicBezTo>
                    <a:pt x="59384" y="72798"/>
                    <a:pt x="75669" y="56512"/>
                    <a:pt x="75698" y="36418"/>
                  </a:cubicBezTo>
                  <a:cubicBezTo>
                    <a:pt x="75698" y="21703"/>
                    <a:pt x="66829" y="8413"/>
                    <a:pt x="53219" y="2771"/>
                  </a:cubicBezTo>
                  <a:cubicBezTo>
                    <a:pt x="48719" y="906"/>
                    <a:pt x="43994" y="1"/>
                    <a:pt x="393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7" name="Google Shape;5677;p124"/>
            <p:cNvSpPr/>
            <p:nvPr/>
          </p:nvSpPr>
          <p:spPr>
            <a:xfrm>
              <a:off x="4417050" y="1751625"/>
              <a:ext cx="1663450" cy="1600625"/>
            </a:xfrm>
            <a:custGeom>
              <a:avLst/>
              <a:gdLst/>
              <a:ahLst/>
              <a:cxnLst/>
              <a:rect l="l" t="t" r="r" b="b"/>
              <a:pathLst>
                <a:path w="66538" h="64025" extrusionOk="0">
                  <a:moveTo>
                    <a:pt x="34520" y="3042"/>
                  </a:moveTo>
                  <a:cubicBezTo>
                    <a:pt x="50514" y="3071"/>
                    <a:pt x="63484" y="16012"/>
                    <a:pt x="63484" y="32007"/>
                  </a:cubicBezTo>
                  <a:cubicBezTo>
                    <a:pt x="63484" y="43726"/>
                    <a:pt x="56447" y="54282"/>
                    <a:pt x="45600" y="58761"/>
                  </a:cubicBezTo>
                  <a:cubicBezTo>
                    <a:pt x="42017" y="60253"/>
                    <a:pt x="38257" y="60978"/>
                    <a:pt x="34527" y="60978"/>
                  </a:cubicBezTo>
                  <a:cubicBezTo>
                    <a:pt x="26995" y="60978"/>
                    <a:pt x="19590" y="58023"/>
                    <a:pt x="14047" y="52479"/>
                  </a:cubicBezTo>
                  <a:cubicBezTo>
                    <a:pt x="5759" y="44191"/>
                    <a:pt x="3287" y="31745"/>
                    <a:pt x="7765" y="20927"/>
                  </a:cubicBezTo>
                  <a:cubicBezTo>
                    <a:pt x="12244" y="10109"/>
                    <a:pt x="22800" y="3042"/>
                    <a:pt x="34520" y="3042"/>
                  </a:cubicBezTo>
                  <a:close/>
                  <a:moveTo>
                    <a:pt x="34547" y="0"/>
                  </a:moveTo>
                  <a:cubicBezTo>
                    <a:pt x="26211" y="0"/>
                    <a:pt x="18024" y="3252"/>
                    <a:pt x="11895" y="9382"/>
                  </a:cubicBezTo>
                  <a:cubicBezTo>
                    <a:pt x="2734" y="18513"/>
                    <a:pt x="1" y="32297"/>
                    <a:pt x="4944" y="44250"/>
                  </a:cubicBezTo>
                  <a:cubicBezTo>
                    <a:pt x="9917" y="56231"/>
                    <a:pt x="21579" y="64025"/>
                    <a:pt x="34520" y="64025"/>
                  </a:cubicBezTo>
                  <a:cubicBezTo>
                    <a:pt x="52201" y="63995"/>
                    <a:pt x="66509" y="49688"/>
                    <a:pt x="66538" y="32007"/>
                  </a:cubicBezTo>
                  <a:cubicBezTo>
                    <a:pt x="66538" y="19066"/>
                    <a:pt x="58744" y="7375"/>
                    <a:pt x="46792" y="2431"/>
                  </a:cubicBezTo>
                  <a:cubicBezTo>
                    <a:pt x="42828" y="795"/>
                    <a:pt x="38669" y="0"/>
                    <a:pt x="345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8" name="Google Shape;5678;p124"/>
            <p:cNvSpPr/>
            <p:nvPr/>
          </p:nvSpPr>
          <p:spPr>
            <a:xfrm>
              <a:off x="4607525" y="1928325"/>
              <a:ext cx="1296325" cy="1247975"/>
            </a:xfrm>
            <a:custGeom>
              <a:avLst/>
              <a:gdLst/>
              <a:ahLst/>
              <a:cxnLst/>
              <a:rect l="l" t="t" r="r" b="b"/>
              <a:pathLst>
                <a:path w="51853" h="49919" extrusionOk="0">
                  <a:moveTo>
                    <a:pt x="26901" y="656"/>
                  </a:moveTo>
                  <a:cubicBezTo>
                    <a:pt x="40307" y="685"/>
                    <a:pt x="51183" y="11561"/>
                    <a:pt x="51183" y="24968"/>
                  </a:cubicBezTo>
                  <a:cubicBezTo>
                    <a:pt x="51183" y="34768"/>
                    <a:pt x="45280" y="43637"/>
                    <a:pt x="36207" y="47389"/>
                  </a:cubicBezTo>
                  <a:cubicBezTo>
                    <a:pt x="33201" y="48632"/>
                    <a:pt x="30045" y="49236"/>
                    <a:pt x="26916" y="49236"/>
                  </a:cubicBezTo>
                  <a:cubicBezTo>
                    <a:pt x="20599" y="49236"/>
                    <a:pt x="14391" y="46773"/>
                    <a:pt x="9743" y="42125"/>
                  </a:cubicBezTo>
                  <a:cubicBezTo>
                    <a:pt x="2793" y="35175"/>
                    <a:pt x="728" y="24735"/>
                    <a:pt x="4479" y="15662"/>
                  </a:cubicBezTo>
                  <a:cubicBezTo>
                    <a:pt x="8231" y="6588"/>
                    <a:pt x="17101" y="685"/>
                    <a:pt x="26901" y="685"/>
                  </a:cubicBezTo>
                  <a:lnTo>
                    <a:pt x="26901" y="656"/>
                  </a:lnTo>
                  <a:close/>
                  <a:moveTo>
                    <a:pt x="26902" y="0"/>
                  </a:moveTo>
                  <a:cubicBezTo>
                    <a:pt x="20410" y="0"/>
                    <a:pt x="14030" y="2534"/>
                    <a:pt x="9249" y="7316"/>
                  </a:cubicBezTo>
                  <a:cubicBezTo>
                    <a:pt x="2124" y="14440"/>
                    <a:pt x="1" y="25171"/>
                    <a:pt x="3840" y="34506"/>
                  </a:cubicBezTo>
                  <a:cubicBezTo>
                    <a:pt x="7707" y="43812"/>
                    <a:pt x="16810" y="49919"/>
                    <a:pt x="26901" y="49919"/>
                  </a:cubicBezTo>
                  <a:cubicBezTo>
                    <a:pt x="40685" y="49890"/>
                    <a:pt x="51852" y="38723"/>
                    <a:pt x="51852" y="24968"/>
                  </a:cubicBezTo>
                  <a:cubicBezTo>
                    <a:pt x="51852" y="14847"/>
                    <a:pt x="45774" y="5745"/>
                    <a:pt x="36468" y="1906"/>
                  </a:cubicBezTo>
                  <a:cubicBezTo>
                    <a:pt x="33373" y="624"/>
                    <a:pt x="30124" y="0"/>
                    <a:pt x="269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9" name="Google Shape;5679;p124"/>
            <p:cNvSpPr/>
            <p:nvPr/>
          </p:nvSpPr>
          <p:spPr>
            <a:xfrm>
              <a:off x="4899800" y="1902625"/>
              <a:ext cx="516950" cy="178800"/>
            </a:xfrm>
            <a:custGeom>
              <a:avLst/>
              <a:gdLst/>
              <a:ahLst/>
              <a:cxnLst/>
              <a:rect l="l" t="t" r="r" b="b"/>
              <a:pathLst>
                <a:path w="20678" h="7152" extrusionOk="0">
                  <a:moveTo>
                    <a:pt x="15216" y="1"/>
                  </a:moveTo>
                  <a:cubicBezTo>
                    <a:pt x="9793" y="1"/>
                    <a:pt x="4464" y="1696"/>
                    <a:pt x="0" y="4941"/>
                  </a:cubicBezTo>
                  <a:lnTo>
                    <a:pt x="1571" y="7151"/>
                  </a:lnTo>
                  <a:cubicBezTo>
                    <a:pt x="5526" y="4272"/>
                    <a:pt x="10324" y="2702"/>
                    <a:pt x="15210" y="2702"/>
                  </a:cubicBezTo>
                  <a:cubicBezTo>
                    <a:pt x="16897" y="2702"/>
                    <a:pt x="18583" y="2905"/>
                    <a:pt x="20212" y="3254"/>
                  </a:cubicBezTo>
                  <a:lnTo>
                    <a:pt x="20677" y="579"/>
                  </a:lnTo>
                  <a:cubicBezTo>
                    <a:pt x="18865" y="192"/>
                    <a:pt x="17035" y="1"/>
                    <a:pt x="152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0" name="Google Shape;5680;p124"/>
            <p:cNvSpPr/>
            <p:nvPr/>
          </p:nvSpPr>
          <p:spPr>
            <a:xfrm>
              <a:off x="5704625" y="2108300"/>
              <a:ext cx="223200" cy="398425"/>
            </a:xfrm>
            <a:custGeom>
              <a:avLst/>
              <a:gdLst/>
              <a:ahLst/>
              <a:cxnLst/>
              <a:rect l="l" t="t" r="r" b="b"/>
              <a:pathLst>
                <a:path w="8928" h="15937" extrusionOk="0">
                  <a:moveTo>
                    <a:pt x="1949" y="0"/>
                  </a:moveTo>
                  <a:lnTo>
                    <a:pt x="0" y="1861"/>
                  </a:lnTo>
                  <a:cubicBezTo>
                    <a:pt x="3606" y="5700"/>
                    <a:pt x="5787" y="10673"/>
                    <a:pt x="6223" y="15936"/>
                  </a:cubicBezTo>
                  <a:lnTo>
                    <a:pt x="8928" y="15820"/>
                  </a:lnTo>
                  <a:cubicBezTo>
                    <a:pt x="8463" y="9888"/>
                    <a:pt x="6020" y="4304"/>
                    <a:pt x="19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1" name="Google Shape;5681;p124"/>
            <p:cNvSpPr/>
            <p:nvPr/>
          </p:nvSpPr>
          <p:spPr>
            <a:xfrm>
              <a:off x="4631525" y="2558325"/>
              <a:ext cx="234125" cy="447125"/>
            </a:xfrm>
            <a:custGeom>
              <a:avLst/>
              <a:gdLst/>
              <a:ahLst/>
              <a:cxnLst/>
              <a:rect l="l" t="t" r="r" b="b"/>
              <a:pathLst>
                <a:path w="9365" h="17885" extrusionOk="0">
                  <a:moveTo>
                    <a:pt x="2705" y="0"/>
                  </a:moveTo>
                  <a:lnTo>
                    <a:pt x="1" y="117"/>
                  </a:lnTo>
                  <a:cubicBezTo>
                    <a:pt x="88" y="6776"/>
                    <a:pt x="2734" y="13145"/>
                    <a:pt x="7416" y="17885"/>
                  </a:cubicBezTo>
                  <a:lnTo>
                    <a:pt x="9365" y="16024"/>
                  </a:lnTo>
                  <a:cubicBezTo>
                    <a:pt x="5148" y="11749"/>
                    <a:pt x="2763" y="5991"/>
                    <a:pt x="27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2" name="Google Shape;5682;p124"/>
            <p:cNvSpPr/>
            <p:nvPr/>
          </p:nvSpPr>
          <p:spPr>
            <a:xfrm>
              <a:off x="5191325" y="3028700"/>
              <a:ext cx="460250" cy="172325"/>
            </a:xfrm>
            <a:custGeom>
              <a:avLst/>
              <a:gdLst/>
              <a:ahLst/>
              <a:cxnLst/>
              <a:rect l="l" t="t" r="r" b="b"/>
              <a:pathLst>
                <a:path w="18410" h="6893" extrusionOk="0">
                  <a:moveTo>
                    <a:pt x="16839" y="1"/>
                  </a:moveTo>
                  <a:cubicBezTo>
                    <a:pt x="12942" y="2734"/>
                    <a:pt x="8318" y="4188"/>
                    <a:pt x="3549" y="4188"/>
                  </a:cubicBezTo>
                  <a:cubicBezTo>
                    <a:pt x="2531" y="4188"/>
                    <a:pt x="1484" y="4101"/>
                    <a:pt x="466" y="3985"/>
                  </a:cubicBezTo>
                  <a:lnTo>
                    <a:pt x="1" y="6631"/>
                  </a:lnTo>
                  <a:cubicBezTo>
                    <a:pt x="1164" y="6805"/>
                    <a:pt x="2356" y="6893"/>
                    <a:pt x="3549" y="6893"/>
                  </a:cubicBezTo>
                  <a:cubicBezTo>
                    <a:pt x="8871" y="6893"/>
                    <a:pt x="14047" y="5264"/>
                    <a:pt x="18409" y="2211"/>
                  </a:cubicBezTo>
                  <a:lnTo>
                    <a:pt x="1683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3" name="Google Shape;5683;p124"/>
            <p:cNvSpPr/>
            <p:nvPr/>
          </p:nvSpPr>
          <p:spPr>
            <a:xfrm>
              <a:off x="5275675" y="2021775"/>
              <a:ext cx="9475" cy="120700"/>
            </a:xfrm>
            <a:custGeom>
              <a:avLst/>
              <a:gdLst/>
              <a:ahLst/>
              <a:cxnLst/>
              <a:rect l="l" t="t" r="r" b="b"/>
              <a:pathLst>
                <a:path w="379" h="4828" extrusionOk="0">
                  <a:moveTo>
                    <a:pt x="0" y="1"/>
                  </a:moveTo>
                  <a:lnTo>
                    <a:pt x="0" y="4828"/>
                  </a:lnTo>
                  <a:lnTo>
                    <a:pt x="378" y="4828"/>
                  </a:lnTo>
                  <a:lnTo>
                    <a:pt x="37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4" name="Google Shape;5684;p124"/>
            <p:cNvSpPr/>
            <p:nvPr/>
          </p:nvSpPr>
          <p:spPr>
            <a:xfrm>
              <a:off x="5275675" y="2961100"/>
              <a:ext cx="9475" cy="120700"/>
            </a:xfrm>
            <a:custGeom>
              <a:avLst/>
              <a:gdLst/>
              <a:ahLst/>
              <a:cxnLst/>
              <a:rect l="l" t="t" r="r" b="b"/>
              <a:pathLst>
                <a:path w="379" h="4828" extrusionOk="0">
                  <a:moveTo>
                    <a:pt x="0" y="0"/>
                  </a:moveTo>
                  <a:lnTo>
                    <a:pt x="0" y="4827"/>
                  </a:lnTo>
                  <a:lnTo>
                    <a:pt x="378" y="4827"/>
                  </a:lnTo>
                  <a:lnTo>
                    <a:pt x="3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5" name="Google Shape;5685;p124"/>
            <p:cNvSpPr/>
            <p:nvPr/>
          </p:nvSpPr>
          <p:spPr>
            <a:xfrm>
              <a:off x="5238600" y="2022500"/>
              <a:ext cx="17475" cy="121450"/>
            </a:xfrm>
            <a:custGeom>
              <a:avLst/>
              <a:gdLst/>
              <a:ahLst/>
              <a:cxnLst/>
              <a:rect l="l" t="t" r="r" b="b"/>
              <a:pathLst>
                <a:path w="699" h="4858" extrusionOk="0">
                  <a:moveTo>
                    <a:pt x="378" y="1"/>
                  </a:moveTo>
                  <a:lnTo>
                    <a:pt x="0" y="30"/>
                  </a:lnTo>
                  <a:lnTo>
                    <a:pt x="349" y="4857"/>
                  </a:lnTo>
                  <a:lnTo>
                    <a:pt x="698" y="4828"/>
                  </a:lnTo>
                  <a:lnTo>
                    <a:pt x="37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6" name="Google Shape;5686;p124"/>
            <p:cNvSpPr/>
            <p:nvPr/>
          </p:nvSpPr>
          <p:spPr>
            <a:xfrm>
              <a:off x="5202250" y="2026150"/>
              <a:ext cx="25450" cy="120700"/>
            </a:xfrm>
            <a:custGeom>
              <a:avLst/>
              <a:gdLst/>
              <a:ahLst/>
              <a:cxnLst/>
              <a:rect l="l" t="t" r="r" b="b"/>
              <a:pathLst>
                <a:path w="1018" h="4828" extrusionOk="0">
                  <a:moveTo>
                    <a:pt x="349" y="0"/>
                  </a:moveTo>
                  <a:lnTo>
                    <a:pt x="0" y="58"/>
                  </a:lnTo>
                  <a:lnTo>
                    <a:pt x="669" y="4827"/>
                  </a:lnTo>
                  <a:lnTo>
                    <a:pt x="1018" y="4798"/>
                  </a:lnTo>
                  <a:lnTo>
                    <a:pt x="34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7" name="Google Shape;5687;p124"/>
            <p:cNvSpPr/>
            <p:nvPr/>
          </p:nvSpPr>
          <p:spPr>
            <a:xfrm>
              <a:off x="5165900" y="2032675"/>
              <a:ext cx="33450" cy="120000"/>
            </a:xfrm>
            <a:custGeom>
              <a:avLst/>
              <a:gdLst/>
              <a:ahLst/>
              <a:cxnLst/>
              <a:rect l="l" t="t" r="r" b="b"/>
              <a:pathLst>
                <a:path w="1338" h="4800" extrusionOk="0">
                  <a:moveTo>
                    <a:pt x="349" y="1"/>
                  </a:moveTo>
                  <a:lnTo>
                    <a:pt x="0" y="88"/>
                  </a:lnTo>
                  <a:lnTo>
                    <a:pt x="989" y="4799"/>
                  </a:lnTo>
                  <a:lnTo>
                    <a:pt x="1338" y="4712"/>
                  </a:lnTo>
                  <a:lnTo>
                    <a:pt x="34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8" name="Google Shape;5688;p124"/>
            <p:cNvSpPr/>
            <p:nvPr/>
          </p:nvSpPr>
          <p:spPr>
            <a:xfrm>
              <a:off x="5129550" y="2041400"/>
              <a:ext cx="42175" cy="118525"/>
            </a:xfrm>
            <a:custGeom>
              <a:avLst/>
              <a:gdLst/>
              <a:ahLst/>
              <a:cxnLst/>
              <a:rect l="l" t="t" r="r" b="b"/>
              <a:pathLst>
                <a:path w="1687" h="4741" extrusionOk="0">
                  <a:moveTo>
                    <a:pt x="349" y="1"/>
                  </a:moveTo>
                  <a:lnTo>
                    <a:pt x="0" y="88"/>
                  </a:lnTo>
                  <a:lnTo>
                    <a:pt x="1338" y="4741"/>
                  </a:lnTo>
                  <a:lnTo>
                    <a:pt x="1687" y="4654"/>
                  </a:lnTo>
                  <a:lnTo>
                    <a:pt x="34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9" name="Google Shape;5689;p124"/>
            <p:cNvSpPr/>
            <p:nvPr/>
          </p:nvSpPr>
          <p:spPr>
            <a:xfrm>
              <a:off x="5094650" y="2052300"/>
              <a:ext cx="50175" cy="116350"/>
            </a:xfrm>
            <a:custGeom>
              <a:avLst/>
              <a:gdLst/>
              <a:ahLst/>
              <a:cxnLst/>
              <a:rect l="l" t="t" r="r" b="b"/>
              <a:pathLst>
                <a:path w="2007" h="4654" extrusionOk="0">
                  <a:moveTo>
                    <a:pt x="349" y="1"/>
                  </a:moveTo>
                  <a:lnTo>
                    <a:pt x="0" y="117"/>
                  </a:lnTo>
                  <a:lnTo>
                    <a:pt x="1658" y="4654"/>
                  </a:lnTo>
                  <a:lnTo>
                    <a:pt x="2007" y="4538"/>
                  </a:lnTo>
                  <a:lnTo>
                    <a:pt x="34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0" name="Google Shape;5690;p124"/>
            <p:cNvSpPr/>
            <p:nvPr/>
          </p:nvSpPr>
          <p:spPr>
            <a:xfrm>
              <a:off x="5060475" y="2066125"/>
              <a:ext cx="57450" cy="113450"/>
            </a:xfrm>
            <a:custGeom>
              <a:avLst/>
              <a:gdLst/>
              <a:ahLst/>
              <a:cxnLst/>
              <a:rect l="l" t="t" r="r" b="b"/>
              <a:pathLst>
                <a:path w="2298" h="4538" extrusionOk="0">
                  <a:moveTo>
                    <a:pt x="349" y="1"/>
                  </a:moveTo>
                  <a:lnTo>
                    <a:pt x="0" y="146"/>
                  </a:lnTo>
                  <a:lnTo>
                    <a:pt x="1978" y="4537"/>
                  </a:lnTo>
                  <a:lnTo>
                    <a:pt x="2298" y="4392"/>
                  </a:lnTo>
                  <a:lnTo>
                    <a:pt x="34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1" name="Google Shape;5691;p124"/>
            <p:cNvSpPr/>
            <p:nvPr/>
          </p:nvSpPr>
          <p:spPr>
            <a:xfrm>
              <a:off x="5027750" y="2081400"/>
              <a:ext cx="64725" cy="111250"/>
            </a:xfrm>
            <a:custGeom>
              <a:avLst/>
              <a:gdLst/>
              <a:ahLst/>
              <a:cxnLst/>
              <a:rect l="l" t="t" r="r" b="b"/>
              <a:pathLst>
                <a:path w="2589" h="4450" extrusionOk="0">
                  <a:moveTo>
                    <a:pt x="321" y="0"/>
                  </a:moveTo>
                  <a:lnTo>
                    <a:pt x="1" y="175"/>
                  </a:lnTo>
                  <a:lnTo>
                    <a:pt x="2269" y="4450"/>
                  </a:lnTo>
                  <a:lnTo>
                    <a:pt x="2589" y="4275"/>
                  </a:lnTo>
                  <a:lnTo>
                    <a:pt x="3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2" name="Google Shape;5692;p124"/>
            <p:cNvSpPr/>
            <p:nvPr/>
          </p:nvSpPr>
          <p:spPr>
            <a:xfrm>
              <a:off x="4995775" y="2100300"/>
              <a:ext cx="71275" cy="106900"/>
            </a:xfrm>
            <a:custGeom>
              <a:avLst/>
              <a:gdLst/>
              <a:ahLst/>
              <a:cxnLst/>
              <a:rect l="l" t="t" r="r" b="b"/>
              <a:pathLst>
                <a:path w="2851" h="4276" extrusionOk="0">
                  <a:moveTo>
                    <a:pt x="320" y="0"/>
                  </a:moveTo>
                  <a:lnTo>
                    <a:pt x="0" y="175"/>
                  </a:lnTo>
                  <a:lnTo>
                    <a:pt x="2559" y="4275"/>
                  </a:lnTo>
                  <a:lnTo>
                    <a:pt x="2850" y="4072"/>
                  </a:lnTo>
                  <a:lnTo>
                    <a:pt x="3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3" name="Google Shape;5693;p124"/>
            <p:cNvSpPr/>
            <p:nvPr/>
          </p:nvSpPr>
          <p:spPr>
            <a:xfrm>
              <a:off x="4965225" y="2120650"/>
              <a:ext cx="78550" cy="102525"/>
            </a:xfrm>
            <a:custGeom>
              <a:avLst/>
              <a:gdLst/>
              <a:ahLst/>
              <a:cxnLst/>
              <a:rect l="l" t="t" r="r" b="b"/>
              <a:pathLst>
                <a:path w="3142" h="4101" extrusionOk="0">
                  <a:moveTo>
                    <a:pt x="292" y="1"/>
                  </a:moveTo>
                  <a:lnTo>
                    <a:pt x="1" y="204"/>
                  </a:lnTo>
                  <a:lnTo>
                    <a:pt x="2851" y="4101"/>
                  </a:lnTo>
                  <a:lnTo>
                    <a:pt x="3141" y="3897"/>
                  </a:lnTo>
                  <a:lnTo>
                    <a:pt x="29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4" name="Google Shape;5694;p124"/>
            <p:cNvSpPr/>
            <p:nvPr/>
          </p:nvSpPr>
          <p:spPr>
            <a:xfrm>
              <a:off x="4936150" y="2143200"/>
              <a:ext cx="84350" cy="98150"/>
            </a:xfrm>
            <a:custGeom>
              <a:avLst/>
              <a:gdLst/>
              <a:ahLst/>
              <a:cxnLst/>
              <a:rect l="l" t="t" r="r" b="b"/>
              <a:pathLst>
                <a:path w="3374" h="3926" extrusionOk="0">
                  <a:moveTo>
                    <a:pt x="291" y="0"/>
                  </a:moveTo>
                  <a:lnTo>
                    <a:pt x="0" y="233"/>
                  </a:lnTo>
                  <a:lnTo>
                    <a:pt x="3112" y="3926"/>
                  </a:lnTo>
                  <a:lnTo>
                    <a:pt x="3374" y="3693"/>
                  </a:lnTo>
                  <a:lnTo>
                    <a:pt x="29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5" name="Google Shape;5695;p124"/>
            <p:cNvSpPr/>
            <p:nvPr/>
          </p:nvSpPr>
          <p:spPr>
            <a:xfrm>
              <a:off x="5540300" y="2862225"/>
              <a:ext cx="84375" cy="98150"/>
            </a:xfrm>
            <a:custGeom>
              <a:avLst/>
              <a:gdLst/>
              <a:ahLst/>
              <a:cxnLst/>
              <a:rect l="l" t="t" r="r" b="b"/>
              <a:pathLst>
                <a:path w="3375" h="3926" extrusionOk="0">
                  <a:moveTo>
                    <a:pt x="263" y="0"/>
                  </a:moveTo>
                  <a:lnTo>
                    <a:pt x="1" y="233"/>
                  </a:lnTo>
                  <a:lnTo>
                    <a:pt x="3083" y="3926"/>
                  </a:lnTo>
                  <a:lnTo>
                    <a:pt x="3374" y="3693"/>
                  </a:lnTo>
                  <a:lnTo>
                    <a:pt x="26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6" name="Google Shape;5696;p124"/>
            <p:cNvSpPr/>
            <p:nvPr/>
          </p:nvSpPr>
          <p:spPr>
            <a:xfrm>
              <a:off x="4909250" y="2167175"/>
              <a:ext cx="90175" cy="93100"/>
            </a:xfrm>
            <a:custGeom>
              <a:avLst/>
              <a:gdLst/>
              <a:ahLst/>
              <a:cxnLst/>
              <a:rect l="l" t="t" r="r" b="b"/>
              <a:pathLst>
                <a:path w="3607" h="3724" extrusionOk="0">
                  <a:moveTo>
                    <a:pt x="262" y="1"/>
                  </a:moveTo>
                  <a:lnTo>
                    <a:pt x="0" y="262"/>
                  </a:lnTo>
                  <a:lnTo>
                    <a:pt x="3345" y="3723"/>
                  </a:lnTo>
                  <a:lnTo>
                    <a:pt x="3607" y="3490"/>
                  </a:lnTo>
                  <a:lnTo>
                    <a:pt x="26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7" name="Google Shape;5697;p124"/>
            <p:cNvSpPr/>
            <p:nvPr/>
          </p:nvSpPr>
          <p:spPr>
            <a:xfrm>
              <a:off x="5561400" y="2843300"/>
              <a:ext cx="90175" cy="93100"/>
            </a:xfrm>
            <a:custGeom>
              <a:avLst/>
              <a:gdLst/>
              <a:ahLst/>
              <a:cxnLst/>
              <a:rect l="l" t="t" r="r" b="b"/>
              <a:pathLst>
                <a:path w="3607" h="3724" extrusionOk="0">
                  <a:moveTo>
                    <a:pt x="262" y="1"/>
                  </a:moveTo>
                  <a:lnTo>
                    <a:pt x="0" y="263"/>
                  </a:lnTo>
                  <a:lnTo>
                    <a:pt x="3344" y="3723"/>
                  </a:lnTo>
                  <a:lnTo>
                    <a:pt x="3606" y="3462"/>
                  </a:lnTo>
                  <a:lnTo>
                    <a:pt x="26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8" name="Google Shape;5698;p124"/>
            <p:cNvSpPr/>
            <p:nvPr/>
          </p:nvSpPr>
          <p:spPr>
            <a:xfrm>
              <a:off x="4883800" y="2194075"/>
              <a:ext cx="95275" cy="87275"/>
            </a:xfrm>
            <a:custGeom>
              <a:avLst/>
              <a:gdLst/>
              <a:ahLst/>
              <a:cxnLst/>
              <a:rect l="l" t="t" r="r" b="b"/>
              <a:pathLst>
                <a:path w="3811" h="3491" extrusionOk="0">
                  <a:moveTo>
                    <a:pt x="233" y="1"/>
                  </a:moveTo>
                  <a:lnTo>
                    <a:pt x="1" y="262"/>
                  </a:lnTo>
                  <a:lnTo>
                    <a:pt x="3578" y="3490"/>
                  </a:lnTo>
                  <a:lnTo>
                    <a:pt x="3810" y="3229"/>
                  </a:lnTo>
                  <a:lnTo>
                    <a:pt x="23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9" name="Google Shape;5699;p124"/>
            <p:cNvSpPr/>
            <p:nvPr/>
          </p:nvSpPr>
          <p:spPr>
            <a:xfrm>
              <a:off x="5581750" y="2822225"/>
              <a:ext cx="95275" cy="88000"/>
            </a:xfrm>
            <a:custGeom>
              <a:avLst/>
              <a:gdLst/>
              <a:ahLst/>
              <a:cxnLst/>
              <a:rect l="l" t="t" r="r" b="b"/>
              <a:pathLst>
                <a:path w="3811" h="3520" extrusionOk="0">
                  <a:moveTo>
                    <a:pt x="233" y="1"/>
                  </a:moveTo>
                  <a:lnTo>
                    <a:pt x="0" y="291"/>
                  </a:lnTo>
                  <a:lnTo>
                    <a:pt x="3577" y="3519"/>
                  </a:lnTo>
                  <a:lnTo>
                    <a:pt x="3810" y="3229"/>
                  </a:lnTo>
                  <a:lnTo>
                    <a:pt x="23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0" name="Google Shape;5700;p124"/>
            <p:cNvSpPr/>
            <p:nvPr/>
          </p:nvSpPr>
          <p:spPr>
            <a:xfrm>
              <a:off x="5599925" y="2800425"/>
              <a:ext cx="101075" cy="81450"/>
            </a:xfrm>
            <a:custGeom>
              <a:avLst/>
              <a:gdLst/>
              <a:ahLst/>
              <a:cxnLst/>
              <a:rect l="l" t="t" r="r" b="b"/>
              <a:pathLst>
                <a:path w="4043" h="3258" extrusionOk="0">
                  <a:moveTo>
                    <a:pt x="233" y="0"/>
                  </a:moveTo>
                  <a:lnTo>
                    <a:pt x="0" y="262"/>
                  </a:lnTo>
                  <a:lnTo>
                    <a:pt x="3810" y="3257"/>
                  </a:lnTo>
                  <a:lnTo>
                    <a:pt x="4043" y="2966"/>
                  </a:lnTo>
                  <a:lnTo>
                    <a:pt x="23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1" name="Google Shape;5701;p124"/>
            <p:cNvSpPr/>
            <p:nvPr/>
          </p:nvSpPr>
          <p:spPr>
            <a:xfrm>
              <a:off x="5616650" y="2776425"/>
              <a:ext cx="105450" cy="74900"/>
            </a:xfrm>
            <a:custGeom>
              <a:avLst/>
              <a:gdLst/>
              <a:ahLst/>
              <a:cxnLst/>
              <a:rect l="l" t="t" r="r" b="b"/>
              <a:pathLst>
                <a:path w="4218" h="2996" extrusionOk="0">
                  <a:moveTo>
                    <a:pt x="204" y="0"/>
                  </a:moveTo>
                  <a:lnTo>
                    <a:pt x="0" y="320"/>
                  </a:lnTo>
                  <a:lnTo>
                    <a:pt x="4013" y="2996"/>
                  </a:lnTo>
                  <a:lnTo>
                    <a:pt x="4217" y="2705"/>
                  </a:lnTo>
                  <a:lnTo>
                    <a:pt x="20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2" name="Google Shape;5702;p124"/>
            <p:cNvSpPr/>
            <p:nvPr/>
          </p:nvSpPr>
          <p:spPr>
            <a:xfrm>
              <a:off x="5632650" y="2752425"/>
              <a:ext cx="109075" cy="68375"/>
            </a:xfrm>
            <a:custGeom>
              <a:avLst/>
              <a:gdLst/>
              <a:ahLst/>
              <a:cxnLst/>
              <a:rect l="l" t="t" r="r" b="b"/>
              <a:pathLst>
                <a:path w="4363" h="2735" extrusionOk="0">
                  <a:moveTo>
                    <a:pt x="175" y="1"/>
                  </a:moveTo>
                  <a:lnTo>
                    <a:pt x="0" y="321"/>
                  </a:lnTo>
                  <a:lnTo>
                    <a:pt x="4188" y="2734"/>
                  </a:lnTo>
                  <a:lnTo>
                    <a:pt x="4362" y="2415"/>
                  </a:lnTo>
                  <a:lnTo>
                    <a:pt x="17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3" name="Google Shape;5703;p124"/>
            <p:cNvSpPr/>
            <p:nvPr/>
          </p:nvSpPr>
          <p:spPr>
            <a:xfrm>
              <a:off x="5646450" y="2726975"/>
              <a:ext cx="112000" cy="61100"/>
            </a:xfrm>
            <a:custGeom>
              <a:avLst/>
              <a:gdLst/>
              <a:ahLst/>
              <a:cxnLst/>
              <a:rect l="l" t="t" r="r" b="b"/>
              <a:pathLst>
                <a:path w="4480" h="2444" extrusionOk="0">
                  <a:moveTo>
                    <a:pt x="146" y="1"/>
                  </a:moveTo>
                  <a:lnTo>
                    <a:pt x="1" y="321"/>
                  </a:lnTo>
                  <a:lnTo>
                    <a:pt x="4334" y="2444"/>
                  </a:lnTo>
                  <a:lnTo>
                    <a:pt x="4479" y="2124"/>
                  </a:lnTo>
                  <a:lnTo>
                    <a:pt x="14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4" name="Google Shape;5704;p124"/>
            <p:cNvSpPr/>
            <p:nvPr/>
          </p:nvSpPr>
          <p:spPr>
            <a:xfrm>
              <a:off x="4787825" y="2349675"/>
              <a:ext cx="114900" cy="53075"/>
            </a:xfrm>
            <a:custGeom>
              <a:avLst/>
              <a:gdLst/>
              <a:ahLst/>
              <a:cxnLst/>
              <a:rect l="l" t="t" r="r" b="b"/>
              <a:pathLst>
                <a:path w="4596" h="2123" extrusionOk="0">
                  <a:moveTo>
                    <a:pt x="117" y="0"/>
                  </a:moveTo>
                  <a:lnTo>
                    <a:pt x="1" y="320"/>
                  </a:lnTo>
                  <a:lnTo>
                    <a:pt x="4450" y="2123"/>
                  </a:lnTo>
                  <a:lnTo>
                    <a:pt x="4596" y="1803"/>
                  </a:lnTo>
                  <a:lnTo>
                    <a:pt x="11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5" name="Google Shape;5705;p124"/>
            <p:cNvSpPr/>
            <p:nvPr/>
          </p:nvSpPr>
          <p:spPr>
            <a:xfrm>
              <a:off x="5658075" y="2700825"/>
              <a:ext cx="115625" cy="53825"/>
            </a:xfrm>
            <a:custGeom>
              <a:avLst/>
              <a:gdLst/>
              <a:ahLst/>
              <a:cxnLst/>
              <a:rect l="l" t="t" r="r" b="b"/>
              <a:pathLst>
                <a:path w="4625" h="2153" extrusionOk="0">
                  <a:moveTo>
                    <a:pt x="146" y="0"/>
                  </a:moveTo>
                  <a:lnTo>
                    <a:pt x="1" y="349"/>
                  </a:lnTo>
                  <a:lnTo>
                    <a:pt x="4479" y="2152"/>
                  </a:lnTo>
                  <a:lnTo>
                    <a:pt x="4625" y="1803"/>
                  </a:lnTo>
                  <a:lnTo>
                    <a:pt x="14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6" name="Google Shape;5706;p124"/>
            <p:cNvSpPr/>
            <p:nvPr/>
          </p:nvSpPr>
          <p:spPr>
            <a:xfrm>
              <a:off x="4774750" y="2383825"/>
              <a:ext cx="117800" cy="45825"/>
            </a:xfrm>
            <a:custGeom>
              <a:avLst/>
              <a:gdLst/>
              <a:ahLst/>
              <a:cxnLst/>
              <a:rect l="l" t="t" r="r" b="b"/>
              <a:pathLst>
                <a:path w="4712" h="1833" extrusionOk="0">
                  <a:moveTo>
                    <a:pt x="117" y="1"/>
                  </a:moveTo>
                  <a:lnTo>
                    <a:pt x="1" y="350"/>
                  </a:lnTo>
                  <a:lnTo>
                    <a:pt x="4595" y="1833"/>
                  </a:lnTo>
                  <a:lnTo>
                    <a:pt x="4712" y="1484"/>
                  </a:lnTo>
                  <a:lnTo>
                    <a:pt x="11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7" name="Google Shape;5707;p124"/>
            <p:cNvSpPr/>
            <p:nvPr/>
          </p:nvSpPr>
          <p:spPr>
            <a:xfrm>
              <a:off x="4765300" y="2419450"/>
              <a:ext cx="119250" cy="37825"/>
            </a:xfrm>
            <a:custGeom>
              <a:avLst/>
              <a:gdLst/>
              <a:ahLst/>
              <a:cxnLst/>
              <a:rect l="l" t="t" r="r" b="b"/>
              <a:pathLst>
                <a:path w="4770" h="1513" extrusionOk="0">
                  <a:moveTo>
                    <a:pt x="88" y="1"/>
                  </a:moveTo>
                  <a:lnTo>
                    <a:pt x="0" y="350"/>
                  </a:lnTo>
                  <a:lnTo>
                    <a:pt x="4682" y="1513"/>
                  </a:lnTo>
                  <a:lnTo>
                    <a:pt x="4770" y="1164"/>
                  </a:lnTo>
                  <a:lnTo>
                    <a:pt x="8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8" name="Google Shape;5708;p124"/>
            <p:cNvSpPr/>
            <p:nvPr/>
          </p:nvSpPr>
          <p:spPr>
            <a:xfrm>
              <a:off x="4758025" y="2455800"/>
              <a:ext cx="119975" cy="29850"/>
            </a:xfrm>
            <a:custGeom>
              <a:avLst/>
              <a:gdLst/>
              <a:ahLst/>
              <a:cxnLst/>
              <a:rect l="l" t="t" r="r" b="b"/>
              <a:pathLst>
                <a:path w="4799" h="1194" extrusionOk="0">
                  <a:moveTo>
                    <a:pt x="59" y="1"/>
                  </a:moveTo>
                  <a:lnTo>
                    <a:pt x="1" y="350"/>
                  </a:lnTo>
                  <a:lnTo>
                    <a:pt x="4741" y="1193"/>
                  </a:lnTo>
                  <a:lnTo>
                    <a:pt x="4799" y="815"/>
                  </a:lnTo>
                  <a:lnTo>
                    <a:pt x="5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9" name="Google Shape;5709;p124"/>
            <p:cNvSpPr/>
            <p:nvPr/>
          </p:nvSpPr>
          <p:spPr>
            <a:xfrm>
              <a:off x="4752950" y="2492150"/>
              <a:ext cx="120700" cy="21850"/>
            </a:xfrm>
            <a:custGeom>
              <a:avLst/>
              <a:gdLst/>
              <a:ahLst/>
              <a:cxnLst/>
              <a:rect l="l" t="t" r="r" b="b"/>
              <a:pathLst>
                <a:path w="4828" h="874" extrusionOk="0">
                  <a:moveTo>
                    <a:pt x="58" y="1"/>
                  </a:moveTo>
                  <a:lnTo>
                    <a:pt x="0" y="350"/>
                  </a:lnTo>
                  <a:lnTo>
                    <a:pt x="4798" y="873"/>
                  </a:lnTo>
                  <a:lnTo>
                    <a:pt x="4828" y="495"/>
                  </a:lnTo>
                  <a:lnTo>
                    <a:pt x="5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0" name="Google Shape;5710;p124"/>
            <p:cNvSpPr/>
            <p:nvPr/>
          </p:nvSpPr>
          <p:spPr>
            <a:xfrm>
              <a:off x="5687175" y="2590300"/>
              <a:ext cx="120700" cy="21850"/>
            </a:xfrm>
            <a:custGeom>
              <a:avLst/>
              <a:gdLst/>
              <a:ahLst/>
              <a:cxnLst/>
              <a:rect l="l" t="t" r="r" b="b"/>
              <a:pathLst>
                <a:path w="4828" h="874" extrusionOk="0">
                  <a:moveTo>
                    <a:pt x="29" y="1"/>
                  </a:moveTo>
                  <a:lnTo>
                    <a:pt x="0" y="350"/>
                  </a:lnTo>
                  <a:lnTo>
                    <a:pt x="4799" y="873"/>
                  </a:lnTo>
                  <a:lnTo>
                    <a:pt x="4828" y="495"/>
                  </a:lnTo>
                  <a:lnTo>
                    <a:pt x="2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1" name="Google Shape;5711;p124"/>
            <p:cNvSpPr/>
            <p:nvPr/>
          </p:nvSpPr>
          <p:spPr>
            <a:xfrm>
              <a:off x="5690075" y="2561950"/>
              <a:ext cx="120700" cy="13125"/>
            </a:xfrm>
            <a:custGeom>
              <a:avLst/>
              <a:gdLst/>
              <a:ahLst/>
              <a:cxnLst/>
              <a:rect l="l" t="t" r="r" b="b"/>
              <a:pathLst>
                <a:path w="4828" h="525" extrusionOk="0">
                  <a:moveTo>
                    <a:pt x="0" y="1"/>
                  </a:moveTo>
                  <a:lnTo>
                    <a:pt x="0" y="350"/>
                  </a:lnTo>
                  <a:lnTo>
                    <a:pt x="4799" y="524"/>
                  </a:lnTo>
                  <a:lnTo>
                    <a:pt x="4828" y="175"/>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2" name="Google Shape;5712;p124"/>
            <p:cNvSpPr/>
            <p:nvPr/>
          </p:nvSpPr>
          <p:spPr>
            <a:xfrm>
              <a:off x="4750750" y="2561950"/>
              <a:ext cx="120725" cy="13125"/>
            </a:xfrm>
            <a:custGeom>
              <a:avLst/>
              <a:gdLst/>
              <a:ahLst/>
              <a:cxnLst/>
              <a:rect l="l" t="t" r="r" b="b"/>
              <a:pathLst>
                <a:path w="4829" h="525" extrusionOk="0">
                  <a:moveTo>
                    <a:pt x="4799" y="1"/>
                  </a:moveTo>
                  <a:lnTo>
                    <a:pt x="1" y="146"/>
                  </a:lnTo>
                  <a:lnTo>
                    <a:pt x="1" y="524"/>
                  </a:lnTo>
                  <a:lnTo>
                    <a:pt x="4828" y="350"/>
                  </a:lnTo>
                  <a:lnTo>
                    <a:pt x="479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3" name="Google Shape;5713;p124"/>
            <p:cNvSpPr/>
            <p:nvPr/>
          </p:nvSpPr>
          <p:spPr>
            <a:xfrm>
              <a:off x="5689350" y="2529250"/>
              <a:ext cx="120700" cy="13100"/>
            </a:xfrm>
            <a:custGeom>
              <a:avLst/>
              <a:gdLst/>
              <a:ahLst/>
              <a:cxnLst/>
              <a:rect l="l" t="t" r="r" b="b"/>
              <a:pathLst>
                <a:path w="4828" h="524" extrusionOk="0">
                  <a:moveTo>
                    <a:pt x="4828" y="0"/>
                  </a:moveTo>
                  <a:lnTo>
                    <a:pt x="0" y="145"/>
                  </a:lnTo>
                  <a:lnTo>
                    <a:pt x="0" y="523"/>
                  </a:lnTo>
                  <a:lnTo>
                    <a:pt x="4828" y="349"/>
                  </a:lnTo>
                  <a:lnTo>
                    <a:pt x="482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4" name="Google Shape;5714;p124"/>
            <p:cNvSpPr/>
            <p:nvPr/>
          </p:nvSpPr>
          <p:spPr>
            <a:xfrm>
              <a:off x="4752950" y="2589575"/>
              <a:ext cx="120700" cy="21850"/>
            </a:xfrm>
            <a:custGeom>
              <a:avLst/>
              <a:gdLst/>
              <a:ahLst/>
              <a:cxnLst/>
              <a:rect l="l" t="t" r="r" b="b"/>
              <a:pathLst>
                <a:path w="4828" h="874" extrusionOk="0">
                  <a:moveTo>
                    <a:pt x="4798" y="1"/>
                  </a:moveTo>
                  <a:lnTo>
                    <a:pt x="0" y="524"/>
                  </a:lnTo>
                  <a:lnTo>
                    <a:pt x="29" y="873"/>
                  </a:lnTo>
                  <a:lnTo>
                    <a:pt x="4828" y="379"/>
                  </a:lnTo>
                  <a:lnTo>
                    <a:pt x="47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5" name="Google Shape;5715;p124"/>
            <p:cNvSpPr/>
            <p:nvPr/>
          </p:nvSpPr>
          <p:spPr>
            <a:xfrm>
              <a:off x="4757300" y="2617925"/>
              <a:ext cx="120700" cy="30575"/>
            </a:xfrm>
            <a:custGeom>
              <a:avLst/>
              <a:gdLst/>
              <a:ahLst/>
              <a:cxnLst/>
              <a:rect l="l" t="t" r="r" b="b"/>
              <a:pathLst>
                <a:path w="4828" h="1223" extrusionOk="0">
                  <a:moveTo>
                    <a:pt x="4770" y="1"/>
                  </a:moveTo>
                  <a:lnTo>
                    <a:pt x="1" y="844"/>
                  </a:lnTo>
                  <a:lnTo>
                    <a:pt x="88" y="1222"/>
                  </a:lnTo>
                  <a:lnTo>
                    <a:pt x="4828" y="379"/>
                  </a:lnTo>
                  <a:lnTo>
                    <a:pt x="47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6" name="Google Shape;5716;p124"/>
            <p:cNvSpPr/>
            <p:nvPr/>
          </p:nvSpPr>
          <p:spPr>
            <a:xfrm>
              <a:off x="5682800" y="2455075"/>
              <a:ext cx="120000" cy="29850"/>
            </a:xfrm>
            <a:custGeom>
              <a:avLst/>
              <a:gdLst/>
              <a:ahLst/>
              <a:cxnLst/>
              <a:rect l="l" t="t" r="r" b="b"/>
              <a:pathLst>
                <a:path w="4800" h="1194" extrusionOk="0">
                  <a:moveTo>
                    <a:pt x="4741" y="1"/>
                  </a:moveTo>
                  <a:lnTo>
                    <a:pt x="1" y="844"/>
                  </a:lnTo>
                  <a:lnTo>
                    <a:pt x="59" y="1193"/>
                  </a:lnTo>
                  <a:lnTo>
                    <a:pt x="4799" y="350"/>
                  </a:lnTo>
                  <a:lnTo>
                    <a:pt x="47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7" name="Google Shape;5717;p124"/>
            <p:cNvSpPr/>
            <p:nvPr/>
          </p:nvSpPr>
          <p:spPr>
            <a:xfrm>
              <a:off x="4765300" y="2646300"/>
              <a:ext cx="119250" cy="37825"/>
            </a:xfrm>
            <a:custGeom>
              <a:avLst/>
              <a:gdLst/>
              <a:ahLst/>
              <a:cxnLst/>
              <a:rect l="l" t="t" r="r" b="b"/>
              <a:pathLst>
                <a:path w="4770" h="1513" extrusionOk="0">
                  <a:moveTo>
                    <a:pt x="4682" y="0"/>
                  </a:moveTo>
                  <a:lnTo>
                    <a:pt x="0" y="1163"/>
                  </a:lnTo>
                  <a:lnTo>
                    <a:pt x="88" y="1512"/>
                  </a:lnTo>
                  <a:lnTo>
                    <a:pt x="4770" y="349"/>
                  </a:lnTo>
                  <a:lnTo>
                    <a:pt x="468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8" name="Google Shape;5718;p124"/>
            <p:cNvSpPr/>
            <p:nvPr/>
          </p:nvSpPr>
          <p:spPr>
            <a:xfrm>
              <a:off x="5676250" y="2419450"/>
              <a:ext cx="119275" cy="37825"/>
            </a:xfrm>
            <a:custGeom>
              <a:avLst/>
              <a:gdLst/>
              <a:ahLst/>
              <a:cxnLst/>
              <a:rect l="l" t="t" r="r" b="b"/>
              <a:pathLst>
                <a:path w="4771" h="1513" extrusionOk="0">
                  <a:moveTo>
                    <a:pt x="4683" y="1"/>
                  </a:moveTo>
                  <a:lnTo>
                    <a:pt x="1" y="1164"/>
                  </a:lnTo>
                  <a:lnTo>
                    <a:pt x="88" y="1513"/>
                  </a:lnTo>
                  <a:lnTo>
                    <a:pt x="4770" y="350"/>
                  </a:lnTo>
                  <a:lnTo>
                    <a:pt x="468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9" name="Google Shape;5719;p124"/>
            <p:cNvSpPr/>
            <p:nvPr/>
          </p:nvSpPr>
          <p:spPr>
            <a:xfrm>
              <a:off x="4774750" y="2674650"/>
              <a:ext cx="117800" cy="45825"/>
            </a:xfrm>
            <a:custGeom>
              <a:avLst/>
              <a:gdLst/>
              <a:ahLst/>
              <a:cxnLst/>
              <a:rect l="l" t="t" r="r" b="b"/>
              <a:pathLst>
                <a:path w="4712" h="1833" extrusionOk="0">
                  <a:moveTo>
                    <a:pt x="4595" y="0"/>
                  </a:moveTo>
                  <a:lnTo>
                    <a:pt x="1" y="1483"/>
                  </a:lnTo>
                  <a:lnTo>
                    <a:pt x="117" y="1832"/>
                  </a:lnTo>
                  <a:lnTo>
                    <a:pt x="4712" y="349"/>
                  </a:lnTo>
                  <a:lnTo>
                    <a:pt x="459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0" name="Google Shape;5720;p124"/>
            <p:cNvSpPr/>
            <p:nvPr/>
          </p:nvSpPr>
          <p:spPr>
            <a:xfrm>
              <a:off x="5668275" y="2383825"/>
              <a:ext cx="117800" cy="45825"/>
            </a:xfrm>
            <a:custGeom>
              <a:avLst/>
              <a:gdLst/>
              <a:ahLst/>
              <a:cxnLst/>
              <a:rect l="l" t="t" r="r" b="b"/>
              <a:pathLst>
                <a:path w="4712" h="1833" extrusionOk="0">
                  <a:moveTo>
                    <a:pt x="4595" y="1"/>
                  </a:moveTo>
                  <a:lnTo>
                    <a:pt x="0" y="1484"/>
                  </a:lnTo>
                  <a:lnTo>
                    <a:pt x="116" y="1833"/>
                  </a:lnTo>
                  <a:lnTo>
                    <a:pt x="4711" y="350"/>
                  </a:lnTo>
                  <a:lnTo>
                    <a:pt x="459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1" name="Google Shape;5721;p124"/>
            <p:cNvSpPr/>
            <p:nvPr/>
          </p:nvSpPr>
          <p:spPr>
            <a:xfrm>
              <a:off x="4787100" y="2700825"/>
              <a:ext cx="115625" cy="53825"/>
            </a:xfrm>
            <a:custGeom>
              <a:avLst/>
              <a:gdLst/>
              <a:ahLst/>
              <a:cxnLst/>
              <a:rect l="l" t="t" r="r" b="b"/>
              <a:pathLst>
                <a:path w="4625" h="2153" extrusionOk="0">
                  <a:moveTo>
                    <a:pt x="4479" y="0"/>
                  </a:moveTo>
                  <a:lnTo>
                    <a:pt x="1" y="1803"/>
                  </a:lnTo>
                  <a:lnTo>
                    <a:pt x="146" y="2152"/>
                  </a:lnTo>
                  <a:lnTo>
                    <a:pt x="4625" y="349"/>
                  </a:lnTo>
                  <a:lnTo>
                    <a:pt x="447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2" name="Google Shape;5722;p124"/>
            <p:cNvSpPr/>
            <p:nvPr/>
          </p:nvSpPr>
          <p:spPr>
            <a:xfrm>
              <a:off x="5658075" y="2348925"/>
              <a:ext cx="115625" cy="53825"/>
            </a:xfrm>
            <a:custGeom>
              <a:avLst/>
              <a:gdLst/>
              <a:ahLst/>
              <a:cxnLst/>
              <a:rect l="l" t="t" r="r" b="b"/>
              <a:pathLst>
                <a:path w="4625" h="2153" extrusionOk="0">
                  <a:moveTo>
                    <a:pt x="4479" y="1"/>
                  </a:moveTo>
                  <a:lnTo>
                    <a:pt x="1" y="1833"/>
                  </a:lnTo>
                  <a:lnTo>
                    <a:pt x="146" y="2153"/>
                  </a:lnTo>
                  <a:lnTo>
                    <a:pt x="4625" y="350"/>
                  </a:lnTo>
                  <a:lnTo>
                    <a:pt x="447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3" name="Google Shape;5723;p124"/>
            <p:cNvSpPr/>
            <p:nvPr/>
          </p:nvSpPr>
          <p:spPr>
            <a:xfrm>
              <a:off x="4802375" y="2726975"/>
              <a:ext cx="112000" cy="61100"/>
            </a:xfrm>
            <a:custGeom>
              <a:avLst/>
              <a:gdLst/>
              <a:ahLst/>
              <a:cxnLst/>
              <a:rect l="l" t="t" r="r" b="b"/>
              <a:pathLst>
                <a:path w="4480" h="2444" extrusionOk="0">
                  <a:moveTo>
                    <a:pt x="4334" y="1"/>
                  </a:moveTo>
                  <a:lnTo>
                    <a:pt x="1" y="2124"/>
                  </a:lnTo>
                  <a:lnTo>
                    <a:pt x="146" y="2444"/>
                  </a:lnTo>
                  <a:lnTo>
                    <a:pt x="4479" y="321"/>
                  </a:lnTo>
                  <a:lnTo>
                    <a:pt x="433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4" name="Google Shape;5724;p124"/>
            <p:cNvSpPr/>
            <p:nvPr/>
          </p:nvSpPr>
          <p:spPr>
            <a:xfrm>
              <a:off x="5646450" y="2315500"/>
              <a:ext cx="112000" cy="61100"/>
            </a:xfrm>
            <a:custGeom>
              <a:avLst/>
              <a:gdLst/>
              <a:ahLst/>
              <a:cxnLst/>
              <a:rect l="l" t="t" r="r" b="b"/>
              <a:pathLst>
                <a:path w="4480" h="2444" extrusionOk="0">
                  <a:moveTo>
                    <a:pt x="4334" y="0"/>
                  </a:moveTo>
                  <a:lnTo>
                    <a:pt x="1" y="2123"/>
                  </a:lnTo>
                  <a:lnTo>
                    <a:pt x="146" y="2443"/>
                  </a:lnTo>
                  <a:lnTo>
                    <a:pt x="4479" y="320"/>
                  </a:lnTo>
                  <a:lnTo>
                    <a:pt x="433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5" name="Google Shape;5725;p124"/>
            <p:cNvSpPr/>
            <p:nvPr/>
          </p:nvSpPr>
          <p:spPr>
            <a:xfrm>
              <a:off x="4819100" y="2753150"/>
              <a:ext cx="109075" cy="67650"/>
            </a:xfrm>
            <a:custGeom>
              <a:avLst/>
              <a:gdLst/>
              <a:ahLst/>
              <a:cxnLst/>
              <a:rect l="l" t="t" r="r" b="b"/>
              <a:pathLst>
                <a:path w="4363" h="2706" extrusionOk="0">
                  <a:moveTo>
                    <a:pt x="4188" y="1"/>
                  </a:moveTo>
                  <a:lnTo>
                    <a:pt x="0" y="2415"/>
                  </a:lnTo>
                  <a:lnTo>
                    <a:pt x="175" y="2705"/>
                  </a:lnTo>
                  <a:lnTo>
                    <a:pt x="4363" y="292"/>
                  </a:lnTo>
                  <a:lnTo>
                    <a:pt x="418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6" name="Google Shape;5726;p124"/>
            <p:cNvSpPr/>
            <p:nvPr/>
          </p:nvSpPr>
          <p:spPr>
            <a:xfrm>
              <a:off x="5632650" y="2283500"/>
              <a:ext cx="109075" cy="68375"/>
            </a:xfrm>
            <a:custGeom>
              <a:avLst/>
              <a:gdLst/>
              <a:ahLst/>
              <a:cxnLst/>
              <a:rect l="l" t="t" r="r" b="b"/>
              <a:pathLst>
                <a:path w="4363" h="2735" extrusionOk="0">
                  <a:moveTo>
                    <a:pt x="4188" y="1"/>
                  </a:moveTo>
                  <a:lnTo>
                    <a:pt x="0" y="2414"/>
                  </a:lnTo>
                  <a:lnTo>
                    <a:pt x="175" y="2734"/>
                  </a:lnTo>
                  <a:lnTo>
                    <a:pt x="4362" y="321"/>
                  </a:lnTo>
                  <a:lnTo>
                    <a:pt x="418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7" name="Google Shape;5727;p124"/>
            <p:cNvSpPr/>
            <p:nvPr/>
          </p:nvSpPr>
          <p:spPr>
            <a:xfrm>
              <a:off x="4838725" y="2777150"/>
              <a:ext cx="104725" cy="74900"/>
            </a:xfrm>
            <a:custGeom>
              <a:avLst/>
              <a:gdLst/>
              <a:ahLst/>
              <a:cxnLst/>
              <a:rect l="l" t="t" r="r" b="b"/>
              <a:pathLst>
                <a:path w="4189" h="2996" extrusionOk="0">
                  <a:moveTo>
                    <a:pt x="3985" y="1"/>
                  </a:moveTo>
                  <a:lnTo>
                    <a:pt x="1" y="2705"/>
                  </a:lnTo>
                  <a:lnTo>
                    <a:pt x="204" y="2996"/>
                  </a:lnTo>
                  <a:lnTo>
                    <a:pt x="4188" y="291"/>
                  </a:lnTo>
                  <a:lnTo>
                    <a:pt x="398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8" name="Google Shape;5728;p124"/>
            <p:cNvSpPr/>
            <p:nvPr/>
          </p:nvSpPr>
          <p:spPr>
            <a:xfrm>
              <a:off x="5617375" y="2251525"/>
              <a:ext cx="104725" cy="74900"/>
            </a:xfrm>
            <a:custGeom>
              <a:avLst/>
              <a:gdLst/>
              <a:ahLst/>
              <a:cxnLst/>
              <a:rect l="l" t="t" r="r" b="b"/>
              <a:pathLst>
                <a:path w="4189" h="2996" extrusionOk="0">
                  <a:moveTo>
                    <a:pt x="3984" y="0"/>
                  </a:moveTo>
                  <a:lnTo>
                    <a:pt x="0" y="2705"/>
                  </a:lnTo>
                  <a:lnTo>
                    <a:pt x="204" y="2995"/>
                  </a:lnTo>
                  <a:lnTo>
                    <a:pt x="4188" y="320"/>
                  </a:lnTo>
                  <a:lnTo>
                    <a:pt x="398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9" name="Google Shape;5729;p124"/>
            <p:cNvSpPr/>
            <p:nvPr/>
          </p:nvSpPr>
          <p:spPr>
            <a:xfrm>
              <a:off x="4859800" y="2799700"/>
              <a:ext cx="100375" cy="81450"/>
            </a:xfrm>
            <a:custGeom>
              <a:avLst/>
              <a:gdLst/>
              <a:ahLst/>
              <a:cxnLst/>
              <a:rect l="l" t="t" r="r" b="b"/>
              <a:pathLst>
                <a:path w="4015" h="3258" extrusionOk="0">
                  <a:moveTo>
                    <a:pt x="3811" y="0"/>
                  </a:moveTo>
                  <a:lnTo>
                    <a:pt x="1" y="2995"/>
                  </a:lnTo>
                  <a:lnTo>
                    <a:pt x="234" y="3257"/>
                  </a:lnTo>
                  <a:lnTo>
                    <a:pt x="4014" y="291"/>
                  </a:lnTo>
                  <a:lnTo>
                    <a:pt x="381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0" name="Google Shape;5730;p124"/>
            <p:cNvSpPr/>
            <p:nvPr/>
          </p:nvSpPr>
          <p:spPr>
            <a:xfrm>
              <a:off x="5599925" y="2221700"/>
              <a:ext cx="101075" cy="81450"/>
            </a:xfrm>
            <a:custGeom>
              <a:avLst/>
              <a:gdLst/>
              <a:ahLst/>
              <a:cxnLst/>
              <a:rect l="l" t="t" r="r" b="b"/>
              <a:pathLst>
                <a:path w="4043" h="3258" extrusionOk="0">
                  <a:moveTo>
                    <a:pt x="3810" y="1"/>
                  </a:moveTo>
                  <a:lnTo>
                    <a:pt x="0" y="2967"/>
                  </a:lnTo>
                  <a:lnTo>
                    <a:pt x="233" y="3258"/>
                  </a:lnTo>
                  <a:lnTo>
                    <a:pt x="4043" y="292"/>
                  </a:lnTo>
                  <a:lnTo>
                    <a:pt x="381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1" name="Google Shape;5731;p124"/>
            <p:cNvSpPr/>
            <p:nvPr/>
          </p:nvSpPr>
          <p:spPr>
            <a:xfrm>
              <a:off x="4883800" y="2822950"/>
              <a:ext cx="95275" cy="87275"/>
            </a:xfrm>
            <a:custGeom>
              <a:avLst/>
              <a:gdLst/>
              <a:ahLst/>
              <a:cxnLst/>
              <a:rect l="l" t="t" r="r" b="b"/>
              <a:pathLst>
                <a:path w="3811" h="3491" extrusionOk="0">
                  <a:moveTo>
                    <a:pt x="3578" y="1"/>
                  </a:moveTo>
                  <a:lnTo>
                    <a:pt x="1" y="3229"/>
                  </a:lnTo>
                  <a:lnTo>
                    <a:pt x="233" y="3490"/>
                  </a:lnTo>
                  <a:lnTo>
                    <a:pt x="3810" y="262"/>
                  </a:lnTo>
                  <a:lnTo>
                    <a:pt x="35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2" name="Google Shape;5732;p124"/>
            <p:cNvSpPr/>
            <p:nvPr/>
          </p:nvSpPr>
          <p:spPr>
            <a:xfrm>
              <a:off x="5581750" y="2193350"/>
              <a:ext cx="95275" cy="88000"/>
            </a:xfrm>
            <a:custGeom>
              <a:avLst/>
              <a:gdLst/>
              <a:ahLst/>
              <a:cxnLst/>
              <a:rect l="l" t="t" r="r" b="b"/>
              <a:pathLst>
                <a:path w="3811" h="3520" extrusionOk="0">
                  <a:moveTo>
                    <a:pt x="3577" y="1"/>
                  </a:moveTo>
                  <a:lnTo>
                    <a:pt x="0" y="3229"/>
                  </a:lnTo>
                  <a:lnTo>
                    <a:pt x="233" y="3519"/>
                  </a:lnTo>
                  <a:lnTo>
                    <a:pt x="3810" y="291"/>
                  </a:lnTo>
                  <a:lnTo>
                    <a:pt x="357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3" name="Google Shape;5733;p124"/>
            <p:cNvSpPr/>
            <p:nvPr/>
          </p:nvSpPr>
          <p:spPr>
            <a:xfrm>
              <a:off x="5561400" y="2167900"/>
              <a:ext cx="90175" cy="93100"/>
            </a:xfrm>
            <a:custGeom>
              <a:avLst/>
              <a:gdLst/>
              <a:ahLst/>
              <a:cxnLst/>
              <a:rect l="l" t="t" r="r" b="b"/>
              <a:pathLst>
                <a:path w="3607" h="3724" extrusionOk="0">
                  <a:moveTo>
                    <a:pt x="3344" y="1"/>
                  </a:moveTo>
                  <a:lnTo>
                    <a:pt x="0" y="3461"/>
                  </a:lnTo>
                  <a:lnTo>
                    <a:pt x="262" y="3723"/>
                  </a:lnTo>
                  <a:lnTo>
                    <a:pt x="3606" y="233"/>
                  </a:lnTo>
                  <a:lnTo>
                    <a:pt x="334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4" name="Google Shape;5734;p124"/>
            <p:cNvSpPr/>
            <p:nvPr/>
          </p:nvSpPr>
          <p:spPr>
            <a:xfrm>
              <a:off x="5540300" y="2143200"/>
              <a:ext cx="84375" cy="98150"/>
            </a:xfrm>
            <a:custGeom>
              <a:avLst/>
              <a:gdLst/>
              <a:ahLst/>
              <a:cxnLst/>
              <a:rect l="l" t="t" r="r" b="b"/>
              <a:pathLst>
                <a:path w="3375" h="3926" extrusionOk="0">
                  <a:moveTo>
                    <a:pt x="3083" y="0"/>
                  </a:moveTo>
                  <a:lnTo>
                    <a:pt x="1" y="3693"/>
                  </a:lnTo>
                  <a:lnTo>
                    <a:pt x="263" y="3926"/>
                  </a:lnTo>
                  <a:lnTo>
                    <a:pt x="3374" y="233"/>
                  </a:lnTo>
                  <a:lnTo>
                    <a:pt x="308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5" name="Google Shape;5735;p124"/>
            <p:cNvSpPr/>
            <p:nvPr/>
          </p:nvSpPr>
          <p:spPr>
            <a:xfrm>
              <a:off x="5517050" y="2119925"/>
              <a:ext cx="78525" cy="103250"/>
            </a:xfrm>
            <a:custGeom>
              <a:avLst/>
              <a:gdLst/>
              <a:ahLst/>
              <a:cxnLst/>
              <a:rect l="l" t="t" r="r" b="b"/>
              <a:pathLst>
                <a:path w="3141" h="4130" extrusionOk="0">
                  <a:moveTo>
                    <a:pt x="2850" y="0"/>
                  </a:moveTo>
                  <a:lnTo>
                    <a:pt x="0" y="3926"/>
                  </a:lnTo>
                  <a:lnTo>
                    <a:pt x="291" y="4130"/>
                  </a:lnTo>
                  <a:lnTo>
                    <a:pt x="3141" y="233"/>
                  </a:lnTo>
                  <a:lnTo>
                    <a:pt x="285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6" name="Google Shape;5736;p124"/>
            <p:cNvSpPr/>
            <p:nvPr/>
          </p:nvSpPr>
          <p:spPr>
            <a:xfrm>
              <a:off x="5060475" y="2924000"/>
              <a:ext cx="57450" cy="114175"/>
            </a:xfrm>
            <a:custGeom>
              <a:avLst/>
              <a:gdLst/>
              <a:ahLst/>
              <a:cxnLst/>
              <a:rect l="l" t="t" r="r" b="b"/>
              <a:pathLst>
                <a:path w="2298" h="4567" extrusionOk="0">
                  <a:moveTo>
                    <a:pt x="1978" y="1"/>
                  </a:moveTo>
                  <a:lnTo>
                    <a:pt x="0" y="4421"/>
                  </a:lnTo>
                  <a:lnTo>
                    <a:pt x="349" y="4567"/>
                  </a:lnTo>
                  <a:lnTo>
                    <a:pt x="2298" y="146"/>
                  </a:lnTo>
                  <a:lnTo>
                    <a:pt x="197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7" name="Google Shape;5737;p124"/>
            <p:cNvSpPr/>
            <p:nvPr/>
          </p:nvSpPr>
          <p:spPr>
            <a:xfrm>
              <a:off x="5094650" y="2934925"/>
              <a:ext cx="50175" cy="116350"/>
            </a:xfrm>
            <a:custGeom>
              <a:avLst/>
              <a:gdLst/>
              <a:ahLst/>
              <a:cxnLst/>
              <a:rect l="l" t="t" r="r" b="b"/>
              <a:pathLst>
                <a:path w="2007" h="4654" extrusionOk="0">
                  <a:moveTo>
                    <a:pt x="1658" y="0"/>
                  </a:moveTo>
                  <a:lnTo>
                    <a:pt x="0" y="4537"/>
                  </a:lnTo>
                  <a:lnTo>
                    <a:pt x="349" y="4653"/>
                  </a:lnTo>
                  <a:lnTo>
                    <a:pt x="2007" y="116"/>
                  </a:lnTo>
                  <a:lnTo>
                    <a:pt x="165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8" name="Google Shape;5738;p124"/>
            <p:cNvSpPr/>
            <p:nvPr/>
          </p:nvSpPr>
          <p:spPr>
            <a:xfrm>
              <a:off x="5129550" y="2944375"/>
              <a:ext cx="42175" cy="117800"/>
            </a:xfrm>
            <a:custGeom>
              <a:avLst/>
              <a:gdLst/>
              <a:ahLst/>
              <a:cxnLst/>
              <a:rect l="l" t="t" r="r" b="b"/>
              <a:pathLst>
                <a:path w="1687" h="4712" extrusionOk="0">
                  <a:moveTo>
                    <a:pt x="1338" y="0"/>
                  </a:moveTo>
                  <a:lnTo>
                    <a:pt x="0" y="4624"/>
                  </a:lnTo>
                  <a:lnTo>
                    <a:pt x="349" y="4711"/>
                  </a:lnTo>
                  <a:lnTo>
                    <a:pt x="1687" y="87"/>
                  </a:lnTo>
                  <a:lnTo>
                    <a:pt x="133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9" name="Google Shape;5739;p124"/>
            <p:cNvSpPr/>
            <p:nvPr/>
          </p:nvSpPr>
          <p:spPr>
            <a:xfrm>
              <a:off x="5165175" y="2950900"/>
              <a:ext cx="34175" cy="120000"/>
            </a:xfrm>
            <a:custGeom>
              <a:avLst/>
              <a:gdLst/>
              <a:ahLst/>
              <a:cxnLst/>
              <a:rect l="l" t="t" r="r" b="b"/>
              <a:pathLst>
                <a:path w="1367" h="4800" extrusionOk="0">
                  <a:moveTo>
                    <a:pt x="1018" y="1"/>
                  </a:moveTo>
                  <a:lnTo>
                    <a:pt x="0" y="4712"/>
                  </a:lnTo>
                  <a:lnTo>
                    <a:pt x="378" y="4799"/>
                  </a:lnTo>
                  <a:lnTo>
                    <a:pt x="1367" y="88"/>
                  </a:lnTo>
                  <a:lnTo>
                    <a:pt x="101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0" name="Google Shape;5740;p124"/>
            <p:cNvSpPr/>
            <p:nvPr/>
          </p:nvSpPr>
          <p:spPr>
            <a:xfrm>
              <a:off x="5360725" y="2032675"/>
              <a:ext cx="34200" cy="120000"/>
            </a:xfrm>
            <a:custGeom>
              <a:avLst/>
              <a:gdLst/>
              <a:ahLst/>
              <a:cxnLst/>
              <a:rect l="l" t="t" r="r" b="b"/>
              <a:pathLst>
                <a:path w="1368" h="4800" extrusionOk="0">
                  <a:moveTo>
                    <a:pt x="1019" y="1"/>
                  </a:moveTo>
                  <a:lnTo>
                    <a:pt x="1" y="4712"/>
                  </a:lnTo>
                  <a:lnTo>
                    <a:pt x="350" y="4799"/>
                  </a:lnTo>
                  <a:lnTo>
                    <a:pt x="1368" y="59"/>
                  </a:lnTo>
                  <a:lnTo>
                    <a:pt x="10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1" name="Google Shape;5741;p124"/>
            <p:cNvSpPr/>
            <p:nvPr/>
          </p:nvSpPr>
          <p:spPr>
            <a:xfrm>
              <a:off x="5202250" y="2956725"/>
              <a:ext cx="25450" cy="120700"/>
            </a:xfrm>
            <a:custGeom>
              <a:avLst/>
              <a:gdLst/>
              <a:ahLst/>
              <a:cxnLst/>
              <a:rect l="l" t="t" r="r" b="b"/>
              <a:pathLst>
                <a:path w="1018" h="4828" extrusionOk="0">
                  <a:moveTo>
                    <a:pt x="669" y="1"/>
                  </a:moveTo>
                  <a:lnTo>
                    <a:pt x="0" y="4770"/>
                  </a:lnTo>
                  <a:lnTo>
                    <a:pt x="349" y="4828"/>
                  </a:lnTo>
                  <a:lnTo>
                    <a:pt x="1018" y="59"/>
                  </a:lnTo>
                  <a:lnTo>
                    <a:pt x="66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2" name="Google Shape;5742;p124"/>
            <p:cNvSpPr/>
            <p:nvPr/>
          </p:nvSpPr>
          <p:spPr>
            <a:xfrm>
              <a:off x="5333100" y="2026150"/>
              <a:ext cx="25475" cy="120700"/>
            </a:xfrm>
            <a:custGeom>
              <a:avLst/>
              <a:gdLst/>
              <a:ahLst/>
              <a:cxnLst/>
              <a:rect l="l" t="t" r="r" b="b"/>
              <a:pathLst>
                <a:path w="1019" h="4828" extrusionOk="0">
                  <a:moveTo>
                    <a:pt x="670" y="0"/>
                  </a:moveTo>
                  <a:lnTo>
                    <a:pt x="1" y="4798"/>
                  </a:lnTo>
                  <a:lnTo>
                    <a:pt x="350" y="4827"/>
                  </a:lnTo>
                  <a:lnTo>
                    <a:pt x="1019" y="58"/>
                  </a:lnTo>
                  <a:lnTo>
                    <a:pt x="67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3" name="Google Shape;5743;p124"/>
            <p:cNvSpPr/>
            <p:nvPr/>
          </p:nvSpPr>
          <p:spPr>
            <a:xfrm>
              <a:off x="5238600" y="2959625"/>
              <a:ext cx="17475" cy="121450"/>
            </a:xfrm>
            <a:custGeom>
              <a:avLst/>
              <a:gdLst/>
              <a:ahLst/>
              <a:cxnLst/>
              <a:rect l="l" t="t" r="r" b="b"/>
              <a:pathLst>
                <a:path w="699" h="4858" extrusionOk="0">
                  <a:moveTo>
                    <a:pt x="349" y="1"/>
                  </a:moveTo>
                  <a:lnTo>
                    <a:pt x="0" y="4828"/>
                  </a:lnTo>
                  <a:lnTo>
                    <a:pt x="378" y="4857"/>
                  </a:lnTo>
                  <a:lnTo>
                    <a:pt x="698" y="30"/>
                  </a:lnTo>
                  <a:lnTo>
                    <a:pt x="34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4" name="Google Shape;5744;p124"/>
            <p:cNvSpPr/>
            <p:nvPr/>
          </p:nvSpPr>
          <p:spPr>
            <a:xfrm>
              <a:off x="5304025" y="2022500"/>
              <a:ext cx="17475" cy="121450"/>
            </a:xfrm>
            <a:custGeom>
              <a:avLst/>
              <a:gdLst/>
              <a:ahLst/>
              <a:cxnLst/>
              <a:rect l="l" t="t" r="r" b="b"/>
              <a:pathLst>
                <a:path w="699" h="4858" extrusionOk="0">
                  <a:moveTo>
                    <a:pt x="349" y="1"/>
                  </a:moveTo>
                  <a:lnTo>
                    <a:pt x="0" y="4828"/>
                  </a:lnTo>
                  <a:lnTo>
                    <a:pt x="379" y="4857"/>
                  </a:lnTo>
                  <a:lnTo>
                    <a:pt x="698" y="30"/>
                  </a:lnTo>
                  <a:lnTo>
                    <a:pt x="34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45" name="Google Shape;5745;p124">
            <a:hlinkClick r:id="" action="ppaction://hlinkshowjump?jump=nextslide"/>
          </p:cNvPr>
          <p:cNvSpPr/>
          <p:nvPr/>
        </p:nvSpPr>
        <p:spPr>
          <a:xfrm>
            <a:off x="4814125" y="4913101"/>
            <a:ext cx="228600" cy="313800"/>
          </a:xfrm>
          <a:prstGeom prst="rect">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6" name="Google Shape;5746;p124">
            <a:hlinkClick r:id="" action="ppaction://hlinkshowjump?jump=nextslide"/>
          </p:cNvPr>
          <p:cNvSpPr/>
          <p:nvPr/>
        </p:nvSpPr>
        <p:spPr>
          <a:xfrm>
            <a:off x="4884413" y="4973160"/>
            <a:ext cx="88024" cy="110279"/>
          </a:xfrm>
          <a:custGeom>
            <a:avLst/>
            <a:gdLst/>
            <a:ahLst/>
            <a:cxnLst/>
            <a:rect l="l" t="t" r="r" b="b"/>
            <a:pathLst>
              <a:path w="1739" h="2179" extrusionOk="0">
                <a:moveTo>
                  <a:pt x="1" y="1"/>
                </a:moveTo>
                <a:lnTo>
                  <a:pt x="1" y="2179"/>
                </a:lnTo>
                <a:lnTo>
                  <a:pt x="758" y="2179"/>
                </a:lnTo>
                <a:lnTo>
                  <a:pt x="1739" y="1090"/>
                </a:lnTo>
                <a:lnTo>
                  <a:pt x="758" y="1"/>
                </a:lnTo>
                <a:close/>
              </a:path>
            </a:pathLst>
          </a:cu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7" name="Google Shape;5747;p124">
            <a:hlinkClick r:id="" action="ppaction://hlinkshowjump?jump=previousslide"/>
          </p:cNvPr>
          <p:cNvSpPr/>
          <p:nvPr/>
        </p:nvSpPr>
        <p:spPr>
          <a:xfrm>
            <a:off x="4101275" y="4913101"/>
            <a:ext cx="228600" cy="313800"/>
          </a:xfrm>
          <a:prstGeom prst="rect">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8" name="Google Shape;5748;p124">
            <a:hlinkClick r:id="" action="ppaction://hlinkshowjump?jump=previousslide"/>
          </p:cNvPr>
          <p:cNvSpPr/>
          <p:nvPr/>
        </p:nvSpPr>
        <p:spPr>
          <a:xfrm flipH="1">
            <a:off x="4171563" y="4973162"/>
            <a:ext cx="88024" cy="110274"/>
          </a:xfrm>
          <a:custGeom>
            <a:avLst/>
            <a:gdLst/>
            <a:ahLst/>
            <a:cxnLst/>
            <a:rect l="l" t="t" r="r" b="b"/>
            <a:pathLst>
              <a:path w="1739" h="2179" extrusionOk="0">
                <a:moveTo>
                  <a:pt x="1" y="1"/>
                </a:moveTo>
                <a:lnTo>
                  <a:pt x="1" y="2179"/>
                </a:lnTo>
                <a:lnTo>
                  <a:pt x="758" y="2179"/>
                </a:lnTo>
                <a:lnTo>
                  <a:pt x="1739" y="1090"/>
                </a:lnTo>
                <a:lnTo>
                  <a:pt x="758" y="1"/>
                </a:lnTo>
                <a:close/>
              </a:path>
            </a:pathLst>
          </a:cu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9" name="Google Shape;5749;p124">
            <a:hlinkClick r:id="rId3" action="ppaction://hlinksldjump"/>
          </p:cNvPr>
          <p:cNvSpPr/>
          <p:nvPr/>
        </p:nvSpPr>
        <p:spPr>
          <a:xfrm>
            <a:off x="4457700" y="4913101"/>
            <a:ext cx="228600" cy="313800"/>
          </a:xfrm>
          <a:prstGeom prst="rect">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750" name="Google Shape;5750;p124">
            <a:hlinkClick r:id="rId3" action="ppaction://hlinksldjump"/>
          </p:cNvPr>
          <p:cNvCxnSpPr/>
          <p:nvPr/>
        </p:nvCxnSpPr>
        <p:spPr>
          <a:xfrm>
            <a:off x="4528050" y="5043541"/>
            <a:ext cx="87900" cy="0"/>
          </a:xfrm>
          <a:prstGeom prst="straightConnector1">
            <a:avLst/>
          </a:prstGeom>
          <a:noFill/>
          <a:ln w="19050" cap="rnd" cmpd="sng">
            <a:solidFill>
              <a:schemeClr val="dk2"/>
            </a:solidFill>
            <a:prstDash val="solid"/>
            <a:round/>
            <a:headEnd type="none" w="med" len="med"/>
            <a:tailEnd type="none" w="med" len="med"/>
          </a:ln>
        </p:spPr>
      </p:cxnSp>
      <p:cxnSp>
        <p:nvCxnSpPr>
          <p:cNvPr id="5751" name="Google Shape;5751;p124">
            <a:hlinkClick r:id="rId3" action="ppaction://hlinksldjump"/>
          </p:cNvPr>
          <p:cNvCxnSpPr/>
          <p:nvPr/>
        </p:nvCxnSpPr>
        <p:spPr>
          <a:xfrm>
            <a:off x="4528050" y="4982575"/>
            <a:ext cx="87900" cy="0"/>
          </a:xfrm>
          <a:prstGeom prst="straightConnector1">
            <a:avLst/>
          </a:prstGeom>
          <a:noFill/>
          <a:ln w="19050" cap="rnd" cmpd="sng">
            <a:solidFill>
              <a:schemeClr val="dk2"/>
            </a:solidFill>
            <a:prstDash val="solid"/>
            <a:round/>
            <a:headEnd type="none" w="med" len="med"/>
            <a:tailEnd type="none" w="med" len="med"/>
          </a:ln>
        </p:spPr>
      </p:cxnSp>
      <p:cxnSp>
        <p:nvCxnSpPr>
          <p:cNvPr id="5752" name="Google Shape;5752;p124">
            <a:hlinkClick r:id="rId3" action="ppaction://hlinksldjump"/>
          </p:cNvPr>
          <p:cNvCxnSpPr/>
          <p:nvPr/>
        </p:nvCxnSpPr>
        <p:spPr>
          <a:xfrm>
            <a:off x="4528050" y="5074024"/>
            <a:ext cx="87900" cy="0"/>
          </a:xfrm>
          <a:prstGeom prst="straightConnector1">
            <a:avLst/>
          </a:prstGeom>
          <a:noFill/>
          <a:ln w="19050" cap="rnd" cmpd="sng">
            <a:solidFill>
              <a:schemeClr val="dk2"/>
            </a:solidFill>
            <a:prstDash val="solid"/>
            <a:round/>
            <a:headEnd type="none" w="med" len="med"/>
            <a:tailEnd type="none" w="med" len="med"/>
          </a:ln>
        </p:spPr>
      </p:cxnSp>
      <p:cxnSp>
        <p:nvCxnSpPr>
          <p:cNvPr id="5753" name="Google Shape;5753;p124">
            <a:hlinkClick r:id="rId3" action="ppaction://hlinksldjump"/>
          </p:cNvPr>
          <p:cNvCxnSpPr/>
          <p:nvPr/>
        </p:nvCxnSpPr>
        <p:spPr>
          <a:xfrm>
            <a:off x="4528050" y="5013058"/>
            <a:ext cx="87900" cy="0"/>
          </a:xfrm>
          <a:prstGeom prst="straightConnector1">
            <a:avLst/>
          </a:prstGeom>
          <a:noFill/>
          <a:ln w="19050" cap="rnd" cmpd="sng">
            <a:solidFill>
              <a:schemeClr val="dk2"/>
            </a:solidFill>
            <a:prstDash val="solid"/>
            <a:round/>
            <a:headEnd type="none" w="med" len="med"/>
            <a:tailEnd type="non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2000" fill="hold"/>
                                        <p:tgtEl>
                                          <p:spTgt spid="566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46"/>
        <p:cNvGrpSpPr/>
        <p:nvPr/>
      </p:nvGrpSpPr>
      <p:grpSpPr>
        <a:xfrm>
          <a:off x="0" y="0"/>
          <a:ext cx="0" cy="0"/>
          <a:chOff x="0" y="0"/>
          <a:chExt cx="0" cy="0"/>
        </a:xfrm>
      </p:grpSpPr>
      <p:sp>
        <p:nvSpPr>
          <p:cNvPr id="1447" name="Google Shape;1447;p65"/>
          <p:cNvSpPr/>
          <p:nvPr/>
        </p:nvSpPr>
        <p:spPr>
          <a:xfrm rot="10800000" flipH="1">
            <a:off x="6276340" y="1208311"/>
            <a:ext cx="1522265" cy="347137"/>
          </a:xfrm>
          <a:custGeom>
            <a:avLst/>
            <a:gdLst/>
            <a:ahLst/>
            <a:cxnLst/>
            <a:rect l="l" t="t" r="r" b="b"/>
            <a:pathLst>
              <a:path w="42133" h="9608" extrusionOk="0">
                <a:moveTo>
                  <a:pt x="1325" y="7651"/>
                </a:moveTo>
                <a:cubicBezTo>
                  <a:pt x="1662" y="7651"/>
                  <a:pt x="1982" y="7913"/>
                  <a:pt x="1982" y="8318"/>
                </a:cubicBezTo>
                <a:cubicBezTo>
                  <a:pt x="1982" y="8683"/>
                  <a:pt x="1695" y="8969"/>
                  <a:pt x="1330" y="8969"/>
                </a:cubicBezTo>
                <a:cubicBezTo>
                  <a:pt x="756" y="8969"/>
                  <a:pt x="469" y="8265"/>
                  <a:pt x="860" y="7848"/>
                </a:cubicBezTo>
                <a:cubicBezTo>
                  <a:pt x="996" y="7712"/>
                  <a:pt x="1163" y="7651"/>
                  <a:pt x="1325" y="7651"/>
                </a:cubicBezTo>
                <a:close/>
                <a:moveTo>
                  <a:pt x="19007" y="1"/>
                </a:moveTo>
                <a:cubicBezTo>
                  <a:pt x="18876" y="1"/>
                  <a:pt x="18746" y="27"/>
                  <a:pt x="18668" y="131"/>
                </a:cubicBezTo>
                <a:lnTo>
                  <a:pt x="10820" y="7979"/>
                </a:lnTo>
                <a:lnTo>
                  <a:pt x="2581" y="7979"/>
                </a:lnTo>
                <a:cubicBezTo>
                  <a:pt x="2405" y="7309"/>
                  <a:pt x="1864" y="6999"/>
                  <a:pt x="1322" y="6999"/>
                </a:cubicBezTo>
                <a:cubicBezTo>
                  <a:pt x="661" y="6999"/>
                  <a:pt x="0" y="7460"/>
                  <a:pt x="0" y="8291"/>
                </a:cubicBezTo>
                <a:cubicBezTo>
                  <a:pt x="0" y="9139"/>
                  <a:pt x="666" y="9607"/>
                  <a:pt x="1328" y="9607"/>
                </a:cubicBezTo>
                <a:cubicBezTo>
                  <a:pt x="1868" y="9607"/>
                  <a:pt x="2406" y="9297"/>
                  <a:pt x="2581" y="8630"/>
                </a:cubicBezTo>
                <a:lnTo>
                  <a:pt x="11055" y="8630"/>
                </a:lnTo>
                <a:lnTo>
                  <a:pt x="19085" y="652"/>
                </a:lnTo>
                <a:lnTo>
                  <a:pt x="42106" y="652"/>
                </a:lnTo>
                <a:lnTo>
                  <a:pt x="4213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65"/>
          <p:cNvSpPr/>
          <p:nvPr/>
        </p:nvSpPr>
        <p:spPr>
          <a:xfrm>
            <a:off x="5866810" y="2869349"/>
            <a:ext cx="1414458" cy="100511"/>
          </a:xfrm>
          <a:custGeom>
            <a:avLst/>
            <a:gdLst/>
            <a:ahLst/>
            <a:cxnLst/>
            <a:rect l="l" t="t" r="r" b="b"/>
            <a:pathLst>
              <a:path w="36521" h="2595" extrusionOk="0">
                <a:moveTo>
                  <a:pt x="1684" y="639"/>
                </a:moveTo>
                <a:cubicBezTo>
                  <a:pt x="2020" y="639"/>
                  <a:pt x="2340" y="901"/>
                  <a:pt x="2340" y="1305"/>
                </a:cubicBezTo>
                <a:cubicBezTo>
                  <a:pt x="2340" y="1644"/>
                  <a:pt x="2053" y="1957"/>
                  <a:pt x="1688" y="1957"/>
                </a:cubicBezTo>
                <a:cubicBezTo>
                  <a:pt x="1089" y="1957"/>
                  <a:pt x="802" y="1253"/>
                  <a:pt x="1219" y="836"/>
                </a:cubicBezTo>
                <a:cubicBezTo>
                  <a:pt x="1355" y="700"/>
                  <a:pt x="1521" y="639"/>
                  <a:pt x="1684" y="639"/>
                </a:cubicBezTo>
                <a:close/>
                <a:moveTo>
                  <a:pt x="1741" y="1"/>
                </a:moveTo>
                <a:cubicBezTo>
                  <a:pt x="1724" y="1"/>
                  <a:pt x="1706" y="1"/>
                  <a:pt x="1688" y="2"/>
                </a:cubicBezTo>
                <a:cubicBezTo>
                  <a:pt x="1677" y="2"/>
                  <a:pt x="1666" y="1"/>
                  <a:pt x="1655" y="1"/>
                </a:cubicBezTo>
                <a:cubicBezTo>
                  <a:pt x="581" y="1"/>
                  <a:pt x="0" y="1236"/>
                  <a:pt x="645" y="2088"/>
                </a:cubicBezTo>
                <a:cubicBezTo>
                  <a:pt x="908" y="2434"/>
                  <a:pt x="1289" y="2595"/>
                  <a:pt x="1667" y="2595"/>
                </a:cubicBezTo>
                <a:cubicBezTo>
                  <a:pt x="2228" y="2595"/>
                  <a:pt x="2784" y="2241"/>
                  <a:pt x="2940" y="1618"/>
                </a:cubicBezTo>
                <a:lnTo>
                  <a:pt x="36520" y="1618"/>
                </a:lnTo>
                <a:lnTo>
                  <a:pt x="36520" y="967"/>
                </a:lnTo>
                <a:lnTo>
                  <a:pt x="2966" y="967"/>
                </a:lnTo>
                <a:cubicBezTo>
                  <a:pt x="2814" y="410"/>
                  <a:pt x="2318" y="1"/>
                  <a:pt x="17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65"/>
          <p:cNvSpPr/>
          <p:nvPr/>
        </p:nvSpPr>
        <p:spPr>
          <a:xfrm>
            <a:off x="5697055" y="3086700"/>
            <a:ext cx="1915586" cy="379966"/>
          </a:xfrm>
          <a:custGeom>
            <a:avLst/>
            <a:gdLst/>
            <a:ahLst/>
            <a:cxnLst/>
            <a:rect l="l" t="t" r="r" b="b"/>
            <a:pathLst>
              <a:path w="49460" h="9810" extrusionOk="0">
                <a:moveTo>
                  <a:pt x="1300" y="676"/>
                </a:moveTo>
                <a:cubicBezTo>
                  <a:pt x="1636" y="676"/>
                  <a:pt x="1956" y="938"/>
                  <a:pt x="1956" y="1343"/>
                </a:cubicBezTo>
                <a:cubicBezTo>
                  <a:pt x="1956" y="1682"/>
                  <a:pt x="1669" y="1994"/>
                  <a:pt x="1304" y="1994"/>
                </a:cubicBezTo>
                <a:cubicBezTo>
                  <a:pt x="731" y="1994"/>
                  <a:pt x="444" y="1291"/>
                  <a:pt x="835" y="873"/>
                </a:cubicBezTo>
                <a:cubicBezTo>
                  <a:pt x="971" y="737"/>
                  <a:pt x="1137" y="676"/>
                  <a:pt x="1300" y="676"/>
                </a:cubicBezTo>
                <a:close/>
                <a:moveTo>
                  <a:pt x="1288" y="6195"/>
                </a:moveTo>
                <a:cubicBezTo>
                  <a:pt x="1628" y="6195"/>
                  <a:pt x="1956" y="6452"/>
                  <a:pt x="1956" y="6844"/>
                </a:cubicBezTo>
                <a:cubicBezTo>
                  <a:pt x="1956" y="7209"/>
                  <a:pt x="1669" y="7470"/>
                  <a:pt x="1304" y="7470"/>
                </a:cubicBezTo>
                <a:lnTo>
                  <a:pt x="1304" y="7496"/>
                </a:lnTo>
                <a:cubicBezTo>
                  <a:pt x="731" y="7496"/>
                  <a:pt x="444" y="6792"/>
                  <a:pt x="835" y="6375"/>
                </a:cubicBezTo>
                <a:cubicBezTo>
                  <a:pt x="968" y="6250"/>
                  <a:pt x="1129" y="6195"/>
                  <a:pt x="1288" y="6195"/>
                </a:cubicBezTo>
                <a:close/>
                <a:moveTo>
                  <a:pt x="1325" y="1"/>
                </a:moveTo>
                <a:cubicBezTo>
                  <a:pt x="666" y="1"/>
                  <a:pt x="1" y="469"/>
                  <a:pt x="1" y="1317"/>
                </a:cubicBezTo>
                <a:cubicBezTo>
                  <a:pt x="1" y="2158"/>
                  <a:pt x="656" y="2617"/>
                  <a:pt x="1310" y="2617"/>
                </a:cubicBezTo>
                <a:cubicBezTo>
                  <a:pt x="1851" y="2617"/>
                  <a:pt x="2391" y="2303"/>
                  <a:pt x="2556" y="1629"/>
                </a:cubicBezTo>
                <a:lnTo>
                  <a:pt x="16348" y="1629"/>
                </a:lnTo>
                <a:lnTo>
                  <a:pt x="18199" y="3481"/>
                </a:lnTo>
                <a:lnTo>
                  <a:pt x="15175" y="6505"/>
                </a:lnTo>
                <a:lnTo>
                  <a:pt x="2556" y="6505"/>
                </a:lnTo>
                <a:cubicBezTo>
                  <a:pt x="2391" y="5836"/>
                  <a:pt x="1857" y="5526"/>
                  <a:pt x="1319" y="5526"/>
                </a:cubicBezTo>
                <a:cubicBezTo>
                  <a:pt x="662" y="5526"/>
                  <a:pt x="1" y="5987"/>
                  <a:pt x="1" y="6818"/>
                </a:cubicBezTo>
                <a:cubicBezTo>
                  <a:pt x="1" y="7666"/>
                  <a:pt x="666" y="8133"/>
                  <a:pt x="1325" y="8133"/>
                </a:cubicBezTo>
                <a:cubicBezTo>
                  <a:pt x="1861" y="8133"/>
                  <a:pt x="2392" y="7824"/>
                  <a:pt x="2556" y="7157"/>
                </a:cubicBezTo>
                <a:lnTo>
                  <a:pt x="15435" y="7157"/>
                </a:lnTo>
                <a:lnTo>
                  <a:pt x="18642" y="3950"/>
                </a:lnTo>
                <a:lnTo>
                  <a:pt x="24091" y="9373"/>
                </a:lnTo>
                <a:cubicBezTo>
                  <a:pt x="24144" y="9399"/>
                  <a:pt x="24170" y="9425"/>
                  <a:pt x="24196" y="9477"/>
                </a:cubicBezTo>
                <a:cubicBezTo>
                  <a:pt x="24326" y="9660"/>
                  <a:pt x="24561" y="9790"/>
                  <a:pt x="24769" y="9790"/>
                </a:cubicBezTo>
                <a:cubicBezTo>
                  <a:pt x="24795" y="9803"/>
                  <a:pt x="24821" y="9810"/>
                  <a:pt x="24844" y="9810"/>
                </a:cubicBezTo>
                <a:cubicBezTo>
                  <a:pt x="24867" y="9810"/>
                  <a:pt x="24887" y="9803"/>
                  <a:pt x="24900" y="9790"/>
                </a:cubicBezTo>
                <a:lnTo>
                  <a:pt x="49460" y="9790"/>
                </a:lnTo>
                <a:lnTo>
                  <a:pt x="49460" y="9138"/>
                </a:lnTo>
                <a:lnTo>
                  <a:pt x="24874" y="9138"/>
                </a:lnTo>
                <a:lnTo>
                  <a:pt x="24795" y="9164"/>
                </a:lnTo>
                <a:cubicBezTo>
                  <a:pt x="24743" y="9112"/>
                  <a:pt x="24717" y="9086"/>
                  <a:pt x="24665" y="9034"/>
                </a:cubicBezTo>
                <a:cubicBezTo>
                  <a:pt x="24639" y="8982"/>
                  <a:pt x="24587" y="8930"/>
                  <a:pt x="24535" y="8904"/>
                </a:cubicBezTo>
                <a:lnTo>
                  <a:pt x="16661" y="1030"/>
                </a:lnTo>
                <a:lnTo>
                  <a:pt x="16609" y="1004"/>
                </a:lnTo>
                <a:cubicBezTo>
                  <a:pt x="16557" y="1004"/>
                  <a:pt x="16478" y="978"/>
                  <a:pt x="16426" y="978"/>
                </a:cubicBezTo>
                <a:lnTo>
                  <a:pt x="2556" y="978"/>
                </a:lnTo>
                <a:cubicBezTo>
                  <a:pt x="2392" y="311"/>
                  <a:pt x="1861" y="1"/>
                  <a:pt x="13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65"/>
          <p:cNvSpPr/>
          <p:nvPr/>
        </p:nvSpPr>
        <p:spPr>
          <a:xfrm>
            <a:off x="5623159" y="1915512"/>
            <a:ext cx="1629797" cy="372219"/>
          </a:xfrm>
          <a:custGeom>
            <a:avLst/>
            <a:gdLst/>
            <a:ahLst/>
            <a:cxnLst/>
            <a:rect l="l" t="t" r="r" b="b"/>
            <a:pathLst>
              <a:path w="42081" h="9610" extrusionOk="0">
                <a:moveTo>
                  <a:pt x="1287" y="669"/>
                </a:moveTo>
                <a:cubicBezTo>
                  <a:pt x="1628" y="669"/>
                  <a:pt x="1956" y="927"/>
                  <a:pt x="1956" y="1319"/>
                </a:cubicBezTo>
                <a:cubicBezTo>
                  <a:pt x="1956" y="1684"/>
                  <a:pt x="1669" y="1970"/>
                  <a:pt x="1304" y="1970"/>
                </a:cubicBezTo>
                <a:cubicBezTo>
                  <a:pt x="730" y="1970"/>
                  <a:pt x="443" y="1266"/>
                  <a:pt x="834" y="849"/>
                </a:cubicBezTo>
                <a:cubicBezTo>
                  <a:pt x="967" y="725"/>
                  <a:pt x="1128" y="669"/>
                  <a:pt x="1287" y="669"/>
                </a:cubicBezTo>
                <a:close/>
                <a:moveTo>
                  <a:pt x="1307" y="1"/>
                </a:moveTo>
                <a:cubicBezTo>
                  <a:pt x="654" y="1"/>
                  <a:pt x="0" y="461"/>
                  <a:pt x="0" y="1292"/>
                </a:cubicBezTo>
                <a:cubicBezTo>
                  <a:pt x="0" y="2140"/>
                  <a:pt x="658" y="2608"/>
                  <a:pt x="1313" y="2608"/>
                </a:cubicBezTo>
                <a:cubicBezTo>
                  <a:pt x="1847" y="2608"/>
                  <a:pt x="2380" y="2298"/>
                  <a:pt x="2555" y="1631"/>
                </a:cubicBezTo>
                <a:lnTo>
                  <a:pt x="10794" y="1631"/>
                </a:lnTo>
                <a:lnTo>
                  <a:pt x="18642" y="9479"/>
                </a:lnTo>
                <a:cubicBezTo>
                  <a:pt x="18720" y="9557"/>
                  <a:pt x="18824" y="9609"/>
                  <a:pt x="18954" y="9609"/>
                </a:cubicBezTo>
                <a:lnTo>
                  <a:pt x="42080" y="9609"/>
                </a:lnTo>
                <a:lnTo>
                  <a:pt x="42080" y="8958"/>
                </a:lnTo>
                <a:lnTo>
                  <a:pt x="19033" y="8958"/>
                </a:lnTo>
                <a:lnTo>
                  <a:pt x="11185" y="1084"/>
                </a:lnTo>
                <a:cubicBezTo>
                  <a:pt x="11159" y="1084"/>
                  <a:pt x="11133" y="1058"/>
                  <a:pt x="11133" y="1058"/>
                </a:cubicBezTo>
                <a:lnTo>
                  <a:pt x="11003" y="980"/>
                </a:lnTo>
                <a:lnTo>
                  <a:pt x="2555" y="980"/>
                </a:lnTo>
                <a:cubicBezTo>
                  <a:pt x="2379" y="310"/>
                  <a:pt x="1843" y="1"/>
                  <a:pt x="13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65"/>
          <p:cNvSpPr/>
          <p:nvPr/>
        </p:nvSpPr>
        <p:spPr>
          <a:xfrm>
            <a:off x="6720089" y="3688643"/>
            <a:ext cx="1414458" cy="100511"/>
          </a:xfrm>
          <a:custGeom>
            <a:avLst/>
            <a:gdLst/>
            <a:ahLst/>
            <a:cxnLst/>
            <a:rect l="l" t="t" r="r" b="b"/>
            <a:pathLst>
              <a:path w="36521" h="2595" extrusionOk="0">
                <a:moveTo>
                  <a:pt x="1684" y="639"/>
                </a:moveTo>
                <a:cubicBezTo>
                  <a:pt x="2020" y="639"/>
                  <a:pt x="2340" y="901"/>
                  <a:pt x="2340" y="1306"/>
                </a:cubicBezTo>
                <a:cubicBezTo>
                  <a:pt x="2340" y="1644"/>
                  <a:pt x="2053" y="1957"/>
                  <a:pt x="1688" y="1957"/>
                </a:cubicBezTo>
                <a:cubicBezTo>
                  <a:pt x="1089" y="1957"/>
                  <a:pt x="802" y="1253"/>
                  <a:pt x="1219" y="836"/>
                </a:cubicBezTo>
                <a:cubicBezTo>
                  <a:pt x="1355" y="700"/>
                  <a:pt x="1521" y="639"/>
                  <a:pt x="1684" y="639"/>
                </a:cubicBezTo>
                <a:close/>
                <a:moveTo>
                  <a:pt x="1741" y="1"/>
                </a:moveTo>
                <a:cubicBezTo>
                  <a:pt x="1724" y="1"/>
                  <a:pt x="1706" y="1"/>
                  <a:pt x="1688" y="2"/>
                </a:cubicBezTo>
                <a:cubicBezTo>
                  <a:pt x="1677" y="2"/>
                  <a:pt x="1666" y="2"/>
                  <a:pt x="1655" y="2"/>
                </a:cubicBezTo>
                <a:cubicBezTo>
                  <a:pt x="581" y="2"/>
                  <a:pt x="0" y="1236"/>
                  <a:pt x="645" y="2088"/>
                </a:cubicBezTo>
                <a:cubicBezTo>
                  <a:pt x="908" y="2434"/>
                  <a:pt x="1289" y="2595"/>
                  <a:pt x="1667" y="2595"/>
                </a:cubicBezTo>
                <a:cubicBezTo>
                  <a:pt x="2228" y="2595"/>
                  <a:pt x="2784" y="2241"/>
                  <a:pt x="2940" y="1618"/>
                </a:cubicBezTo>
                <a:lnTo>
                  <a:pt x="36520" y="1618"/>
                </a:lnTo>
                <a:lnTo>
                  <a:pt x="36520" y="967"/>
                </a:lnTo>
                <a:lnTo>
                  <a:pt x="2966" y="967"/>
                </a:lnTo>
                <a:cubicBezTo>
                  <a:pt x="2814" y="410"/>
                  <a:pt x="2318" y="1"/>
                  <a:pt x="17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65"/>
          <p:cNvSpPr/>
          <p:nvPr/>
        </p:nvSpPr>
        <p:spPr>
          <a:xfrm>
            <a:off x="5935591" y="2429234"/>
            <a:ext cx="1281498" cy="323261"/>
          </a:xfrm>
          <a:custGeom>
            <a:avLst/>
            <a:gdLst/>
            <a:ahLst/>
            <a:cxnLst/>
            <a:rect l="l" t="t" r="r" b="b"/>
            <a:pathLst>
              <a:path w="33088" h="8346" extrusionOk="0">
                <a:moveTo>
                  <a:pt x="1844" y="659"/>
                </a:moveTo>
                <a:cubicBezTo>
                  <a:pt x="2003" y="659"/>
                  <a:pt x="2164" y="715"/>
                  <a:pt x="2296" y="839"/>
                </a:cubicBezTo>
                <a:cubicBezTo>
                  <a:pt x="2531" y="1099"/>
                  <a:pt x="2531" y="1517"/>
                  <a:pt x="2270" y="1777"/>
                </a:cubicBezTo>
                <a:lnTo>
                  <a:pt x="2296" y="1777"/>
                </a:lnTo>
                <a:cubicBezTo>
                  <a:pt x="2164" y="1902"/>
                  <a:pt x="2003" y="1957"/>
                  <a:pt x="1844" y="1957"/>
                </a:cubicBezTo>
                <a:cubicBezTo>
                  <a:pt x="1503" y="1957"/>
                  <a:pt x="1175" y="1699"/>
                  <a:pt x="1175" y="1308"/>
                </a:cubicBezTo>
                <a:cubicBezTo>
                  <a:pt x="1175" y="917"/>
                  <a:pt x="1503" y="659"/>
                  <a:pt x="1844" y="659"/>
                </a:cubicBezTo>
                <a:close/>
                <a:moveTo>
                  <a:pt x="1844" y="6368"/>
                </a:moveTo>
                <a:cubicBezTo>
                  <a:pt x="2003" y="6368"/>
                  <a:pt x="2164" y="6424"/>
                  <a:pt x="2296" y="6549"/>
                </a:cubicBezTo>
                <a:cubicBezTo>
                  <a:pt x="2531" y="6809"/>
                  <a:pt x="2531" y="7226"/>
                  <a:pt x="2270" y="7487"/>
                </a:cubicBezTo>
                <a:lnTo>
                  <a:pt x="2296" y="7487"/>
                </a:lnTo>
                <a:cubicBezTo>
                  <a:pt x="2164" y="7611"/>
                  <a:pt x="2003" y="7667"/>
                  <a:pt x="1844" y="7667"/>
                </a:cubicBezTo>
                <a:cubicBezTo>
                  <a:pt x="1503" y="7667"/>
                  <a:pt x="1175" y="7409"/>
                  <a:pt x="1175" y="7018"/>
                </a:cubicBezTo>
                <a:cubicBezTo>
                  <a:pt x="1175" y="6626"/>
                  <a:pt x="1503" y="6368"/>
                  <a:pt x="1844" y="6368"/>
                </a:cubicBezTo>
                <a:close/>
                <a:moveTo>
                  <a:pt x="1818" y="0"/>
                </a:moveTo>
                <a:cubicBezTo>
                  <a:pt x="1600" y="0"/>
                  <a:pt x="1373" y="58"/>
                  <a:pt x="1149" y="187"/>
                </a:cubicBezTo>
                <a:cubicBezTo>
                  <a:pt x="10" y="860"/>
                  <a:pt x="490" y="2612"/>
                  <a:pt x="1798" y="2612"/>
                </a:cubicBezTo>
                <a:cubicBezTo>
                  <a:pt x="1808" y="2612"/>
                  <a:pt x="1817" y="2612"/>
                  <a:pt x="1827" y="2612"/>
                </a:cubicBezTo>
                <a:cubicBezTo>
                  <a:pt x="2062" y="2612"/>
                  <a:pt x="2270" y="2559"/>
                  <a:pt x="2479" y="2429"/>
                </a:cubicBezTo>
                <a:lnTo>
                  <a:pt x="4200" y="4176"/>
                </a:lnTo>
                <a:lnTo>
                  <a:pt x="2479" y="5897"/>
                </a:lnTo>
                <a:cubicBezTo>
                  <a:pt x="2254" y="5769"/>
                  <a:pt x="2029" y="5712"/>
                  <a:pt x="1815" y="5712"/>
                </a:cubicBezTo>
                <a:cubicBezTo>
                  <a:pt x="768" y="5712"/>
                  <a:pt x="0" y="7068"/>
                  <a:pt x="888" y="7956"/>
                </a:cubicBezTo>
                <a:cubicBezTo>
                  <a:pt x="1168" y="8229"/>
                  <a:pt x="1490" y="8346"/>
                  <a:pt x="1802" y="8346"/>
                </a:cubicBezTo>
                <a:cubicBezTo>
                  <a:pt x="2711" y="8346"/>
                  <a:pt x="3531" y="7356"/>
                  <a:pt x="2948" y="6366"/>
                </a:cubicBezTo>
                <a:lnTo>
                  <a:pt x="4773" y="4515"/>
                </a:lnTo>
                <a:lnTo>
                  <a:pt x="33088" y="4515"/>
                </a:lnTo>
                <a:lnTo>
                  <a:pt x="33088" y="3863"/>
                </a:lnTo>
                <a:lnTo>
                  <a:pt x="24406" y="3863"/>
                </a:lnTo>
                <a:lnTo>
                  <a:pt x="24406" y="3811"/>
                </a:lnTo>
                <a:lnTo>
                  <a:pt x="4799" y="3811"/>
                </a:lnTo>
                <a:lnTo>
                  <a:pt x="2948" y="1960"/>
                </a:lnTo>
                <a:cubicBezTo>
                  <a:pt x="3476" y="1031"/>
                  <a:pt x="2739" y="0"/>
                  <a:pt x="18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65"/>
          <p:cNvSpPr/>
          <p:nvPr/>
        </p:nvSpPr>
        <p:spPr>
          <a:xfrm rot="-5400000" flipH="1">
            <a:off x="7731305" y="3229597"/>
            <a:ext cx="635880" cy="2189494"/>
          </a:xfrm>
          <a:custGeom>
            <a:avLst/>
            <a:gdLst/>
            <a:ahLst/>
            <a:cxnLst/>
            <a:rect l="l" t="t" r="r" b="b"/>
            <a:pathLst>
              <a:path w="13789" h="47479" extrusionOk="0">
                <a:moveTo>
                  <a:pt x="11994" y="1"/>
                </a:moveTo>
                <a:cubicBezTo>
                  <a:pt x="11998" y="1"/>
                  <a:pt x="12002" y="1"/>
                  <a:pt x="12007" y="1"/>
                </a:cubicBezTo>
                <a:lnTo>
                  <a:pt x="12007" y="1"/>
                </a:lnTo>
                <a:cubicBezTo>
                  <a:pt x="12011" y="1"/>
                  <a:pt x="12015" y="1"/>
                  <a:pt x="12020" y="1"/>
                </a:cubicBezTo>
                <a:close/>
                <a:moveTo>
                  <a:pt x="12015" y="638"/>
                </a:moveTo>
                <a:cubicBezTo>
                  <a:pt x="12351" y="638"/>
                  <a:pt x="12671" y="900"/>
                  <a:pt x="12671" y="1304"/>
                </a:cubicBezTo>
                <a:cubicBezTo>
                  <a:pt x="12671" y="1643"/>
                  <a:pt x="12359" y="1956"/>
                  <a:pt x="12020" y="1956"/>
                </a:cubicBezTo>
                <a:cubicBezTo>
                  <a:pt x="11420" y="1956"/>
                  <a:pt x="11133" y="1252"/>
                  <a:pt x="11550" y="835"/>
                </a:cubicBezTo>
                <a:cubicBezTo>
                  <a:pt x="11686" y="699"/>
                  <a:pt x="11853" y="638"/>
                  <a:pt x="12015" y="638"/>
                </a:cubicBezTo>
                <a:close/>
                <a:moveTo>
                  <a:pt x="1815" y="1504"/>
                </a:moveTo>
                <a:cubicBezTo>
                  <a:pt x="1974" y="1504"/>
                  <a:pt x="2136" y="1563"/>
                  <a:pt x="2269" y="1696"/>
                </a:cubicBezTo>
                <a:cubicBezTo>
                  <a:pt x="2660" y="2113"/>
                  <a:pt x="2373" y="2817"/>
                  <a:pt x="1799" y="2817"/>
                </a:cubicBezTo>
                <a:cubicBezTo>
                  <a:pt x="1434" y="2817"/>
                  <a:pt x="1148" y="2530"/>
                  <a:pt x="1148" y="2165"/>
                </a:cubicBezTo>
                <a:cubicBezTo>
                  <a:pt x="1148" y="1774"/>
                  <a:pt x="1475" y="1504"/>
                  <a:pt x="1815" y="1504"/>
                </a:cubicBezTo>
                <a:close/>
                <a:moveTo>
                  <a:pt x="12007" y="1"/>
                </a:moveTo>
                <a:cubicBezTo>
                  <a:pt x="10506" y="13"/>
                  <a:pt x="10225" y="2166"/>
                  <a:pt x="11681" y="2556"/>
                </a:cubicBezTo>
                <a:lnTo>
                  <a:pt x="11681" y="15123"/>
                </a:lnTo>
                <a:lnTo>
                  <a:pt x="5893" y="20937"/>
                </a:lnTo>
                <a:lnTo>
                  <a:pt x="2138" y="17182"/>
                </a:lnTo>
                <a:lnTo>
                  <a:pt x="2138" y="3416"/>
                </a:lnTo>
                <a:cubicBezTo>
                  <a:pt x="3624" y="3025"/>
                  <a:pt x="3338" y="861"/>
                  <a:pt x="1825" y="861"/>
                </a:cubicBezTo>
                <a:cubicBezTo>
                  <a:pt x="287" y="861"/>
                  <a:pt x="0" y="3025"/>
                  <a:pt x="1486" y="3416"/>
                </a:cubicBezTo>
                <a:lnTo>
                  <a:pt x="1486" y="17261"/>
                </a:lnTo>
                <a:cubicBezTo>
                  <a:pt x="1460" y="17365"/>
                  <a:pt x="1513" y="17495"/>
                  <a:pt x="1591" y="17573"/>
                </a:cubicBezTo>
                <a:lnTo>
                  <a:pt x="5841" y="21823"/>
                </a:lnTo>
                <a:lnTo>
                  <a:pt x="9595" y="25578"/>
                </a:lnTo>
                <a:lnTo>
                  <a:pt x="9621" y="25604"/>
                </a:lnTo>
                <a:lnTo>
                  <a:pt x="9621" y="47478"/>
                </a:lnTo>
                <a:lnTo>
                  <a:pt x="10273" y="47478"/>
                </a:lnTo>
                <a:lnTo>
                  <a:pt x="10273" y="25421"/>
                </a:lnTo>
                <a:lnTo>
                  <a:pt x="10247" y="25343"/>
                </a:lnTo>
                <a:cubicBezTo>
                  <a:pt x="10221" y="25265"/>
                  <a:pt x="10168" y="25213"/>
                  <a:pt x="10116" y="25160"/>
                </a:cubicBezTo>
                <a:lnTo>
                  <a:pt x="6336" y="21406"/>
                </a:lnTo>
                <a:lnTo>
                  <a:pt x="12332" y="15409"/>
                </a:lnTo>
                <a:lnTo>
                  <a:pt x="12332" y="2556"/>
                </a:lnTo>
                <a:cubicBezTo>
                  <a:pt x="13788" y="2166"/>
                  <a:pt x="13533" y="13"/>
                  <a:pt x="120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65"/>
          <p:cNvSpPr/>
          <p:nvPr/>
        </p:nvSpPr>
        <p:spPr>
          <a:xfrm rot="-5400000">
            <a:off x="7729769" y="3602571"/>
            <a:ext cx="1010386" cy="1818051"/>
          </a:xfrm>
          <a:custGeom>
            <a:avLst/>
            <a:gdLst/>
            <a:ahLst/>
            <a:cxnLst/>
            <a:rect l="l" t="t" r="r" b="b"/>
            <a:pathLst>
              <a:path w="26386" h="47478" extrusionOk="0">
                <a:moveTo>
                  <a:pt x="4776" y="664"/>
                </a:moveTo>
                <a:cubicBezTo>
                  <a:pt x="4938" y="664"/>
                  <a:pt x="5105" y="725"/>
                  <a:pt x="5241" y="861"/>
                </a:cubicBezTo>
                <a:cubicBezTo>
                  <a:pt x="5658" y="1278"/>
                  <a:pt x="5371" y="1982"/>
                  <a:pt x="4771" y="1982"/>
                </a:cubicBezTo>
                <a:cubicBezTo>
                  <a:pt x="4406" y="1982"/>
                  <a:pt x="4120" y="1669"/>
                  <a:pt x="4120" y="1330"/>
                </a:cubicBezTo>
                <a:cubicBezTo>
                  <a:pt x="4120" y="926"/>
                  <a:pt x="4440" y="664"/>
                  <a:pt x="4776" y="664"/>
                </a:cubicBezTo>
                <a:close/>
                <a:moveTo>
                  <a:pt x="24977" y="29671"/>
                </a:moveTo>
                <a:cubicBezTo>
                  <a:pt x="25551" y="29671"/>
                  <a:pt x="25838" y="30375"/>
                  <a:pt x="25420" y="30792"/>
                </a:cubicBezTo>
                <a:cubicBezTo>
                  <a:pt x="25283" y="30930"/>
                  <a:pt x="25127" y="30988"/>
                  <a:pt x="24977" y="30988"/>
                </a:cubicBezTo>
                <a:cubicBezTo>
                  <a:pt x="24472" y="30988"/>
                  <a:pt x="24026" y="30335"/>
                  <a:pt x="24508" y="29853"/>
                </a:cubicBezTo>
                <a:cubicBezTo>
                  <a:pt x="24612" y="29749"/>
                  <a:pt x="24795" y="29671"/>
                  <a:pt x="24977" y="29671"/>
                </a:cubicBezTo>
                <a:close/>
                <a:moveTo>
                  <a:pt x="4771" y="1"/>
                </a:moveTo>
                <a:cubicBezTo>
                  <a:pt x="3259" y="1"/>
                  <a:pt x="2972" y="2191"/>
                  <a:pt x="4459" y="2582"/>
                </a:cubicBezTo>
                <a:lnTo>
                  <a:pt x="4459" y="13897"/>
                </a:lnTo>
                <a:lnTo>
                  <a:pt x="131" y="18199"/>
                </a:lnTo>
                <a:cubicBezTo>
                  <a:pt x="78" y="18251"/>
                  <a:pt x="52" y="18303"/>
                  <a:pt x="26" y="18382"/>
                </a:cubicBezTo>
                <a:lnTo>
                  <a:pt x="0" y="18434"/>
                </a:lnTo>
                <a:lnTo>
                  <a:pt x="0" y="47478"/>
                </a:lnTo>
                <a:lnTo>
                  <a:pt x="652" y="47478"/>
                </a:lnTo>
                <a:lnTo>
                  <a:pt x="652" y="33790"/>
                </a:lnTo>
                <a:lnTo>
                  <a:pt x="21953" y="33790"/>
                </a:lnTo>
                <a:lnTo>
                  <a:pt x="24299" y="31444"/>
                </a:lnTo>
                <a:cubicBezTo>
                  <a:pt x="24507" y="31558"/>
                  <a:pt x="24736" y="31614"/>
                  <a:pt x="24962" y="31614"/>
                </a:cubicBezTo>
                <a:cubicBezTo>
                  <a:pt x="25303" y="31614"/>
                  <a:pt x="25639" y="31486"/>
                  <a:pt x="25890" y="31235"/>
                </a:cubicBezTo>
                <a:cubicBezTo>
                  <a:pt x="26385" y="30740"/>
                  <a:pt x="26385" y="29905"/>
                  <a:pt x="25890" y="29410"/>
                </a:cubicBezTo>
                <a:cubicBezTo>
                  <a:pt x="25610" y="29136"/>
                  <a:pt x="25288" y="29020"/>
                  <a:pt x="24978" y="29020"/>
                </a:cubicBezTo>
                <a:cubicBezTo>
                  <a:pt x="24078" y="29020"/>
                  <a:pt x="23274" y="30004"/>
                  <a:pt x="23856" y="30974"/>
                </a:cubicBezTo>
                <a:lnTo>
                  <a:pt x="21666" y="33138"/>
                </a:lnTo>
                <a:lnTo>
                  <a:pt x="652" y="33138"/>
                </a:lnTo>
                <a:lnTo>
                  <a:pt x="652" y="18616"/>
                </a:lnTo>
                <a:lnTo>
                  <a:pt x="5058" y="14210"/>
                </a:lnTo>
                <a:lnTo>
                  <a:pt x="5084" y="14158"/>
                </a:lnTo>
                <a:cubicBezTo>
                  <a:pt x="5110" y="14106"/>
                  <a:pt x="5110" y="14028"/>
                  <a:pt x="5110" y="13949"/>
                </a:cubicBezTo>
                <a:lnTo>
                  <a:pt x="5110" y="2582"/>
                </a:lnTo>
                <a:cubicBezTo>
                  <a:pt x="6596" y="2191"/>
                  <a:pt x="6310" y="1"/>
                  <a:pt x="47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65"/>
          <p:cNvSpPr/>
          <p:nvPr/>
        </p:nvSpPr>
        <p:spPr>
          <a:xfrm>
            <a:off x="6079135" y="1772049"/>
            <a:ext cx="1414458" cy="100511"/>
          </a:xfrm>
          <a:custGeom>
            <a:avLst/>
            <a:gdLst/>
            <a:ahLst/>
            <a:cxnLst/>
            <a:rect l="l" t="t" r="r" b="b"/>
            <a:pathLst>
              <a:path w="36521" h="2595" extrusionOk="0">
                <a:moveTo>
                  <a:pt x="1684" y="639"/>
                </a:moveTo>
                <a:cubicBezTo>
                  <a:pt x="2020" y="639"/>
                  <a:pt x="2340" y="901"/>
                  <a:pt x="2340" y="1305"/>
                </a:cubicBezTo>
                <a:cubicBezTo>
                  <a:pt x="2340" y="1644"/>
                  <a:pt x="2053" y="1957"/>
                  <a:pt x="1688" y="1957"/>
                </a:cubicBezTo>
                <a:cubicBezTo>
                  <a:pt x="1089" y="1957"/>
                  <a:pt x="802" y="1253"/>
                  <a:pt x="1219" y="836"/>
                </a:cubicBezTo>
                <a:cubicBezTo>
                  <a:pt x="1355" y="700"/>
                  <a:pt x="1521" y="639"/>
                  <a:pt x="1684" y="639"/>
                </a:cubicBezTo>
                <a:close/>
                <a:moveTo>
                  <a:pt x="1741" y="1"/>
                </a:moveTo>
                <a:cubicBezTo>
                  <a:pt x="1724" y="1"/>
                  <a:pt x="1706" y="1"/>
                  <a:pt x="1688" y="2"/>
                </a:cubicBezTo>
                <a:cubicBezTo>
                  <a:pt x="1677" y="2"/>
                  <a:pt x="1666" y="1"/>
                  <a:pt x="1655" y="1"/>
                </a:cubicBezTo>
                <a:cubicBezTo>
                  <a:pt x="581" y="1"/>
                  <a:pt x="0" y="1236"/>
                  <a:pt x="645" y="2088"/>
                </a:cubicBezTo>
                <a:cubicBezTo>
                  <a:pt x="908" y="2434"/>
                  <a:pt x="1289" y="2595"/>
                  <a:pt x="1667" y="2595"/>
                </a:cubicBezTo>
                <a:cubicBezTo>
                  <a:pt x="2228" y="2595"/>
                  <a:pt x="2784" y="2241"/>
                  <a:pt x="2940" y="1618"/>
                </a:cubicBezTo>
                <a:lnTo>
                  <a:pt x="36520" y="1618"/>
                </a:lnTo>
                <a:lnTo>
                  <a:pt x="36520" y="967"/>
                </a:lnTo>
                <a:lnTo>
                  <a:pt x="2966" y="967"/>
                </a:lnTo>
                <a:cubicBezTo>
                  <a:pt x="2814" y="410"/>
                  <a:pt x="2318" y="1"/>
                  <a:pt x="17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65"/>
          <p:cNvSpPr/>
          <p:nvPr/>
        </p:nvSpPr>
        <p:spPr>
          <a:xfrm>
            <a:off x="7862491" y="950034"/>
            <a:ext cx="1281498" cy="323261"/>
          </a:xfrm>
          <a:custGeom>
            <a:avLst/>
            <a:gdLst/>
            <a:ahLst/>
            <a:cxnLst/>
            <a:rect l="l" t="t" r="r" b="b"/>
            <a:pathLst>
              <a:path w="33088" h="8346" extrusionOk="0">
                <a:moveTo>
                  <a:pt x="1844" y="659"/>
                </a:moveTo>
                <a:cubicBezTo>
                  <a:pt x="2003" y="659"/>
                  <a:pt x="2164" y="715"/>
                  <a:pt x="2296" y="839"/>
                </a:cubicBezTo>
                <a:cubicBezTo>
                  <a:pt x="2531" y="1099"/>
                  <a:pt x="2531" y="1517"/>
                  <a:pt x="2270" y="1777"/>
                </a:cubicBezTo>
                <a:lnTo>
                  <a:pt x="2296" y="1777"/>
                </a:lnTo>
                <a:cubicBezTo>
                  <a:pt x="2164" y="1902"/>
                  <a:pt x="2003" y="1957"/>
                  <a:pt x="1844" y="1957"/>
                </a:cubicBezTo>
                <a:cubicBezTo>
                  <a:pt x="1503" y="1957"/>
                  <a:pt x="1175" y="1699"/>
                  <a:pt x="1175" y="1308"/>
                </a:cubicBezTo>
                <a:cubicBezTo>
                  <a:pt x="1175" y="917"/>
                  <a:pt x="1503" y="659"/>
                  <a:pt x="1844" y="659"/>
                </a:cubicBezTo>
                <a:close/>
                <a:moveTo>
                  <a:pt x="1844" y="6368"/>
                </a:moveTo>
                <a:cubicBezTo>
                  <a:pt x="2003" y="6368"/>
                  <a:pt x="2164" y="6424"/>
                  <a:pt x="2296" y="6549"/>
                </a:cubicBezTo>
                <a:cubicBezTo>
                  <a:pt x="2531" y="6809"/>
                  <a:pt x="2531" y="7226"/>
                  <a:pt x="2270" y="7487"/>
                </a:cubicBezTo>
                <a:lnTo>
                  <a:pt x="2296" y="7487"/>
                </a:lnTo>
                <a:cubicBezTo>
                  <a:pt x="2164" y="7611"/>
                  <a:pt x="2003" y="7667"/>
                  <a:pt x="1844" y="7667"/>
                </a:cubicBezTo>
                <a:cubicBezTo>
                  <a:pt x="1503" y="7667"/>
                  <a:pt x="1175" y="7409"/>
                  <a:pt x="1175" y="7018"/>
                </a:cubicBezTo>
                <a:cubicBezTo>
                  <a:pt x="1175" y="6626"/>
                  <a:pt x="1503" y="6368"/>
                  <a:pt x="1844" y="6368"/>
                </a:cubicBezTo>
                <a:close/>
                <a:moveTo>
                  <a:pt x="1818" y="0"/>
                </a:moveTo>
                <a:cubicBezTo>
                  <a:pt x="1600" y="0"/>
                  <a:pt x="1373" y="58"/>
                  <a:pt x="1149" y="187"/>
                </a:cubicBezTo>
                <a:cubicBezTo>
                  <a:pt x="10" y="860"/>
                  <a:pt x="490" y="2612"/>
                  <a:pt x="1798" y="2612"/>
                </a:cubicBezTo>
                <a:cubicBezTo>
                  <a:pt x="1808" y="2612"/>
                  <a:pt x="1817" y="2612"/>
                  <a:pt x="1827" y="2612"/>
                </a:cubicBezTo>
                <a:cubicBezTo>
                  <a:pt x="2062" y="2612"/>
                  <a:pt x="2270" y="2559"/>
                  <a:pt x="2479" y="2429"/>
                </a:cubicBezTo>
                <a:lnTo>
                  <a:pt x="4200" y="4176"/>
                </a:lnTo>
                <a:lnTo>
                  <a:pt x="2479" y="5897"/>
                </a:lnTo>
                <a:cubicBezTo>
                  <a:pt x="2254" y="5769"/>
                  <a:pt x="2029" y="5712"/>
                  <a:pt x="1815" y="5712"/>
                </a:cubicBezTo>
                <a:cubicBezTo>
                  <a:pt x="768" y="5712"/>
                  <a:pt x="0" y="7068"/>
                  <a:pt x="888" y="7956"/>
                </a:cubicBezTo>
                <a:cubicBezTo>
                  <a:pt x="1168" y="8229"/>
                  <a:pt x="1490" y="8346"/>
                  <a:pt x="1802" y="8346"/>
                </a:cubicBezTo>
                <a:cubicBezTo>
                  <a:pt x="2711" y="8346"/>
                  <a:pt x="3531" y="7356"/>
                  <a:pt x="2948" y="6366"/>
                </a:cubicBezTo>
                <a:lnTo>
                  <a:pt x="4773" y="4515"/>
                </a:lnTo>
                <a:lnTo>
                  <a:pt x="33088" y="4515"/>
                </a:lnTo>
                <a:lnTo>
                  <a:pt x="33088" y="3863"/>
                </a:lnTo>
                <a:lnTo>
                  <a:pt x="24406" y="3863"/>
                </a:lnTo>
                <a:lnTo>
                  <a:pt x="24406" y="3811"/>
                </a:lnTo>
                <a:lnTo>
                  <a:pt x="4799" y="3811"/>
                </a:lnTo>
                <a:lnTo>
                  <a:pt x="2948" y="1960"/>
                </a:lnTo>
                <a:cubicBezTo>
                  <a:pt x="3476" y="1031"/>
                  <a:pt x="2739" y="0"/>
                  <a:pt x="18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65"/>
          <p:cNvSpPr/>
          <p:nvPr/>
        </p:nvSpPr>
        <p:spPr>
          <a:xfrm>
            <a:off x="7228403" y="395275"/>
            <a:ext cx="1915586" cy="379966"/>
          </a:xfrm>
          <a:custGeom>
            <a:avLst/>
            <a:gdLst/>
            <a:ahLst/>
            <a:cxnLst/>
            <a:rect l="l" t="t" r="r" b="b"/>
            <a:pathLst>
              <a:path w="49460" h="9810" extrusionOk="0">
                <a:moveTo>
                  <a:pt x="1300" y="676"/>
                </a:moveTo>
                <a:cubicBezTo>
                  <a:pt x="1636" y="676"/>
                  <a:pt x="1956" y="938"/>
                  <a:pt x="1956" y="1343"/>
                </a:cubicBezTo>
                <a:cubicBezTo>
                  <a:pt x="1956" y="1682"/>
                  <a:pt x="1669" y="1994"/>
                  <a:pt x="1304" y="1994"/>
                </a:cubicBezTo>
                <a:cubicBezTo>
                  <a:pt x="731" y="1994"/>
                  <a:pt x="444" y="1291"/>
                  <a:pt x="835" y="873"/>
                </a:cubicBezTo>
                <a:cubicBezTo>
                  <a:pt x="971" y="737"/>
                  <a:pt x="1137" y="676"/>
                  <a:pt x="1300" y="676"/>
                </a:cubicBezTo>
                <a:close/>
                <a:moveTo>
                  <a:pt x="1288" y="6195"/>
                </a:moveTo>
                <a:cubicBezTo>
                  <a:pt x="1628" y="6195"/>
                  <a:pt x="1956" y="6452"/>
                  <a:pt x="1956" y="6844"/>
                </a:cubicBezTo>
                <a:cubicBezTo>
                  <a:pt x="1956" y="7209"/>
                  <a:pt x="1669" y="7470"/>
                  <a:pt x="1304" y="7470"/>
                </a:cubicBezTo>
                <a:lnTo>
                  <a:pt x="1304" y="7496"/>
                </a:lnTo>
                <a:cubicBezTo>
                  <a:pt x="731" y="7496"/>
                  <a:pt x="444" y="6792"/>
                  <a:pt x="835" y="6375"/>
                </a:cubicBezTo>
                <a:cubicBezTo>
                  <a:pt x="968" y="6250"/>
                  <a:pt x="1129" y="6195"/>
                  <a:pt x="1288" y="6195"/>
                </a:cubicBezTo>
                <a:close/>
                <a:moveTo>
                  <a:pt x="1325" y="1"/>
                </a:moveTo>
                <a:cubicBezTo>
                  <a:pt x="666" y="1"/>
                  <a:pt x="1" y="469"/>
                  <a:pt x="1" y="1317"/>
                </a:cubicBezTo>
                <a:cubicBezTo>
                  <a:pt x="1" y="2158"/>
                  <a:pt x="656" y="2617"/>
                  <a:pt x="1310" y="2617"/>
                </a:cubicBezTo>
                <a:cubicBezTo>
                  <a:pt x="1851" y="2617"/>
                  <a:pt x="2391" y="2303"/>
                  <a:pt x="2556" y="1629"/>
                </a:cubicBezTo>
                <a:lnTo>
                  <a:pt x="16348" y="1629"/>
                </a:lnTo>
                <a:lnTo>
                  <a:pt x="18199" y="3481"/>
                </a:lnTo>
                <a:lnTo>
                  <a:pt x="15175" y="6505"/>
                </a:lnTo>
                <a:lnTo>
                  <a:pt x="2556" y="6505"/>
                </a:lnTo>
                <a:cubicBezTo>
                  <a:pt x="2391" y="5836"/>
                  <a:pt x="1857" y="5526"/>
                  <a:pt x="1319" y="5526"/>
                </a:cubicBezTo>
                <a:cubicBezTo>
                  <a:pt x="662" y="5526"/>
                  <a:pt x="1" y="5987"/>
                  <a:pt x="1" y="6818"/>
                </a:cubicBezTo>
                <a:cubicBezTo>
                  <a:pt x="1" y="7666"/>
                  <a:pt x="666" y="8133"/>
                  <a:pt x="1325" y="8133"/>
                </a:cubicBezTo>
                <a:cubicBezTo>
                  <a:pt x="1861" y="8133"/>
                  <a:pt x="2392" y="7824"/>
                  <a:pt x="2556" y="7157"/>
                </a:cubicBezTo>
                <a:lnTo>
                  <a:pt x="15435" y="7157"/>
                </a:lnTo>
                <a:lnTo>
                  <a:pt x="18642" y="3950"/>
                </a:lnTo>
                <a:lnTo>
                  <a:pt x="24091" y="9373"/>
                </a:lnTo>
                <a:cubicBezTo>
                  <a:pt x="24144" y="9399"/>
                  <a:pt x="24170" y="9425"/>
                  <a:pt x="24196" y="9477"/>
                </a:cubicBezTo>
                <a:cubicBezTo>
                  <a:pt x="24326" y="9660"/>
                  <a:pt x="24561" y="9790"/>
                  <a:pt x="24769" y="9790"/>
                </a:cubicBezTo>
                <a:cubicBezTo>
                  <a:pt x="24795" y="9803"/>
                  <a:pt x="24821" y="9810"/>
                  <a:pt x="24844" y="9810"/>
                </a:cubicBezTo>
                <a:cubicBezTo>
                  <a:pt x="24867" y="9810"/>
                  <a:pt x="24887" y="9803"/>
                  <a:pt x="24900" y="9790"/>
                </a:cubicBezTo>
                <a:lnTo>
                  <a:pt x="49460" y="9790"/>
                </a:lnTo>
                <a:lnTo>
                  <a:pt x="49460" y="9138"/>
                </a:lnTo>
                <a:lnTo>
                  <a:pt x="24874" y="9138"/>
                </a:lnTo>
                <a:lnTo>
                  <a:pt x="24795" y="9164"/>
                </a:lnTo>
                <a:cubicBezTo>
                  <a:pt x="24743" y="9112"/>
                  <a:pt x="24717" y="9086"/>
                  <a:pt x="24665" y="9034"/>
                </a:cubicBezTo>
                <a:cubicBezTo>
                  <a:pt x="24639" y="8982"/>
                  <a:pt x="24587" y="8930"/>
                  <a:pt x="24535" y="8904"/>
                </a:cubicBezTo>
                <a:lnTo>
                  <a:pt x="16661" y="1030"/>
                </a:lnTo>
                <a:lnTo>
                  <a:pt x="16609" y="1004"/>
                </a:lnTo>
                <a:cubicBezTo>
                  <a:pt x="16557" y="1004"/>
                  <a:pt x="16478" y="978"/>
                  <a:pt x="16426" y="978"/>
                </a:cubicBezTo>
                <a:lnTo>
                  <a:pt x="2556" y="978"/>
                </a:lnTo>
                <a:cubicBezTo>
                  <a:pt x="2392" y="311"/>
                  <a:pt x="1861" y="1"/>
                  <a:pt x="13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65"/>
          <p:cNvSpPr/>
          <p:nvPr/>
        </p:nvSpPr>
        <p:spPr>
          <a:xfrm>
            <a:off x="7729531" y="126710"/>
            <a:ext cx="1414458" cy="100511"/>
          </a:xfrm>
          <a:custGeom>
            <a:avLst/>
            <a:gdLst/>
            <a:ahLst/>
            <a:cxnLst/>
            <a:rect l="l" t="t" r="r" b="b"/>
            <a:pathLst>
              <a:path w="36521" h="2595" extrusionOk="0">
                <a:moveTo>
                  <a:pt x="1684" y="639"/>
                </a:moveTo>
                <a:cubicBezTo>
                  <a:pt x="2020" y="639"/>
                  <a:pt x="2340" y="901"/>
                  <a:pt x="2340" y="1305"/>
                </a:cubicBezTo>
                <a:cubicBezTo>
                  <a:pt x="2340" y="1644"/>
                  <a:pt x="2053" y="1957"/>
                  <a:pt x="1688" y="1957"/>
                </a:cubicBezTo>
                <a:cubicBezTo>
                  <a:pt x="1089" y="1957"/>
                  <a:pt x="802" y="1253"/>
                  <a:pt x="1219" y="836"/>
                </a:cubicBezTo>
                <a:cubicBezTo>
                  <a:pt x="1355" y="700"/>
                  <a:pt x="1521" y="639"/>
                  <a:pt x="1684" y="639"/>
                </a:cubicBezTo>
                <a:close/>
                <a:moveTo>
                  <a:pt x="1741" y="1"/>
                </a:moveTo>
                <a:cubicBezTo>
                  <a:pt x="1724" y="1"/>
                  <a:pt x="1706" y="1"/>
                  <a:pt x="1688" y="2"/>
                </a:cubicBezTo>
                <a:cubicBezTo>
                  <a:pt x="1677" y="2"/>
                  <a:pt x="1666" y="1"/>
                  <a:pt x="1655" y="1"/>
                </a:cubicBezTo>
                <a:cubicBezTo>
                  <a:pt x="581" y="1"/>
                  <a:pt x="0" y="1236"/>
                  <a:pt x="645" y="2088"/>
                </a:cubicBezTo>
                <a:cubicBezTo>
                  <a:pt x="908" y="2434"/>
                  <a:pt x="1289" y="2595"/>
                  <a:pt x="1667" y="2595"/>
                </a:cubicBezTo>
                <a:cubicBezTo>
                  <a:pt x="2228" y="2595"/>
                  <a:pt x="2784" y="2241"/>
                  <a:pt x="2940" y="1618"/>
                </a:cubicBezTo>
                <a:lnTo>
                  <a:pt x="36520" y="1618"/>
                </a:lnTo>
                <a:lnTo>
                  <a:pt x="36520" y="967"/>
                </a:lnTo>
                <a:lnTo>
                  <a:pt x="2966" y="967"/>
                </a:lnTo>
                <a:cubicBezTo>
                  <a:pt x="2814" y="410"/>
                  <a:pt x="2318" y="1"/>
                  <a:pt x="17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59" name="Google Shape;1459;p65"/>
          <p:cNvGrpSpPr/>
          <p:nvPr/>
        </p:nvGrpSpPr>
        <p:grpSpPr>
          <a:xfrm>
            <a:off x="7218925" y="1369050"/>
            <a:ext cx="2405400" cy="2405400"/>
            <a:chOff x="7218925" y="1369050"/>
            <a:chExt cx="2405400" cy="2405400"/>
          </a:xfrm>
        </p:grpSpPr>
        <p:sp>
          <p:nvSpPr>
            <p:cNvPr id="1460" name="Google Shape;1460;p65"/>
            <p:cNvSpPr/>
            <p:nvPr/>
          </p:nvSpPr>
          <p:spPr>
            <a:xfrm>
              <a:off x="7218925" y="1369050"/>
              <a:ext cx="2405400" cy="2405400"/>
            </a:xfrm>
            <a:prstGeom prst="ellipse">
              <a:avLst/>
            </a:prstGeom>
            <a:no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65"/>
            <p:cNvSpPr/>
            <p:nvPr/>
          </p:nvSpPr>
          <p:spPr>
            <a:xfrm>
              <a:off x="7440175" y="1590300"/>
              <a:ext cx="1962900" cy="1962900"/>
            </a:xfrm>
            <a:prstGeom prst="ellipse">
              <a:avLst/>
            </a:prstGeom>
            <a:noFill/>
            <a:ln w="76200" cap="flat" cmpd="sng">
              <a:solidFill>
                <a:schemeClr val="accent1"/>
              </a:solidFill>
              <a:prstDash val="lg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62" name="Google Shape;1462;p65"/>
          <p:cNvSpPr txBox="1">
            <a:spLocks noGrp="1"/>
          </p:cNvSpPr>
          <p:nvPr>
            <p:ph type="title"/>
          </p:nvPr>
        </p:nvSpPr>
        <p:spPr>
          <a:xfrm>
            <a:off x="711605" y="2777984"/>
            <a:ext cx="5075752" cy="852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sr-Latn-RS" dirty="0"/>
              <a:t>Word Order</a:t>
            </a:r>
            <a:br>
              <a:rPr lang="sr-Latn-RS" dirty="0"/>
            </a:br>
            <a:r>
              <a:rPr lang="sr-Latn-RS" dirty="0"/>
              <a:t>+ Compounds</a:t>
            </a:r>
            <a:endParaRPr dirty="0"/>
          </a:p>
        </p:txBody>
      </p:sp>
      <p:cxnSp>
        <p:nvCxnSpPr>
          <p:cNvPr id="1464" name="Google Shape;1464;p65"/>
          <p:cNvCxnSpPr/>
          <p:nvPr/>
        </p:nvCxnSpPr>
        <p:spPr>
          <a:xfrm>
            <a:off x="824275" y="4013112"/>
            <a:ext cx="2256600" cy="0"/>
          </a:xfrm>
          <a:prstGeom prst="straightConnector1">
            <a:avLst/>
          </a:prstGeom>
          <a:noFill/>
          <a:ln w="28575" cap="flat" cmpd="sng">
            <a:solidFill>
              <a:schemeClr val="accent2"/>
            </a:solidFill>
            <a:prstDash val="solid"/>
            <a:round/>
            <a:headEnd type="oval" w="med" len="med"/>
            <a:tailEnd type="oval" w="med" len="med"/>
          </a:ln>
        </p:spPr>
      </p:cxnSp>
      <p:grpSp>
        <p:nvGrpSpPr>
          <p:cNvPr id="1465" name="Google Shape;1465;p65"/>
          <p:cNvGrpSpPr/>
          <p:nvPr/>
        </p:nvGrpSpPr>
        <p:grpSpPr>
          <a:xfrm>
            <a:off x="2246872" y="1319398"/>
            <a:ext cx="289868" cy="852000"/>
            <a:chOff x="456616" y="2161476"/>
            <a:chExt cx="289868" cy="852000"/>
          </a:xfrm>
        </p:grpSpPr>
        <p:sp>
          <p:nvSpPr>
            <p:cNvPr id="1466" name="Google Shape;1466;p65"/>
            <p:cNvSpPr/>
            <p:nvPr/>
          </p:nvSpPr>
          <p:spPr>
            <a:xfrm rot="-5400000">
              <a:off x="588942" y="2649556"/>
              <a:ext cx="25484" cy="289600"/>
            </a:xfrm>
            <a:custGeom>
              <a:avLst/>
              <a:gdLst/>
              <a:ahLst/>
              <a:cxnLst/>
              <a:rect l="l" t="t" r="r" b="b"/>
              <a:pathLst>
                <a:path w="761" h="8648" extrusionOk="0">
                  <a:moveTo>
                    <a:pt x="380" y="0"/>
                  </a:moveTo>
                  <a:cubicBezTo>
                    <a:pt x="190" y="0"/>
                    <a:pt x="0" y="130"/>
                    <a:pt x="0" y="388"/>
                  </a:cubicBezTo>
                  <a:lnTo>
                    <a:pt x="0" y="8260"/>
                  </a:lnTo>
                  <a:cubicBezTo>
                    <a:pt x="0" y="8519"/>
                    <a:pt x="190" y="8648"/>
                    <a:pt x="380" y="8648"/>
                  </a:cubicBezTo>
                  <a:cubicBezTo>
                    <a:pt x="570" y="8648"/>
                    <a:pt x="760" y="8519"/>
                    <a:pt x="760" y="8260"/>
                  </a:cubicBezTo>
                  <a:lnTo>
                    <a:pt x="760" y="388"/>
                  </a:lnTo>
                  <a:cubicBezTo>
                    <a:pt x="760" y="130"/>
                    <a:pt x="570" y="0"/>
                    <a:pt x="3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65"/>
            <p:cNvSpPr/>
            <p:nvPr/>
          </p:nvSpPr>
          <p:spPr>
            <a:xfrm rot="-5400000">
              <a:off x="588808" y="2235662"/>
              <a:ext cx="25484" cy="289868"/>
            </a:xfrm>
            <a:custGeom>
              <a:avLst/>
              <a:gdLst/>
              <a:ahLst/>
              <a:cxnLst/>
              <a:rect l="l" t="t" r="r" b="b"/>
              <a:pathLst>
                <a:path w="761" h="8656" extrusionOk="0">
                  <a:moveTo>
                    <a:pt x="365" y="1"/>
                  </a:moveTo>
                  <a:cubicBezTo>
                    <a:pt x="153" y="1"/>
                    <a:pt x="1" y="183"/>
                    <a:pt x="1" y="396"/>
                  </a:cubicBezTo>
                  <a:lnTo>
                    <a:pt x="1" y="8268"/>
                  </a:lnTo>
                  <a:cubicBezTo>
                    <a:pt x="1" y="8527"/>
                    <a:pt x="191" y="8656"/>
                    <a:pt x="381" y="8656"/>
                  </a:cubicBezTo>
                  <a:cubicBezTo>
                    <a:pt x="570" y="8656"/>
                    <a:pt x="760" y="8527"/>
                    <a:pt x="760" y="8268"/>
                  </a:cubicBezTo>
                  <a:lnTo>
                    <a:pt x="760" y="396"/>
                  </a:lnTo>
                  <a:cubicBezTo>
                    <a:pt x="760" y="183"/>
                    <a:pt x="578" y="1"/>
                    <a:pt x="3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65"/>
            <p:cNvSpPr/>
            <p:nvPr/>
          </p:nvSpPr>
          <p:spPr>
            <a:xfrm rot="-5400000">
              <a:off x="576234" y="2902231"/>
              <a:ext cx="25484" cy="197007"/>
            </a:xfrm>
            <a:custGeom>
              <a:avLst/>
              <a:gdLst/>
              <a:ahLst/>
              <a:cxnLst/>
              <a:rect l="l" t="t" r="r" b="b"/>
              <a:pathLst>
                <a:path w="761" h="5883" extrusionOk="0">
                  <a:moveTo>
                    <a:pt x="380" y="1"/>
                  </a:moveTo>
                  <a:cubicBezTo>
                    <a:pt x="190" y="1"/>
                    <a:pt x="0" y="130"/>
                    <a:pt x="0" y="388"/>
                  </a:cubicBezTo>
                  <a:lnTo>
                    <a:pt x="0" y="5495"/>
                  </a:lnTo>
                  <a:cubicBezTo>
                    <a:pt x="0" y="5753"/>
                    <a:pt x="190" y="5882"/>
                    <a:pt x="380" y="5882"/>
                  </a:cubicBezTo>
                  <a:cubicBezTo>
                    <a:pt x="570" y="5882"/>
                    <a:pt x="760" y="5753"/>
                    <a:pt x="760" y="5495"/>
                  </a:cubicBezTo>
                  <a:lnTo>
                    <a:pt x="760" y="388"/>
                  </a:lnTo>
                  <a:cubicBezTo>
                    <a:pt x="760" y="130"/>
                    <a:pt x="570" y="1"/>
                    <a:pt x="3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65"/>
            <p:cNvSpPr/>
            <p:nvPr/>
          </p:nvSpPr>
          <p:spPr>
            <a:xfrm rot="-5400000">
              <a:off x="575849" y="2488856"/>
              <a:ext cx="26489" cy="197241"/>
            </a:xfrm>
            <a:custGeom>
              <a:avLst/>
              <a:gdLst/>
              <a:ahLst/>
              <a:cxnLst/>
              <a:rect l="l" t="t" r="r" b="b"/>
              <a:pathLst>
                <a:path w="791" h="5890" extrusionOk="0">
                  <a:moveTo>
                    <a:pt x="410" y="1"/>
                  </a:moveTo>
                  <a:cubicBezTo>
                    <a:pt x="220" y="1"/>
                    <a:pt x="30" y="130"/>
                    <a:pt x="30" y="388"/>
                  </a:cubicBezTo>
                  <a:lnTo>
                    <a:pt x="30" y="5495"/>
                  </a:lnTo>
                  <a:cubicBezTo>
                    <a:pt x="0" y="5707"/>
                    <a:pt x="182" y="5890"/>
                    <a:pt x="395" y="5890"/>
                  </a:cubicBezTo>
                  <a:cubicBezTo>
                    <a:pt x="608" y="5890"/>
                    <a:pt x="790" y="5707"/>
                    <a:pt x="790" y="5495"/>
                  </a:cubicBezTo>
                  <a:lnTo>
                    <a:pt x="790" y="388"/>
                  </a:lnTo>
                  <a:cubicBezTo>
                    <a:pt x="790" y="130"/>
                    <a:pt x="600" y="1"/>
                    <a:pt x="4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65"/>
            <p:cNvSpPr/>
            <p:nvPr/>
          </p:nvSpPr>
          <p:spPr>
            <a:xfrm rot="-5400000">
              <a:off x="576619" y="2076100"/>
              <a:ext cx="25484" cy="196237"/>
            </a:xfrm>
            <a:custGeom>
              <a:avLst/>
              <a:gdLst/>
              <a:ahLst/>
              <a:cxnLst/>
              <a:rect l="l" t="t" r="r" b="b"/>
              <a:pathLst>
                <a:path w="761" h="5860" extrusionOk="0">
                  <a:moveTo>
                    <a:pt x="396" y="0"/>
                  </a:moveTo>
                  <a:cubicBezTo>
                    <a:pt x="183" y="0"/>
                    <a:pt x="1" y="152"/>
                    <a:pt x="1" y="365"/>
                  </a:cubicBezTo>
                  <a:lnTo>
                    <a:pt x="1" y="5472"/>
                  </a:lnTo>
                  <a:cubicBezTo>
                    <a:pt x="1" y="5730"/>
                    <a:pt x="191" y="5859"/>
                    <a:pt x="381" y="5859"/>
                  </a:cubicBezTo>
                  <a:cubicBezTo>
                    <a:pt x="570" y="5859"/>
                    <a:pt x="760" y="5730"/>
                    <a:pt x="760" y="5472"/>
                  </a:cubicBezTo>
                  <a:lnTo>
                    <a:pt x="760" y="365"/>
                  </a:lnTo>
                  <a:cubicBezTo>
                    <a:pt x="760" y="152"/>
                    <a:pt x="608" y="0"/>
                    <a:pt x="3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71" name="Google Shape;1471;p65"/>
          <p:cNvSpPr/>
          <p:nvPr/>
        </p:nvSpPr>
        <p:spPr>
          <a:xfrm>
            <a:off x="824275" y="1130388"/>
            <a:ext cx="1230000" cy="1230000"/>
          </a:xfrm>
          <a:prstGeom prst="rect">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65"/>
          <p:cNvSpPr txBox="1">
            <a:spLocks noGrp="1"/>
          </p:cNvSpPr>
          <p:nvPr>
            <p:ph type="title" idx="2"/>
          </p:nvPr>
        </p:nvSpPr>
        <p:spPr>
          <a:xfrm>
            <a:off x="860575" y="1166688"/>
            <a:ext cx="1157400" cy="1157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01</a:t>
            </a:r>
            <a:endParaRPr/>
          </a:p>
        </p:txBody>
      </p:sp>
      <p:sp>
        <p:nvSpPr>
          <p:cNvPr id="1473" name="Google Shape;1473;p65">
            <a:hlinkClick r:id="" action="ppaction://hlinkshowjump?jump=nextslide"/>
          </p:cNvPr>
          <p:cNvSpPr/>
          <p:nvPr/>
        </p:nvSpPr>
        <p:spPr>
          <a:xfrm>
            <a:off x="4814125" y="4913101"/>
            <a:ext cx="228600" cy="313800"/>
          </a:xfrm>
          <a:prstGeom prst="rect">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65">
            <a:hlinkClick r:id="" action="ppaction://hlinkshowjump?jump=nextslide"/>
          </p:cNvPr>
          <p:cNvSpPr/>
          <p:nvPr/>
        </p:nvSpPr>
        <p:spPr>
          <a:xfrm>
            <a:off x="4884413" y="4973160"/>
            <a:ext cx="88024" cy="110279"/>
          </a:xfrm>
          <a:custGeom>
            <a:avLst/>
            <a:gdLst/>
            <a:ahLst/>
            <a:cxnLst/>
            <a:rect l="l" t="t" r="r" b="b"/>
            <a:pathLst>
              <a:path w="1739" h="2179" extrusionOk="0">
                <a:moveTo>
                  <a:pt x="1" y="1"/>
                </a:moveTo>
                <a:lnTo>
                  <a:pt x="1" y="2179"/>
                </a:lnTo>
                <a:lnTo>
                  <a:pt x="758" y="2179"/>
                </a:lnTo>
                <a:lnTo>
                  <a:pt x="1739" y="1090"/>
                </a:lnTo>
                <a:lnTo>
                  <a:pt x="758" y="1"/>
                </a:lnTo>
                <a:close/>
              </a:path>
            </a:pathLst>
          </a:cu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65">
            <a:hlinkClick r:id="" action="ppaction://hlinkshowjump?jump=previousslide"/>
          </p:cNvPr>
          <p:cNvSpPr/>
          <p:nvPr/>
        </p:nvSpPr>
        <p:spPr>
          <a:xfrm>
            <a:off x="4101275" y="4913101"/>
            <a:ext cx="228600" cy="313800"/>
          </a:xfrm>
          <a:prstGeom prst="rect">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65">
            <a:hlinkClick r:id="" action="ppaction://hlinkshowjump?jump=previousslide"/>
          </p:cNvPr>
          <p:cNvSpPr/>
          <p:nvPr/>
        </p:nvSpPr>
        <p:spPr>
          <a:xfrm flipH="1">
            <a:off x="4171563" y="4973162"/>
            <a:ext cx="88024" cy="110274"/>
          </a:xfrm>
          <a:custGeom>
            <a:avLst/>
            <a:gdLst/>
            <a:ahLst/>
            <a:cxnLst/>
            <a:rect l="l" t="t" r="r" b="b"/>
            <a:pathLst>
              <a:path w="1739" h="2179" extrusionOk="0">
                <a:moveTo>
                  <a:pt x="1" y="1"/>
                </a:moveTo>
                <a:lnTo>
                  <a:pt x="1" y="2179"/>
                </a:lnTo>
                <a:lnTo>
                  <a:pt x="758" y="2179"/>
                </a:lnTo>
                <a:lnTo>
                  <a:pt x="1739" y="1090"/>
                </a:lnTo>
                <a:lnTo>
                  <a:pt x="758" y="1"/>
                </a:lnTo>
                <a:close/>
              </a:path>
            </a:pathLst>
          </a:cu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65">
            <a:hlinkClick r:id="rId3" action="ppaction://hlinksldjump"/>
          </p:cNvPr>
          <p:cNvSpPr/>
          <p:nvPr/>
        </p:nvSpPr>
        <p:spPr>
          <a:xfrm>
            <a:off x="4457700" y="4913101"/>
            <a:ext cx="228600" cy="313800"/>
          </a:xfrm>
          <a:prstGeom prst="rect">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478" name="Google Shape;1478;p65">
            <a:hlinkClick r:id="rId3" action="ppaction://hlinksldjump"/>
          </p:cNvPr>
          <p:cNvCxnSpPr/>
          <p:nvPr/>
        </p:nvCxnSpPr>
        <p:spPr>
          <a:xfrm>
            <a:off x="4528050" y="5043541"/>
            <a:ext cx="87900" cy="0"/>
          </a:xfrm>
          <a:prstGeom prst="straightConnector1">
            <a:avLst/>
          </a:prstGeom>
          <a:noFill/>
          <a:ln w="19050" cap="rnd" cmpd="sng">
            <a:solidFill>
              <a:schemeClr val="dk2"/>
            </a:solidFill>
            <a:prstDash val="solid"/>
            <a:round/>
            <a:headEnd type="none" w="med" len="med"/>
            <a:tailEnd type="none" w="med" len="med"/>
          </a:ln>
        </p:spPr>
      </p:cxnSp>
      <p:cxnSp>
        <p:nvCxnSpPr>
          <p:cNvPr id="1479" name="Google Shape;1479;p65">
            <a:hlinkClick r:id="rId3" action="ppaction://hlinksldjump"/>
          </p:cNvPr>
          <p:cNvCxnSpPr/>
          <p:nvPr/>
        </p:nvCxnSpPr>
        <p:spPr>
          <a:xfrm>
            <a:off x="4528050" y="4982575"/>
            <a:ext cx="87900" cy="0"/>
          </a:xfrm>
          <a:prstGeom prst="straightConnector1">
            <a:avLst/>
          </a:prstGeom>
          <a:noFill/>
          <a:ln w="19050" cap="rnd" cmpd="sng">
            <a:solidFill>
              <a:schemeClr val="dk2"/>
            </a:solidFill>
            <a:prstDash val="solid"/>
            <a:round/>
            <a:headEnd type="none" w="med" len="med"/>
            <a:tailEnd type="none" w="med" len="med"/>
          </a:ln>
        </p:spPr>
      </p:cxnSp>
      <p:cxnSp>
        <p:nvCxnSpPr>
          <p:cNvPr id="1480" name="Google Shape;1480;p65">
            <a:hlinkClick r:id="rId3" action="ppaction://hlinksldjump"/>
          </p:cNvPr>
          <p:cNvCxnSpPr/>
          <p:nvPr/>
        </p:nvCxnSpPr>
        <p:spPr>
          <a:xfrm>
            <a:off x="4528050" y="5074024"/>
            <a:ext cx="87900" cy="0"/>
          </a:xfrm>
          <a:prstGeom prst="straightConnector1">
            <a:avLst/>
          </a:prstGeom>
          <a:noFill/>
          <a:ln w="19050" cap="rnd" cmpd="sng">
            <a:solidFill>
              <a:schemeClr val="dk2"/>
            </a:solidFill>
            <a:prstDash val="solid"/>
            <a:round/>
            <a:headEnd type="none" w="med" len="med"/>
            <a:tailEnd type="none" w="med" len="med"/>
          </a:ln>
        </p:spPr>
      </p:cxnSp>
      <p:cxnSp>
        <p:nvCxnSpPr>
          <p:cNvPr id="1481" name="Google Shape;1481;p65">
            <a:hlinkClick r:id="rId3" action="ppaction://hlinksldjump"/>
          </p:cNvPr>
          <p:cNvCxnSpPr/>
          <p:nvPr/>
        </p:nvCxnSpPr>
        <p:spPr>
          <a:xfrm>
            <a:off x="4528050" y="5013058"/>
            <a:ext cx="87900" cy="0"/>
          </a:xfrm>
          <a:prstGeom prst="straightConnector1">
            <a:avLst/>
          </a:prstGeom>
          <a:noFill/>
          <a:ln w="19050" cap="rnd" cmpd="sng">
            <a:solidFill>
              <a:schemeClr val="dk2"/>
            </a:solidFill>
            <a:prstDash val="solid"/>
            <a:round/>
            <a:headEnd type="none" w="med" len="med"/>
            <a:tailEnd type="none" w="med" len="med"/>
          </a:ln>
        </p:spPr>
      </p:cxnSp>
      <p:grpSp>
        <p:nvGrpSpPr>
          <p:cNvPr id="4" name="Google Shape;1628;p70">
            <a:extLst>
              <a:ext uri="{FF2B5EF4-FFF2-40B4-BE49-F238E27FC236}">
                <a16:creationId xmlns:a16="http://schemas.microsoft.com/office/drawing/2014/main" id="{2E9B889D-6029-6EF2-0A2A-DBADD155C481}"/>
              </a:ext>
            </a:extLst>
          </p:cNvPr>
          <p:cNvGrpSpPr/>
          <p:nvPr/>
        </p:nvGrpSpPr>
        <p:grpSpPr>
          <a:xfrm rot="5400000">
            <a:off x="1294341" y="459262"/>
            <a:ext cx="289868" cy="852000"/>
            <a:chOff x="456616" y="2161476"/>
            <a:chExt cx="289868" cy="852000"/>
          </a:xfrm>
        </p:grpSpPr>
        <p:sp>
          <p:nvSpPr>
            <p:cNvPr id="5" name="Google Shape;1629;p70">
              <a:extLst>
                <a:ext uri="{FF2B5EF4-FFF2-40B4-BE49-F238E27FC236}">
                  <a16:creationId xmlns:a16="http://schemas.microsoft.com/office/drawing/2014/main" id="{B5BA8D40-5EB3-8119-3E1C-4EBE27138452}"/>
                </a:ext>
              </a:extLst>
            </p:cNvPr>
            <p:cNvSpPr/>
            <p:nvPr/>
          </p:nvSpPr>
          <p:spPr>
            <a:xfrm rot="-5400000">
              <a:off x="588942" y="2649556"/>
              <a:ext cx="25484" cy="289600"/>
            </a:xfrm>
            <a:custGeom>
              <a:avLst/>
              <a:gdLst/>
              <a:ahLst/>
              <a:cxnLst/>
              <a:rect l="l" t="t" r="r" b="b"/>
              <a:pathLst>
                <a:path w="761" h="8648" extrusionOk="0">
                  <a:moveTo>
                    <a:pt x="380" y="0"/>
                  </a:moveTo>
                  <a:cubicBezTo>
                    <a:pt x="190" y="0"/>
                    <a:pt x="0" y="130"/>
                    <a:pt x="0" y="388"/>
                  </a:cubicBezTo>
                  <a:lnTo>
                    <a:pt x="0" y="8260"/>
                  </a:lnTo>
                  <a:cubicBezTo>
                    <a:pt x="0" y="8519"/>
                    <a:pt x="190" y="8648"/>
                    <a:pt x="380" y="8648"/>
                  </a:cubicBezTo>
                  <a:cubicBezTo>
                    <a:pt x="570" y="8648"/>
                    <a:pt x="760" y="8519"/>
                    <a:pt x="760" y="8260"/>
                  </a:cubicBezTo>
                  <a:lnTo>
                    <a:pt x="760" y="388"/>
                  </a:lnTo>
                  <a:cubicBezTo>
                    <a:pt x="760" y="130"/>
                    <a:pt x="570" y="0"/>
                    <a:pt x="3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630;p70">
              <a:extLst>
                <a:ext uri="{FF2B5EF4-FFF2-40B4-BE49-F238E27FC236}">
                  <a16:creationId xmlns:a16="http://schemas.microsoft.com/office/drawing/2014/main" id="{BD5CF763-8163-1903-C99E-ACB4E98FF685}"/>
                </a:ext>
              </a:extLst>
            </p:cNvPr>
            <p:cNvSpPr/>
            <p:nvPr/>
          </p:nvSpPr>
          <p:spPr>
            <a:xfrm rot="-5400000">
              <a:off x="588808" y="2235662"/>
              <a:ext cx="25484" cy="289868"/>
            </a:xfrm>
            <a:custGeom>
              <a:avLst/>
              <a:gdLst/>
              <a:ahLst/>
              <a:cxnLst/>
              <a:rect l="l" t="t" r="r" b="b"/>
              <a:pathLst>
                <a:path w="761" h="8656" extrusionOk="0">
                  <a:moveTo>
                    <a:pt x="365" y="1"/>
                  </a:moveTo>
                  <a:cubicBezTo>
                    <a:pt x="153" y="1"/>
                    <a:pt x="1" y="183"/>
                    <a:pt x="1" y="396"/>
                  </a:cubicBezTo>
                  <a:lnTo>
                    <a:pt x="1" y="8268"/>
                  </a:lnTo>
                  <a:cubicBezTo>
                    <a:pt x="1" y="8527"/>
                    <a:pt x="191" y="8656"/>
                    <a:pt x="381" y="8656"/>
                  </a:cubicBezTo>
                  <a:cubicBezTo>
                    <a:pt x="570" y="8656"/>
                    <a:pt x="760" y="8527"/>
                    <a:pt x="760" y="8268"/>
                  </a:cubicBezTo>
                  <a:lnTo>
                    <a:pt x="760" y="396"/>
                  </a:lnTo>
                  <a:cubicBezTo>
                    <a:pt x="760" y="183"/>
                    <a:pt x="578" y="1"/>
                    <a:pt x="3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631;p70">
              <a:extLst>
                <a:ext uri="{FF2B5EF4-FFF2-40B4-BE49-F238E27FC236}">
                  <a16:creationId xmlns:a16="http://schemas.microsoft.com/office/drawing/2014/main" id="{D069A790-D85A-B85B-49C0-6CB1410CF0E2}"/>
                </a:ext>
              </a:extLst>
            </p:cNvPr>
            <p:cNvSpPr/>
            <p:nvPr/>
          </p:nvSpPr>
          <p:spPr>
            <a:xfrm rot="-5400000">
              <a:off x="576234" y="2902231"/>
              <a:ext cx="25484" cy="197007"/>
            </a:xfrm>
            <a:custGeom>
              <a:avLst/>
              <a:gdLst/>
              <a:ahLst/>
              <a:cxnLst/>
              <a:rect l="l" t="t" r="r" b="b"/>
              <a:pathLst>
                <a:path w="761" h="5883" extrusionOk="0">
                  <a:moveTo>
                    <a:pt x="380" y="1"/>
                  </a:moveTo>
                  <a:cubicBezTo>
                    <a:pt x="190" y="1"/>
                    <a:pt x="0" y="130"/>
                    <a:pt x="0" y="388"/>
                  </a:cubicBezTo>
                  <a:lnTo>
                    <a:pt x="0" y="5495"/>
                  </a:lnTo>
                  <a:cubicBezTo>
                    <a:pt x="0" y="5753"/>
                    <a:pt x="190" y="5882"/>
                    <a:pt x="380" y="5882"/>
                  </a:cubicBezTo>
                  <a:cubicBezTo>
                    <a:pt x="570" y="5882"/>
                    <a:pt x="760" y="5753"/>
                    <a:pt x="760" y="5495"/>
                  </a:cubicBezTo>
                  <a:lnTo>
                    <a:pt x="760" y="388"/>
                  </a:lnTo>
                  <a:cubicBezTo>
                    <a:pt x="760" y="130"/>
                    <a:pt x="570" y="1"/>
                    <a:pt x="3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632;p70">
              <a:extLst>
                <a:ext uri="{FF2B5EF4-FFF2-40B4-BE49-F238E27FC236}">
                  <a16:creationId xmlns:a16="http://schemas.microsoft.com/office/drawing/2014/main" id="{6328E230-6445-94CF-596C-B0CD18E0ACD5}"/>
                </a:ext>
              </a:extLst>
            </p:cNvPr>
            <p:cNvSpPr/>
            <p:nvPr/>
          </p:nvSpPr>
          <p:spPr>
            <a:xfrm rot="-5400000">
              <a:off x="575849" y="2488856"/>
              <a:ext cx="26489" cy="197241"/>
            </a:xfrm>
            <a:custGeom>
              <a:avLst/>
              <a:gdLst/>
              <a:ahLst/>
              <a:cxnLst/>
              <a:rect l="l" t="t" r="r" b="b"/>
              <a:pathLst>
                <a:path w="791" h="5890" extrusionOk="0">
                  <a:moveTo>
                    <a:pt x="410" y="1"/>
                  </a:moveTo>
                  <a:cubicBezTo>
                    <a:pt x="220" y="1"/>
                    <a:pt x="30" y="130"/>
                    <a:pt x="30" y="388"/>
                  </a:cubicBezTo>
                  <a:lnTo>
                    <a:pt x="30" y="5495"/>
                  </a:lnTo>
                  <a:cubicBezTo>
                    <a:pt x="0" y="5707"/>
                    <a:pt x="182" y="5890"/>
                    <a:pt x="395" y="5890"/>
                  </a:cubicBezTo>
                  <a:cubicBezTo>
                    <a:pt x="608" y="5890"/>
                    <a:pt x="790" y="5707"/>
                    <a:pt x="790" y="5495"/>
                  </a:cubicBezTo>
                  <a:lnTo>
                    <a:pt x="790" y="388"/>
                  </a:lnTo>
                  <a:cubicBezTo>
                    <a:pt x="790" y="130"/>
                    <a:pt x="600" y="1"/>
                    <a:pt x="4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633;p70">
              <a:extLst>
                <a:ext uri="{FF2B5EF4-FFF2-40B4-BE49-F238E27FC236}">
                  <a16:creationId xmlns:a16="http://schemas.microsoft.com/office/drawing/2014/main" id="{E0FEF720-0660-97B4-BB79-FF7D2B5BD212}"/>
                </a:ext>
              </a:extLst>
            </p:cNvPr>
            <p:cNvSpPr/>
            <p:nvPr/>
          </p:nvSpPr>
          <p:spPr>
            <a:xfrm rot="-5400000">
              <a:off x="576619" y="2076100"/>
              <a:ext cx="25484" cy="196237"/>
            </a:xfrm>
            <a:custGeom>
              <a:avLst/>
              <a:gdLst/>
              <a:ahLst/>
              <a:cxnLst/>
              <a:rect l="l" t="t" r="r" b="b"/>
              <a:pathLst>
                <a:path w="761" h="5860" extrusionOk="0">
                  <a:moveTo>
                    <a:pt x="396" y="0"/>
                  </a:moveTo>
                  <a:cubicBezTo>
                    <a:pt x="183" y="0"/>
                    <a:pt x="1" y="152"/>
                    <a:pt x="1" y="365"/>
                  </a:cubicBezTo>
                  <a:lnTo>
                    <a:pt x="1" y="5472"/>
                  </a:lnTo>
                  <a:cubicBezTo>
                    <a:pt x="1" y="5730"/>
                    <a:pt x="191" y="5859"/>
                    <a:pt x="381" y="5859"/>
                  </a:cubicBezTo>
                  <a:cubicBezTo>
                    <a:pt x="570" y="5859"/>
                    <a:pt x="760" y="5730"/>
                    <a:pt x="760" y="5472"/>
                  </a:cubicBezTo>
                  <a:lnTo>
                    <a:pt x="760" y="365"/>
                  </a:lnTo>
                  <a:cubicBezTo>
                    <a:pt x="760" y="152"/>
                    <a:pt x="608" y="0"/>
                    <a:pt x="3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 name="Google Shape;1616;p70">
            <a:extLst>
              <a:ext uri="{FF2B5EF4-FFF2-40B4-BE49-F238E27FC236}">
                <a16:creationId xmlns:a16="http://schemas.microsoft.com/office/drawing/2014/main" id="{5C49236E-4F51-5B2B-8C1A-D0F71E9AA11A}"/>
              </a:ext>
            </a:extLst>
          </p:cNvPr>
          <p:cNvGrpSpPr/>
          <p:nvPr/>
        </p:nvGrpSpPr>
        <p:grpSpPr>
          <a:xfrm>
            <a:off x="429923" y="1321128"/>
            <a:ext cx="289868" cy="852000"/>
            <a:chOff x="456616" y="2161476"/>
            <a:chExt cx="289868" cy="852000"/>
          </a:xfrm>
        </p:grpSpPr>
        <p:sp>
          <p:nvSpPr>
            <p:cNvPr id="11" name="Google Shape;1617;p70">
              <a:extLst>
                <a:ext uri="{FF2B5EF4-FFF2-40B4-BE49-F238E27FC236}">
                  <a16:creationId xmlns:a16="http://schemas.microsoft.com/office/drawing/2014/main" id="{8CD3D023-3BCF-F52A-148D-D6896EED0741}"/>
                </a:ext>
              </a:extLst>
            </p:cNvPr>
            <p:cNvSpPr/>
            <p:nvPr/>
          </p:nvSpPr>
          <p:spPr>
            <a:xfrm rot="-5400000">
              <a:off x="588942" y="2649556"/>
              <a:ext cx="25484" cy="289600"/>
            </a:xfrm>
            <a:custGeom>
              <a:avLst/>
              <a:gdLst/>
              <a:ahLst/>
              <a:cxnLst/>
              <a:rect l="l" t="t" r="r" b="b"/>
              <a:pathLst>
                <a:path w="761" h="8648" extrusionOk="0">
                  <a:moveTo>
                    <a:pt x="380" y="0"/>
                  </a:moveTo>
                  <a:cubicBezTo>
                    <a:pt x="190" y="0"/>
                    <a:pt x="0" y="130"/>
                    <a:pt x="0" y="388"/>
                  </a:cubicBezTo>
                  <a:lnTo>
                    <a:pt x="0" y="8260"/>
                  </a:lnTo>
                  <a:cubicBezTo>
                    <a:pt x="0" y="8519"/>
                    <a:pt x="190" y="8648"/>
                    <a:pt x="380" y="8648"/>
                  </a:cubicBezTo>
                  <a:cubicBezTo>
                    <a:pt x="570" y="8648"/>
                    <a:pt x="760" y="8519"/>
                    <a:pt x="760" y="8260"/>
                  </a:cubicBezTo>
                  <a:lnTo>
                    <a:pt x="760" y="388"/>
                  </a:lnTo>
                  <a:cubicBezTo>
                    <a:pt x="760" y="130"/>
                    <a:pt x="570" y="0"/>
                    <a:pt x="3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618;p70">
              <a:extLst>
                <a:ext uri="{FF2B5EF4-FFF2-40B4-BE49-F238E27FC236}">
                  <a16:creationId xmlns:a16="http://schemas.microsoft.com/office/drawing/2014/main" id="{FE27E382-0776-500E-F336-E645A8DC10F0}"/>
                </a:ext>
              </a:extLst>
            </p:cNvPr>
            <p:cNvSpPr/>
            <p:nvPr/>
          </p:nvSpPr>
          <p:spPr>
            <a:xfrm rot="-5400000">
              <a:off x="588808" y="2235662"/>
              <a:ext cx="25484" cy="289868"/>
            </a:xfrm>
            <a:custGeom>
              <a:avLst/>
              <a:gdLst/>
              <a:ahLst/>
              <a:cxnLst/>
              <a:rect l="l" t="t" r="r" b="b"/>
              <a:pathLst>
                <a:path w="761" h="8656" extrusionOk="0">
                  <a:moveTo>
                    <a:pt x="365" y="1"/>
                  </a:moveTo>
                  <a:cubicBezTo>
                    <a:pt x="153" y="1"/>
                    <a:pt x="1" y="183"/>
                    <a:pt x="1" y="396"/>
                  </a:cubicBezTo>
                  <a:lnTo>
                    <a:pt x="1" y="8268"/>
                  </a:lnTo>
                  <a:cubicBezTo>
                    <a:pt x="1" y="8527"/>
                    <a:pt x="191" y="8656"/>
                    <a:pt x="381" y="8656"/>
                  </a:cubicBezTo>
                  <a:cubicBezTo>
                    <a:pt x="570" y="8656"/>
                    <a:pt x="760" y="8527"/>
                    <a:pt x="760" y="8268"/>
                  </a:cubicBezTo>
                  <a:lnTo>
                    <a:pt x="760" y="396"/>
                  </a:lnTo>
                  <a:cubicBezTo>
                    <a:pt x="760" y="183"/>
                    <a:pt x="578" y="1"/>
                    <a:pt x="3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619;p70">
              <a:extLst>
                <a:ext uri="{FF2B5EF4-FFF2-40B4-BE49-F238E27FC236}">
                  <a16:creationId xmlns:a16="http://schemas.microsoft.com/office/drawing/2014/main" id="{238BFC45-B8E0-8D6D-1920-538CEE82D3F4}"/>
                </a:ext>
              </a:extLst>
            </p:cNvPr>
            <p:cNvSpPr/>
            <p:nvPr/>
          </p:nvSpPr>
          <p:spPr>
            <a:xfrm rot="-5400000">
              <a:off x="576234" y="2902231"/>
              <a:ext cx="25484" cy="197007"/>
            </a:xfrm>
            <a:custGeom>
              <a:avLst/>
              <a:gdLst/>
              <a:ahLst/>
              <a:cxnLst/>
              <a:rect l="l" t="t" r="r" b="b"/>
              <a:pathLst>
                <a:path w="761" h="5883" extrusionOk="0">
                  <a:moveTo>
                    <a:pt x="380" y="1"/>
                  </a:moveTo>
                  <a:cubicBezTo>
                    <a:pt x="190" y="1"/>
                    <a:pt x="0" y="130"/>
                    <a:pt x="0" y="388"/>
                  </a:cubicBezTo>
                  <a:lnTo>
                    <a:pt x="0" y="5495"/>
                  </a:lnTo>
                  <a:cubicBezTo>
                    <a:pt x="0" y="5753"/>
                    <a:pt x="190" y="5882"/>
                    <a:pt x="380" y="5882"/>
                  </a:cubicBezTo>
                  <a:cubicBezTo>
                    <a:pt x="570" y="5882"/>
                    <a:pt x="760" y="5753"/>
                    <a:pt x="760" y="5495"/>
                  </a:cubicBezTo>
                  <a:lnTo>
                    <a:pt x="760" y="388"/>
                  </a:lnTo>
                  <a:cubicBezTo>
                    <a:pt x="760" y="130"/>
                    <a:pt x="570" y="1"/>
                    <a:pt x="3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620;p70">
              <a:extLst>
                <a:ext uri="{FF2B5EF4-FFF2-40B4-BE49-F238E27FC236}">
                  <a16:creationId xmlns:a16="http://schemas.microsoft.com/office/drawing/2014/main" id="{220EBA1D-0ACB-2629-F196-A5867209773A}"/>
                </a:ext>
              </a:extLst>
            </p:cNvPr>
            <p:cNvSpPr/>
            <p:nvPr/>
          </p:nvSpPr>
          <p:spPr>
            <a:xfrm rot="-5400000">
              <a:off x="575849" y="2488856"/>
              <a:ext cx="26489" cy="197241"/>
            </a:xfrm>
            <a:custGeom>
              <a:avLst/>
              <a:gdLst/>
              <a:ahLst/>
              <a:cxnLst/>
              <a:rect l="l" t="t" r="r" b="b"/>
              <a:pathLst>
                <a:path w="791" h="5890" extrusionOk="0">
                  <a:moveTo>
                    <a:pt x="410" y="1"/>
                  </a:moveTo>
                  <a:cubicBezTo>
                    <a:pt x="220" y="1"/>
                    <a:pt x="30" y="130"/>
                    <a:pt x="30" y="388"/>
                  </a:cubicBezTo>
                  <a:lnTo>
                    <a:pt x="30" y="5495"/>
                  </a:lnTo>
                  <a:cubicBezTo>
                    <a:pt x="0" y="5707"/>
                    <a:pt x="182" y="5890"/>
                    <a:pt x="395" y="5890"/>
                  </a:cubicBezTo>
                  <a:cubicBezTo>
                    <a:pt x="608" y="5890"/>
                    <a:pt x="790" y="5707"/>
                    <a:pt x="790" y="5495"/>
                  </a:cubicBezTo>
                  <a:lnTo>
                    <a:pt x="790" y="388"/>
                  </a:lnTo>
                  <a:cubicBezTo>
                    <a:pt x="790" y="130"/>
                    <a:pt x="600" y="1"/>
                    <a:pt x="4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621;p70">
              <a:extLst>
                <a:ext uri="{FF2B5EF4-FFF2-40B4-BE49-F238E27FC236}">
                  <a16:creationId xmlns:a16="http://schemas.microsoft.com/office/drawing/2014/main" id="{CC723F32-CBE7-C747-2EFC-1852AF986690}"/>
                </a:ext>
              </a:extLst>
            </p:cNvPr>
            <p:cNvSpPr/>
            <p:nvPr/>
          </p:nvSpPr>
          <p:spPr>
            <a:xfrm rot="-5400000">
              <a:off x="576619" y="2076100"/>
              <a:ext cx="25484" cy="196237"/>
            </a:xfrm>
            <a:custGeom>
              <a:avLst/>
              <a:gdLst/>
              <a:ahLst/>
              <a:cxnLst/>
              <a:rect l="l" t="t" r="r" b="b"/>
              <a:pathLst>
                <a:path w="761" h="5860" extrusionOk="0">
                  <a:moveTo>
                    <a:pt x="396" y="0"/>
                  </a:moveTo>
                  <a:cubicBezTo>
                    <a:pt x="183" y="0"/>
                    <a:pt x="1" y="152"/>
                    <a:pt x="1" y="365"/>
                  </a:cubicBezTo>
                  <a:lnTo>
                    <a:pt x="1" y="5472"/>
                  </a:lnTo>
                  <a:cubicBezTo>
                    <a:pt x="1" y="5730"/>
                    <a:pt x="191" y="5859"/>
                    <a:pt x="381" y="5859"/>
                  </a:cubicBezTo>
                  <a:cubicBezTo>
                    <a:pt x="570" y="5859"/>
                    <a:pt x="760" y="5730"/>
                    <a:pt x="760" y="5472"/>
                  </a:cubicBezTo>
                  <a:lnTo>
                    <a:pt x="760" y="365"/>
                  </a:lnTo>
                  <a:cubicBezTo>
                    <a:pt x="760" y="152"/>
                    <a:pt x="608" y="0"/>
                    <a:pt x="3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 name="Google Shape;4574;p119">
            <a:extLst>
              <a:ext uri="{FF2B5EF4-FFF2-40B4-BE49-F238E27FC236}">
                <a16:creationId xmlns:a16="http://schemas.microsoft.com/office/drawing/2014/main" id="{3E34EB7D-1A55-9816-7166-3BAB6F9ABEBF}"/>
              </a:ext>
            </a:extLst>
          </p:cNvPr>
          <p:cNvGrpSpPr/>
          <p:nvPr/>
        </p:nvGrpSpPr>
        <p:grpSpPr>
          <a:xfrm rot="1607621">
            <a:off x="3597361" y="-134019"/>
            <a:ext cx="3386111" cy="3126728"/>
            <a:chOff x="4716935" y="336275"/>
            <a:chExt cx="4552828" cy="4265503"/>
          </a:xfrm>
        </p:grpSpPr>
        <p:cxnSp>
          <p:nvCxnSpPr>
            <p:cNvPr id="49" name="Google Shape;4575;p119">
              <a:extLst>
                <a:ext uri="{FF2B5EF4-FFF2-40B4-BE49-F238E27FC236}">
                  <a16:creationId xmlns:a16="http://schemas.microsoft.com/office/drawing/2014/main" id="{541BC884-E9B2-1C6E-02DF-76DA4959C470}"/>
                </a:ext>
              </a:extLst>
            </p:cNvPr>
            <p:cNvCxnSpPr/>
            <p:nvPr/>
          </p:nvCxnSpPr>
          <p:spPr>
            <a:xfrm rot="-5400000" flipH="1">
              <a:off x="6118938" y="1658925"/>
              <a:ext cx="831600" cy="600"/>
            </a:xfrm>
            <a:prstGeom prst="bentConnector3">
              <a:avLst>
                <a:gd name="adj1" fmla="val 50000"/>
              </a:avLst>
            </a:prstGeom>
            <a:noFill/>
            <a:ln w="28575" cap="flat" cmpd="sng">
              <a:solidFill>
                <a:schemeClr val="dk1"/>
              </a:solidFill>
              <a:prstDash val="solid"/>
              <a:round/>
              <a:headEnd type="none" w="med" len="med"/>
              <a:tailEnd type="none" w="med" len="med"/>
            </a:ln>
          </p:spPr>
        </p:cxnSp>
        <p:grpSp>
          <p:nvGrpSpPr>
            <p:cNvPr id="50" name="Google Shape;4576;p119">
              <a:extLst>
                <a:ext uri="{FF2B5EF4-FFF2-40B4-BE49-F238E27FC236}">
                  <a16:creationId xmlns:a16="http://schemas.microsoft.com/office/drawing/2014/main" id="{3599DE65-A8E7-2590-D617-A15408EE177D}"/>
                </a:ext>
              </a:extLst>
            </p:cNvPr>
            <p:cNvGrpSpPr/>
            <p:nvPr/>
          </p:nvGrpSpPr>
          <p:grpSpPr>
            <a:xfrm>
              <a:off x="4716935" y="336275"/>
              <a:ext cx="4552828" cy="4265503"/>
              <a:chOff x="4716935" y="336275"/>
              <a:chExt cx="4552828" cy="4265503"/>
            </a:xfrm>
          </p:grpSpPr>
          <p:grpSp>
            <p:nvGrpSpPr>
              <p:cNvPr id="51" name="Google Shape;4577;p119">
                <a:extLst>
                  <a:ext uri="{FF2B5EF4-FFF2-40B4-BE49-F238E27FC236}">
                    <a16:creationId xmlns:a16="http://schemas.microsoft.com/office/drawing/2014/main" id="{A48C5480-723A-1613-A0B8-A22F21AF4F29}"/>
                  </a:ext>
                </a:extLst>
              </p:cNvPr>
              <p:cNvGrpSpPr/>
              <p:nvPr/>
            </p:nvGrpSpPr>
            <p:grpSpPr>
              <a:xfrm>
                <a:off x="4716935" y="336275"/>
                <a:ext cx="4552828" cy="4265503"/>
                <a:chOff x="4716935" y="336275"/>
                <a:chExt cx="4552828" cy="4265503"/>
              </a:xfrm>
            </p:grpSpPr>
            <p:sp>
              <p:nvSpPr>
                <p:cNvPr id="53" name="Google Shape;4578;p119">
                  <a:extLst>
                    <a:ext uri="{FF2B5EF4-FFF2-40B4-BE49-F238E27FC236}">
                      <a16:creationId xmlns:a16="http://schemas.microsoft.com/office/drawing/2014/main" id="{32FB2A80-C57B-D756-CA29-BC9628A0A86E}"/>
                    </a:ext>
                  </a:extLst>
                </p:cNvPr>
                <p:cNvSpPr/>
                <p:nvPr/>
              </p:nvSpPr>
              <p:spPr>
                <a:xfrm>
                  <a:off x="7635482" y="336275"/>
                  <a:ext cx="1022922" cy="1022889"/>
                </a:xfrm>
                <a:custGeom>
                  <a:avLst/>
                  <a:gdLst/>
                  <a:ahLst/>
                  <a:cxnLst/>
                  <a:rect l="l" t="t" r="r" b="b"/>
                  <a:pathLst>
                    <a:path w="31431" h="31430" fill="none" extrusionOk="0">
                      <a:moveTo>
                        <a:pt x="21035" y="2949"/>
                      </a:moveTo>
                      <a:cubicBezTo>
                        <a:pt x="28087" y="5867"/>
                        <a:pt x="31430" y="13952"/>
                        <a:pt x="28512" y="21035"/>
                      </a:cubicBezTo>
                      <a:cubicBezTo>
                        <a:pt x="25594" y="28086"/>
                        <a:pt x="17509" y="31430"/>
                        <a:pt x="10427" y="28512"/>
                      </a:cubicBezTo>
                      <a:cubicBezTo>
                        <a:pt x="3375" y="25594"/>
                        <a:pt x="1" y="17478"/>
                        <a:pt x="2949" y="10426"/>
                      </a:cubicBezTo>
                      <a:cubicBezTo>
                        <a:pt x="5867" y="3375"/>
                        <a:pt x="13953" y="1"/>
                        <a:pt x="21035" y="2949"/>
                      </a:cubicBezTo>
                      <a:close/>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4579;p119">
                  <a:extLst>
                    <a:ext uri="{FF2B5EF4-FFF2-40B4-BE49-F238E27FC236}">
                      <a16:creationId xmlns:a16="http://schemas.microsoft.com/office/drawing/2014/main" id="{AFA4C603-1AC4-023B-22EF-7A7BB1A7BA0A}"/>
                    </a:ext>
                  </a:extLst>
                </p:cNvPr>
                <p:cNvSpPr/>
                <p:nvPr/>
              </p:nvSpPr>
              <p:spPr>
                <a:xfrm>
                  <a:off x="7949075" y="649871"/>
                  <a:ext cx="347255" cy="347255"/>
                </a:xfrm>
                <a:custGeom>
                  <a:avLst/>
                  <a:gdLst/>
                  <a:ahLst/>
                  <a:cxnLst/>
                  <a:rect l="l" t="t" r="r" b="b"/>
                  <a:pathLst>
                    <a:path w="10670" h="10670" fill="none" extrusionOk="0">
                      <a:moveTo>
                        <a:pt x="6110" y="10669"/>
                      </a:moveTo>
                      <a:cubicBezTo>
                        <a:pt x="2037" y="10669"/>
                        <a:pt x="0" y="5745"/>
                        <a:pt x="2858" y="2888"/>
                      </a:cubicBezTo>
                      <a:cubicBezTo>
                        <a:pt x="5745" y="0"/>
                        <a:pt x="10669" y="2037"/>
                        <a:pt x="10669" y="6110"/>
                      </a:cubicBezTo>
                      <a:cubicBezTo>
                        <a:pt x="10669" y="8633"/>
                        <a:pt x="8602" y="10669"/>
                        <a:pt x="6110" y="10669"/>
                      </a:cubicBezTo>
                      <a:close/>
                    </a:path>
                  </a:pathLst>
                </a:custGeom>
                <a:noFill/>
                <a:ln w="32675" cap="flat" cmpd="sng">
                  <a:solidFill>
                    <a:schemeClr val="accen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 name="Google Shape;4580;p119">
                  <a:extLst>
                    <a:ext uri="{FF2B5EF4-FFF2-40B4-BE49-F238E27FC236}">
                      <a16:creationId xmlns:a16="http://schemas.microsoft.com/office/drawing/2014/main" id="{0B57E30F-C906-D46E-FF77-CCEA17DF2C7C}"/>
                    </a:ext>
                  </a:extLst>
                </p:cNvPr>
                <p:cNvGrpSpPr/>
                <p:nvPr/>
              </p:nvGrpSpPr>
              <p:grpSpPr>
                <a:xfrm>
                  <a:off x="5399619" y="847707"/>
                  <a:ext cx="3870144" cy="3069286"/>
                  <a:chOff x="5399619" y="2219307"/>
                  <a:chExt cx="3870144" cy="3069286"/>
                </a:xfrm>
              </p:grpSpPr>
              <p:sp>
                <p:nvSpPr>
                  <p:cNvPr id="62" name="Google Shape;4581;p119">
                    <a:extLst>
                      <a:ext uri="{FF2B5EF4-FFF2-40B4-BE49-F238E27FC236}">
                        <a16:creationId xmlns:a16="http://schemas.microsoft.com/office/drawing/2014/main" id="{C0327840-67A4-490D-670D-A9FDB0D180B7}"/>
                      </a:ext>
                    </a:extLst>
                  </p:cNvPr>
                  <p:cNvSpPr/>
                  <p:nvPr/>
                </p:nvSpPr>
                <p:spPr>
                  <a:xfrm>
                    <a:off x="6615621" y="2219307"/>
                    <a:ext cx="2654142" cy="611358"/>
                  </a:xfrm>
                  <a:custGeom>
                    <a:avLst/>
                    <a:gdLst/>
                    <a:ahLst/>
                    <a:cxnLst/>
                    <a:rect l="l" t="t" r="r" b="b"/>
                    <a:pathLst>
                      <a:path w="81553" h="18785" fill="none" extrusionOk="0">
                        <a:moveTo>
                          <a:pt x="81553" y="18785"/>
                        </a:moveTo>
                        <a:lnTo>
                          <a:pt x="62768" y="0"/>
                        </a:lnTo>
                        <a:lnTo>
                          <a:pt x="47084" y="0"/>
                        </a:lnTo>
                        <a:lnTo>
                          <a:pt x="47084" y="10791"/>
                        </a:lnTo>
                        <a:lnTo>
                          <a:pt x="1" y="10791"/>
                        </a:lnTo>
                      </a:path>
                    </a:pathLst>
                  </a:custGeom>
                  <a:solidFill>
                    <a:schemeClr val="dk1"/>
                  </a:solid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4582;p119">
                    <a:extLst>
                      <a:ext uri="{FF2B5EF4-FFF2-40B4-BE49-F238E27FC236}">
                        <a16:creationId xmlns:a16="http://schemas.microsoft.com/office/drawing/2014/main" id="{B88E4E7F-E4CE-4887-CA86-D28A71518505}"/>
                      </a:ext>
                    </a:extLst>
                  </p:cNvPr>
                  <p:cNvSpPr/>
                  <p:nvPr/>
                </p:nvSpPr>
                <p:spPr>
                  <a:xfrm>
                    <a:off x="6371009" y="2406273"/>
                    <a:ext cx="327468" cy="328444"/>
                  </a:xfrm>
                  <a:custGeom>
                    <a:avLst/>
                    <a:gdLst/>
                    <a:ahLst/>
                    <a:cxnLst/>
                    <a:rect l="l" t="t" r="r" b="b"/>
                    <a:pathLst>
                      <a:path w="10062" h="10092" extrusionOk="0">
                        <a:moveTo>
                          <a:pt x="5046" y="0"/>
                        </a:moveTo>
                        <a:cubicBezTo>
                          <a:pt x="2250" y="0"/>
                          <a:pt x="1" y="2280"/>
                          <a:pt x="1" y="5046"/>
                        </a:cubicBezTo>
                        <a:cubicBezTo>
                          <a:pt x="1" y="7842"/>
                          <a:pt x="2250" y="10091"/>
                          <a:pt x="5046" y="10091"/>
                        </a:cubicBezTo>
                        <a:cubicBezTo>
                          <a:pt x="7812" y="10091"/>
                          <a:pt x="10062" y="7842"/>
                          <a:pt x="10062" y="5046"/>
                        </a:cubicBezTo>
                        <a:cubicBezTo>
                          <a:pt x="10062" y="2280"/>
                          <a:pt x="7812" y="0"/>
                          <a:pt x="50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4583;p119">
                    <a:extLst>
                      <a:ext uri="{FF2B5EF4-FFF2-40B4-BE49-F238E27FC236}">
                        <a16:creationId xmlns:a16="http://schemas.microsoft.com/office/drawing/2014/main" id="{4455D918-8E33-C2AB-23EB-2354D7A5B226}"/>
                      </a:ext>
                    </a:extLst>
                  </p:cNvPr>
                  <p:cNvSpPr/>
                  <p:nvPr/>
                </p:nvSpPr>
                <p:spPr>
                  <a:xfrm>
                    <a:off x="6403651" y="2439892"/>
                    <a:ext cx="262183" cy="261174"/>
                  </a:xfrm>
                  <a:custGeom>
                    <a:avLst/>
                    <a:gdLst/>
                    <a:ahLst/>
                    <a:cxnLst/>
                    <a:rect l="l" t="t" r="r" b="b"/>
                    <a:pathLst>
                      <a:path w="8056" h="8025" extrusionOk="0">
                        <a:moveTo>
                          <a:pt x="4043" y="1"/>
                        </a:moveTo>
                        <a:cubicBezTo>
                          <a:pt x="1824" y="1"/>
                          <a:pt x="1" y="1794"/>
                          <a:pt x="1" y="4013"/>
                        </a:cubicBezTo>
                        <a:cubicBezTo>
                          <a:pt x="1" y="6232"/>
                          <a:pt x="1824" y="8025"/>
                          <a:pt x="4043" y="8025"/>
                        </a:cubicBezTo>
                        <a:cubicBezTo>
                          <a:pt x="6262" y="8025"/>
                          <a:pt x="8056" y="6232"/>
                          <a:pt x="8056" y="4013"/>
                        </a:cubicBezTo>
                        <a:cubicBezTo>
                          <a:pt x="8056" y="1794"/>
                          <a:pt x="6262" y="1"/>
                          <a:pt x="40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4584;p119">
                    <a:extLst>
                      <a:ext uri="{FF2B5EF4-FFF2-40B4-BE49-F238E27FC236}">
                        <a16:creationId xmlns:a16="http://schemas.microsoft.com/office/drawing/2014/main" id="{1A1E4B72-A3F2-BDF9-FF19-A886B20E380D}"/>
                      </a:ext>
                    </a:extLst>
                  </p:cNvPr>
                  <p:cNvSpPr/>
                  <p:nvPr/>
                </p:nvSpPr>
                <p:spPr>
                  <a:xfrm>
                    <a:off x="6440263" y="2476504"/>
                    <a:ext cx="188956" cy="187980"/>
                  </a:xfrm>
                  <a:custGeom>
                    <a:avLst/>
                    <a:gdLst/>
                    <a:ahLst/>
                    <a:cxnLst/>
                    <a:rect l="l" t="t" r="r" b="b"/>
                    <a:pathLst>
                      <a:path w="5806" h="5776" extrusionOk="0">
                        <a:moveTo>
                          <a:pt x="2918" y="0"/>
                        </a:moveTo>
                        <a:cubicBezTo>
                          <a:pt x="1307" y="0"/>
                          <a:pt x="0" y="1277"/>
                          <a:pt x="0" y="2888"/>
                        </a:cubicBezTo>
                        <a:cubicBezTo>
                          <a:pt x="0" y="4499"/>
                          <a:pt x="1307" y="5775"/>
                          <a:pt x="2918" y="5775"/>
                        </a:cubicBezTo>
                        <a:cubicBezTo>
                          <a:pt x="4499" y="5775"/>
                          <a:pt x="5806" y="4499"/>
                          <a:pt x="5806" y="2888"/>
                        </a:cubicBezTo>
                        <a:cubicBezTo>
                          <a:pt x="5806" y="1277"/>
                          <a:pt x="4499" y="0"/>
                          <a:pt x="2918" y="0"/>
                        </a:cubicBezTo>
                        <a:close/>
                      </a:path>
                    </a:pathLst>
                  </a:custGeom>
                  <a:solidFill>
                    <a:schemeClr val="dk1"/>
                  </a:solidFill>
                  <a:ln w="835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4585;p119">
                    <a:extLst>
                      <a:ext uri="{FF2B5EF4-FFF2-40B4-BE49-F238E27FC236}">
                        <a16:creationId xmlns:a16="http://schemas.microsoft.com/office/drawing/2014/main" id="{8097AE48-0D8C-E2C2-1630-D542441BB51F}"/>
                      </a:ext>
                    </a:extLst>
                  </p:cNvPr>
                  <p:cNvSpPr/>
                  <p:nvPr/>
                </p:nvSpPr>
                <p:spPr>
                  <a:xfrm rot="2700000" flipH="1">
                    <a:off x="6269987" y="3888725"/>
                    <a:ext cx="529520" cy="529520"/>
                  </a:xfrm>
                  <a:custGeom>
                    <a:avLst/>
                    <a:gdLst/>
                    <a:ahLst/>
                    <a:cxnLst/>
                    <a:rect l="l" t="t" r="r" b="b"/>
                    <a:pathLst>
                      <a:path w="13345" h="13345" extrusionOk="0">
                        <a:moveTo>
                          <a:pt x="6688" y="1"/>
                        </a:moveTo>
                        <a:cubicBezTo>
                          <a:pt x="2980" y="1"/>
                          <a:pt x="1" y="2979"/>
                          <a:pt x="1" y="6657"/>
                        </a:cubicBezTo>
                        <a:cubicBezTo>
                          <a:pt x="1" y="10366"/>
                          <a:pt x="2980" y="13344"/>
                          <a:pt x="6688" y="13344"/>
                        </a:cubicBezTo>
                        <a:cubicBezTo>
                          <a:pt x="10366" y="13344"/>
                          <a:pt x="13345" y="10366"/>
                          <a:pt x="13345" y="6657"/>
                        </a:cubicBezTo>
                        <a:cubicBezTo>
                          <a:pt x="13345" y="2979"/>
                          <a:pt x="10366" y="1"/>
                          <a:pt x="66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4586;p119">
                    <a:extLst>
                      <a:ext uri="{FF2B5EF4-FFF2-40B4-BE49-F238E27FC236}">
                        <a16:creationId xmlns:a16="http://schemas.microsoft.com/office/drawing/2014/main" id="{EA3B9F91-0F83-CB13-768C-DD435031682C}"/>
                      </a:ext>
                    </a:extLst>
                  </p:cNvPr>
                  <p:cNvSpPr/>
                  <p:nvPr/>
                </p:nvSpPr>
                <p:spPr>
                  <a:xfrm rot="2700000" flipH="1">
                    <a:off x="5732073" y="3350847"/>
                    <a:ext cx="1605317" cy="1605266"/>
                  </a:xfrm>
                  <a:custGeom>
                    <a:avLst/>
                    <a:gdLst/>
                    <a:ahLst/>
                    <a:cxnLst/>
                    <a:rect l="l" t="t" r="r" b="b"/>
                    <a:pathLst>
                      <a:path w="31431" h="31430" fill="none" extrusionOk="0">
                        <a:moveTo>
                          <a:pt x="21035" y="2949"/>
                        </a:moveTo>
                        <a:cubicBezTo>
                          <a:pt x="28087" y="5867"/>
                          <a:pt x="31430" y="13952"/>
                          <a:pt x="28512" y="21035"/>
                        </a:cubicBezTo>
                        <a:cubicBezTo>
                          <a:pt x="25594" y="28086"/>
                          <a:pt x="17509" y="31430"/>
                          <a:pt x="10427" y="28512"/>
                        </a:cubicBezTo>
                        <a:cubicBezTo>
                          <a:pt x="3375" y="25594"/>
                          <a:pt x="1" y="17478"/>
                          <a:pt x="2949" y="10426"/>
                        </a:cubicBezTo>
                        <a:cubicBezTo>
                          <a:pt x="5867" y="3375"/>
                          <a:pt x="13953" y="1"/>
                          <a:pt x="21035" y="2949"/>
                        </a:cubicBezTo>
                        <a:close/>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4587;p119">
                    <a:extLst>
                      <a:ext uri="{FF2B5EF4-FFF2-40B4-BE49-F238E27FC236}">
                        <a16:creationId xmlns:a16="http://schemas.microsoft.com/office/drawing/2014/main" id="{C4E8FF83-9004-F1C2-4E70-7364A03D09D2}"/>
                      </a:ext>
                    </a:extLst>
                  </p:cNvPr>
                  <p:cNvSpPr/>
                  <p:nvPr/>
                </p:nvSpPr>
                <p:spPr>
                  <a:xfrm rot="2700000" flipH="1">
                    <a:off x="6073736" y="3575019"/>
                    <a:ext cx="1156924" cy="1156924"/>
                  </a:xfrm>
                  <a:custGeom>
                    <a:avLst/>
                    <a:gdLst/>
                    <a:ahLst/>
                    <a:cxnLst/>
                    <a:rect l="l" t="t" r="r" b="b"/>
                    <a:pathLst>
                      <a:path w="10670" h="10670" fill="none" extrusionOk="0">
                        <a:moveTo>
                          <a:pt x="6110" y="10669"/>
                        </a:moveTo>
                        <a:cubicBezTo>
                          <a:pt x="2037" y="10669"/>
                          <a:pt x="0" y="5745"/>
                          <a:pt x="2858" y="2888"/>
                        </a:cubicBezTo>
                        <a:cubicBezTo>
                          <a:pt x="5745" y="0"/>
                          <a:pt x="10669" y="2037"/>
                          <a:pt x="10669" y="6110"/>
                        </a:cubicBezTo>
                        <a:cubicBezTo>
                          <a:pt x="10669" y="8633"/>
                          <a:pt x="8602" y="10669"/>
                          <a:pt x="6110" y="10669"/>
                        </a:cubicBezTo>
                        <a:close/>
                      </a:path>
                    </a:pathLst>
                  </a:custGeom>
                  <a:noFill/>
                  <a:ln w="28575" cap="flat" cmpd="sng">
                    <a:solidFill>
                      <a:schemeClr val="accen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4588;p119">
                    <a:extLst>
                      <a:ext uri="{FF2B5EF4-FFF2-40B4-BE49-F238E27FC236}">
                        <a16:creationId xmlns:a16="http://schemas.microsoft.com/office/drawing/2014/main" id="{3B5C34D3-1A10-EB68-07E7-2987B37566F1}"/>
                      </a:ext>
                    </a:extLst>
                  </p:cNvPr>
                  <p:cNvSpPr/>
                  <p:nvPr/>
                </p:nvSpPr>
                <p:spPr>
                  <a:xfrm rot="2700000" flipH="1">
                    <a:off x="6327038" y="3945773"/>
                    <a:ext cx="415435" cy="415435"/>
                  </a:xfrm>
                  <a:custGeom>
                    <a:avLst/>
                    <a:gdLst/>
                    <a:ahLst/>
                    <a:cxnLst/>
                    <a:rect l="l" t="t" r="r" b="b"/>
                    <a:pathLst>
                      <a:path w="13345" h="13345" extrusionOk="0">
                        <a:moveTo>
                          <a:pt x="6688" y="1"/>
                        </a:moveTo>
                        <a:cubicBezTo>
                          <a:pt x="2980" y="1"/>
                          <a:pt x="1" y="2979"/>
                          <a:pt x="1" y="6657"/>
                        </a:cubicBezTo>
                        <a:cubicBezTo>
                          <a:pt x="1" y="10366"/>
                          <a:pt x="2980" y="13344"/>
                          <a:pt x="6688" y="13344"/>
                        </a:cubicBezTo>
                        <a:cubicBezTo>
                          <a:pt x="10366" y="13344"/>
                          <a:pt x="13345" y="10366"/>
                          <a:pt x="13345" y="6657"/>
                        </a:cubicBezTo>
                        <a:cubicBezTo>
                          <a:pt x="13345" y="2979"/>
                          <a:pt x="10366" y="1"/>
                          <a:pt x="6688" y="1"/>
                        </a:cubicBezTo>
                        <a:close/>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4589;p119">
                    <a:extLst>
                      <a:ext uri="{FF2B5EF4-FFF2-40B4-BE49-F238E27FC236}">
                        <a16:creationId xmlns:a16="http://schemas.microsoft.com/office/drawing/2014/main" id="{BD20BB20-FB3B-27CD-1B9B-0C0A4D0B9097}"/>
                      </a:ext>
                    </a:extLst>
                  </p:cNvPr>
                  <p:cNvSpPr/>
                  <p:nvPr/>
                </p:nvSpPr>
                <p:spPr>
                  <a:xfrm rot="2700000" flipH="1">
                    <a:off x="6445027" y="4063770"/>
                    <a:ext cx="179432" cy="179432"/>
                  </a:xfrm>
                  <a:custGeom>
                    <a:avLst/>
                    <a:gdLst/>
                    <a:ahLst/>
                    <a:cxnLst/>
                    <a:rect l="l" t="t" r="r" b="b"/>
                    <a:pathLst>
                      <a:path w="13345" h="13345" extrusionOk="0">
                        <a:moveTo>
                          <a:pt x="6688" y="1"/>
                        </a:moveTo>
                        <a:cubicBezTo>
                          <a:pt x="2980" y="1"/>
                          <a:pt x="1" y="2979"/>
                          <a:pt x="1" y="6657"/>
                        </a:cubicBezTo>
                        <a:cubicBezTo>
                          <a:pt x="1" y="10366"/>
                          <a:pt x="2980" y="13344"/>
                          <a:pt x="6688" y="13344"/>
                        </a:cubicBezTo>
                        <a:cubicBezTo>
                          <a:pt x="10366" y="13344"/>
                          <a:pt x="13345" y="10366"/>
                          <a:pt x="13345" y="6657"/>
                        </a:cubicBezTo>
                        <a:cubicBezTo>
                          <a:pt x="13345" y="2979"/>
                          <a:pt x="10366" y="1"/>
                          <a:pt x="66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 name="Google Shape;4590;p119">
                  <a:extLst>
                    <a:ext uri="{FF2B5EF4-FFF2-40B4-BE49-F238E27FC236}">
                      <a16:creationId xmlns:a16="http://schemas.microsoft.com/office/drawing/2014/main" id="{B895EFBE-4195-CDA4-5965-8938C6503831}"/>
                    </a:ext>
                  </a:extLst>
                </p:cNvPr>
                <p:cNvGrpSpPr/>
                <p:nvPr/>
              </p:nvGrpSpPr>
              <p:grpSpPr>
                <a:xfrm>
                  <a:off x="4716935" y="2738838"/>
                  <a:ext cx="1862947" cy="1862940"/>
                  <a:chOff x="4707894" y="2819553"/>
                  <a:chExt cx="1862947" cy="1862940"/>
                </a:xfrm>
              </p:grpSpPr>
              <p:cxnSp>
                <p:nvCxnSpPr>
                  <p:cNvPr id="57" name="Google Shape;4591;p119">
                    <a:extLst>
                      <a:ext uri="{FF2B5EF4-FFF2-40B4-BE49-F238E27FC236}">
                        <a16:creationId xmlns:a16="http://schemas.microsoft.com/office/drawing/2014/main" id="{25BDEC28-8252-D91A-593A-1DB0A59F3907}"/>
                      </a:ext>
                    </a:extLst>
                  </p:cNvPr>
                  <p:cNvCxnSpPr/>
                  <p:nvPr/>
                </p:nvCxnSpPr>
                <p:spPr>
                  <a:xfrm rot="10800000" flipH="1">
                    <a:off x="4956841" y="2819553"/>
                    <a:ext cx="1614000" cy="1614000"/>
                  </a:xfrm>
                  <a:prstGeom prst="straightConnector1">
                    <a:avLst/>
                  </a:prstGeom>
                  <a:noFill/>
                  <a:ln w="28575" cap="flat" cmpd="sng">
                    <a:solidFill>
                      <a:schemeClr val="dk1"/>
                    </a:solidFill>
                    <a:prstDash val="solid"/>
                    <a:round/>
                    <a:headEnd type="none" w="med" len="med"/>
                    <a:tailEnd type="oval" w="med" len="med"/>
                  </a:ln>
                </p:spPr>
              </p:cxnSp>
              <p:sp>
                <p:nvSpPr>
                  <p:cNvPr id="58" name="Google Shape;4592;p119">
                    <a:extLst>
                      <a:ext uri="{FF2B5EF4-FFF2-40B4-BE49-F238E27FC236}">
                        <a16:creationId xmlns:a16="http://schemas.microsoft.com/office/drawing/2014/main" id="{0A9DEBA0-195E-B981-5E99-BA0BCFDBE6D0}"/>
                      </a:ext>
                    </a:extLst>
                  </p:cNvPr>
                  <p:cNvSpPr/>
                  <p:nvPr/>
                </p:nvSpPr>
                <p:spPr>
                  <a:xfrm rot="-2700000">
                    <a:off x="4776059" y="4286376"/>
                    <a:ext cx="327464" cy="328440"/>
                  </a:xfrm>
                  <a:custGeom>
                    <a:avLst/>
                    <a:gdLst/>
                    <a:ahLst/>
                    <a:cxnLst/>
                    <a:rect l="l" t="t" r="r" b="b"/>
                    <a:pathLst>
                      <a:path w="10062" h="10092" extrusionOk="0">
                        <a:moveTo>
                          <a:pt x="5046" y="0"/>
                        </a:moveTo>
                        <a:cubicBezTo>
                          <a:pt x="2250" y="0"/>
                          <a:pt x="1" y="2280"/>
                          <a:pt x="1" y="5046"/>
                        </a:cubicBezTo>
                        <a:cubicBezTo>
                          <a:pt x="1" y="7842"/>
                          <a:pt x="2250" y="10091"/>
                          <a:pt x="5046" y="10091"/>
                        </a:cubicBezTo>
                        <a:cubicBezTo>
                          <a:pt x="7812" y="10091"/>
                          <a:pt x="10062" y="7842"/>
                          <a:pt x="10062" y="5046"/>
                        </a:cubicBezTo>
                        <a:cubicBezTo>
                          <a:pt x="10062" y="2280"/>
                          <a:pt x="7812" y="0"/>
                          <a:pt x="50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4593;p119">
                    <a:extLst>
                      <a:ext uri="{FF2B5EF4-FFF2-40B4-BE49-F238E27FC236}">
                        <a16:creationId xmlns:a16="http://schemas.microsoft.com/office/drawing/2014/main" id="{C298A1D9-D920-23EC-7054-7D87AA9BA593}"/>
                      </a:ext>
                    </a:extLst>
                  </p:cNvPr>
                  <p:cNvSpPr/>
                  <p:nvPr/>
                </p:nvSpPr>
                <p:spPr>
                  <a:xfrm rot="-2700000">
                    <a:off x="4808689" y="4320000"/>
                    <a:ext cx="262179" cy="261170"/>
                  </a:xfrm>
                  <a:custGeom>
                    <a:avLst/>
                    <a:gdLst/>
                    <a:ahLst/>
                    <a:cxnLst/>
                    <a:rect l="l" t="t" r="r" b="b"/>
                    <a:pathLst>
                      <a:path w="8056" h="8025" extrusionOk="0">
                        <a:moveTo>
                          <a:pt x="4043" y="1"/>
                        </a:moveTo>
                        <a:cubicBezTo>
                          <a:pt x="1824" y="1"/>
                          <a:pt x="1" y="1794"/>
                          <a:pt x="1" y="4013"/>
                        </a:cubicBezTo>
                        <a:cubicBezTo>
                          <a:pt x="1" y="6232"/>
                          <a:pt x="1824" y="8025"/>
                          <a:pt x="4043" y="8025"/>
                        </a:cubicBezTo>
                        <a:cubicBezTo>
                          <a:pt x="6262" y="8025"/>
                          <a:pt x="8056" y="6232"/>
                          <a:pt x="8056" y="4013"/>
                        </a:cubicBezTo>
                        <a:cubicBezTo>
                          <a:pt x="8056" y="1794"/>
                          <a:pt x="6262" y="1"/>
                          <a:pt x="40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4594;p119">
                    <a:extLst>
                      <a:ext uri="{FF2B5EF4-FFF2-40B4-BE49-F238E27FC236}">
                        <a16:creationId xmlns:a16="http://schemas.microsoft.com/office/drawing/2014/main" id="{FB34B35D-1E61-C5E8-2FA2-3ADE03380EE2}"/>
                      </a:ext>
                    </a:extLst>
                  </p:cNvPr>
                  <p:cNvSpPr/>
                  <p:nvPr/>
                </p:nvSpPr>
                <p:spPr>
                  <a:xfrm rot="-2700000">
                    <a:off x="5279571" y="3772556"/>
                    <a:ext cx="582678" cy="91027"/>
                  </a:xfrm>
                  <a:custGeom>
                    <a:avLst/>
                    <a:gdLst/>
                    <a:ahLst/>
                    <a:cxnLst/>
                    <a:rect l="l" t="t" r="r" b="b"/>
                    <a:pathLst>
                      <a:path w="17904" h="2797" extrusionOk="0">
                        <a:moveTo>
                          <a:pt x="0" y="0"/>
                        </a:moveTo>
                        <a:lnTo>
                          <a:pt x="0" y="2797"/>
                        </a:lnTo>
                        <a:lnTo>
                          <a:pt x="2827" y="2797"/>
                        </a:lnTo>
                        <a:lnTo>
                          <a:pt x="2827" y="0"/>
                        </a:lnTo>
                        <a:close/>
                        <a:moveTo>
                          <a:pt x="3770" y="0"/>
                        </a:moveTo>
                        <a:lnTo>
                          <a:pt x="3770" y="2797"/>
                        </a:lnTo>
                        <a:lnTo>
                          <a:pt x="6596" y="2797"/>
                        </a:lnTo>
                        <a:lnTo>
                          <a:pt x="6596" y="0"/>
                        </a:lnTo>
                        <a:close/>
                        <a:moveTo>
                          <a:pt x="7539" y="0"/>
                        </a:moveTo>
                        <a:lnTo>
                          <a:pt x="7539" y="2797"/>
                        </a:lnTo>
                        <a:lnTo>
                          <a:pt x="10365" y="2797"/>
                        </a:lnTo>
                        <a:lnTo>
                          <a:pt x="10365" y="0"/>
                        </a:lnTo>
                        <a:close/>
                        <a:moveTo>
                          <a:pt x="11308" y="0"/>
                        </a:moveTo>
                        <a:lnTo>
                          <a:pt x="11308" y="2797"/>
                        </a:lnTo>
                        <a:lnTo>
                          <a:pt x="14134" y="2797"/>
                        </a:lnTo>
                        <a:lnTo>
                          <a:pt x="14134" y="0"/>
                        </a:lnTo>
                        <a:close/>
                        <a:moveTo>
                          <a:pt x="15077" y="0"/>
                        </a:moveTo>
                        <a:lnTo>
                          <a:pt x="15077" y="2797"/>
                        </a:lnTo>
                        <a:lnTo>
                          <a:pt x="17904" y="2797"/>
                        </a:lnTo>
                        <a:lnTo>
                          <a:pt x="17904" y="0"/>
                        </a:lnTo>
                        <a:close/>
                      </a:path>
                    </a:pathLst>
                  </a:custGeom>
                  <a:solidFill>
                    <a:schemeClr val="dk1"/>
                  </a:solidFill>
                  <a:ln w="835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4595;p119">
                    <a:extLst>
                      <a:ext uri="{FF2B5EF4-FFF2-40B4-BE49-F238E27FC236}">
                        <a16:creationId xmlns:a16="http://schemas.microsoft.com/office/drawing/2014/main" id="{1203237A-FF0D-F6A8-BBFF-7C856DCBC689}"/>
                      </a:ext>
                    </a:extLst>
                  </p:cNvPr>
                  <p:cNvSpPr/>
                  <p:nvPr/>
                </p:nvSpPr>
                <p:spPr>
                  <a:xfrm rot="-2700000">
                    <a:off x="4845312" y="4356608"/>
                    <a:ext cx="188954" cy="187978"/>
                  </a:xfrm>
                  <a:custGeom>
                    <a:avLst/>
                    <a:gdLst/>
                    <a:ahLst/>
                    <a:cxnLst/>
                    <a:rect l="l" t="t" r="r" b="b"/>
                    <a:pathLst>
                      <a:path w="5806" h="5776" extrusionOk="0">
                        <a:moveTo>
                          <a:pt x="2918" y="0"/>
                        </a:moveTo>
                        <a:cubicBezTo>
                          <a:pt x="1307" y="0"/>
                          <a:pt x="0" y="1277"/>
                          <a:pt x="0" y="2888"/>
                        </a:cubicBezTo>
                        <a:cubicBezTo>
                          <a:pt x="0" y="4499"/>
                          <a:pt x="1307" y="5775"/>
                          <a:pt x="2918" y="5775"/>
                        </a:cubicBezTo>
                        <a:cubicBezTo>
                          <a:pt x="4499" y="5775"/>
                          <a:pt x="5806" y="4499"/>
                          <a:pt x="5806" y="2888"/>
                        </a:cubicBezTo>
                        <a:cubicBezTo>
                          <a:pt x="5806" y="1277"/>
                          <a:pt x="4499" y="0"/>
                          <a:pt x="2918" y="0"/>
                        </a:cubicBezTo>
                        <a:close/>
                      </a:path>
                    </a:pathLst>
                  </a:custGeom>
                  <a:noFill/>
                  <a:ln w="28575"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2" name="Google Shape;4596;p119">
                <a:extLst>
                  <a:ext uri="{FF2B5EF4-FFF2-40B4-BE49-F238E27FC236}">
                    <a16:creationId xmlns:a16="http://schemas.microsoft.com/office/drawing/2014/main" id="{DD3BBF29-2407-D99C-32B0-4D4C0249274B}"/>
                  </a:ext>
                </a:extLst>
              </p:cNvPr>
              <p:cNvSpPr/>
              <p:nvPr/>
            </p:nvSpPr>
            <p:spPr>
              <a:xfrm>
                <a:off x="7136942" y="1152386"/>
                <a:ext cx="582686" cy="91028"/>
              </a:xfrm>
              <a:custGeom>
                <a:avLst/>
                <a:gdLst/>
                <a:ahLst/>
                <a:cxnLst/>
                <a:rect l="l" t="t" r="r" b="b"/>
                <a:pathLst>
                  <a:path w="17904" h="2797" extrusionOk="0">
                    <a:moveTo>
                      <a:pt x="0" y="0"/>
                    </a:moveTo>
                    <a:lnTo>
                      <a:pt x="0" y="2797"/>
                    </a:lnTo>
                    <a:lnTo>
                      <a:pt x="2827" y="2797"/>
                    </a:lnTo>
                    <a:lnTo>
                      <a:pt x="2827" y="0"/>
                    </a:lnTo>
                    <a:close/>
                    <a:moveTo>
                      <a:pt x="3770" y="0"/>
                    </a:moveTo>
                    <a:lnTo>
                      <a:pt x="3770" y="2797"/>
                    </a:lnTo>
                    <a:lnTo>
                      <a:pt x="6596" y="2797"/>
                    </a:lnTo>
                    <a:lnTo>
                      <a:pt x="6596" y="0"/>
                    </a:lnTo>
                    <a:close/>
                    <a:moveTo>
                      <a:pt x="7539" y="0"/>
                    </a:moveTo>
                    <a:lnTo>
                      <a:pt x="7539" y="2797"/>
                    </a:lnTo>
                    <a:lnTo>
                      <a:pt x="10365" y="2797"/>
                    </a:lnTo>
                    <a:lnTo>
                      <a:pt x="10365" y="0"/>
                    </a:lnTo>
                    <a:close/>
                    <a:moveTo>
                      <a:pt x="11308" y="0"/>
                    </a:moveTo>
                    <a:lnTo>
                      <a:pt x="11308" y="2797"/>
                    </a:lnTo>
                    <a:lnTo>
                      <a:pt x="14134" y="2797"/>
                    </a:lnTo>
                    <a:lnTo>
                      <a:pt x="14134" y="0"/>
                    </a:lnTo>
                    <a:close/>
                    <a:moveTo>
                      <a:pt x="15077" y="0"/>
                    </a:moveTo>
                    <a:lnTo>
                      <a:pt x="15077" y="2797"/>
                    </a:lnTo>
                    <a:lnTo>
                      <a:pt x="17904" y="2797"/>
                    </a:lnTo>
                    <a:lnTo>
                      <a:pt x="17904" y="0"/>
                    </a:lnTo>
                    <a:close/>
                  </a:path>
                </a:pathLst>
              </a:custGeom>
              <a:solidFill>
                <a:schemeClr val="dk1"/>
              </a:solidFill>
              <a:ln w="1905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447"/>
                                        </p:tgtEl>
                                        <p:attrNameLst>
                                          <p:attrName>style.visibility</p:attrName>
                                        </p:attrNameLst>
                                      </p:cBhvr>
                                      <p:to>
                                        <p:strVal val="visible"/>
                                      </p:to>
                                    </p:set>
                                    <p:anim calcmode="lin" valueType="num">
                                      <p:cBhvr additive="base">
                                        <p:cTn id="7" dur="1000"/>
                                        <p:tgtEl>
                                          <p:spTgt spid="1447"/>
                                        </p:tgtEl>
                                        <p:attrNameLst>
                                          <p:attrName>ppt_x</p:attrName>
                                        </p:attrNameLst>
                                      </p:cBhvr>
                                      <p:tavLst>
                                        <p:tav tm="0">
                                          <p:val>
                                            <p:strVal val="#ppt_x+1"/>
                                          </p:val>
                                        </p:tav>
                                        <p:tav tm="100000">
                                          <p:val>
                                            <p:strVal val="#ppt_x"/>
                                          </p:val>
                                        </p:tav>
                                      </p:tavLst>
                                    </p:anim>
                                  </p:childTnLst>
                                </p:cTn>
                              </p:par>
                              <p:par>
                                <p:cTn id="8" presetID="2" presetClass="entr" presetSubtype="2" fill="hold" nodeType="withEffect">
                                  <p:stCondLst>
                                    <p:cond delay="0"/>
                                  </p:stCondLst>
                                  <p:childTnLst>
                                    <p:set>
                                      <p:cBhvr>
                                        <p:cTn id="9" dur="1" fill="hold">
                                          <p:stCondLst>
                                            <p:cond delay="0"/>
                                          </p:stCondLst>
                                        </p:cTn>
                                        <p:tgtEl>
                                          <p:spTgt spid="1448"/>
                                        </p:tgtEl>
                                        <p:attrNameLst>
                                          <p:attrName>style.visibility</p:attrName>
                                        </p:attrNameLst>
                                      </p:cBhvr>
                                      <p:to>
                                        <p:strVal val="visible"/>
                                      </p:to>
                                    </p:set>
                                    <p:anim calcmode="lin" valueType="num">
                                      <p:cBhvr additive="base">
                                        <p:cTn id="10" dur="1000"/>
                                        <p:tgtEl>
                                          <p:spTgt spid="1448"/>
                                        </p:tgtEl>
                                        <p:attrNameLst>
                                          <p:attrName>ppt_x</p:attrName>
                                        </p:attrNameLst>
                                      </p:cBhvr>
                                      <p:tavLst>
                                        <p:tav tm="0">
                                          <p:val>
                                            <p:strVal val="#ppt_x+1"/>
                                          </p:val>
                                        </p:tav>
                                        <p:tav tm="100000">
                                          <p:val>
                                            <p:strVal val="#ppt_x"/>
                                          </p:val>
                                        </p:tav>
                                      </p:tavLst>
                                    </p:anim>
                                  </p:childTnLst>
                                </p:cTn>
                              </p:par>
                              <p:par>
                                <p:cTn id="11" presetID="2" presetClass="entr" presetSubtype="2" fill="hold" nodeType="withEffect">
                                  <p:stCondLst>
                                    <p:cond delay="0"/>
                                  </p:stCondLst>
                                  <p:childTnLst>
                                    <p:set>
                                      <p:cBhvr>
                                        <p:cTn id="12" dur="1" fill="hold">
                                          <p:stCondLst>
                                            <p:cond delay="0"/>
                                          </p:stCondLst>
                                        </p:cTn>
                                        <p:tgtEl>
                                          <p:spTgt spid="1449"/>
                                        </p:tgtEl>
                                        <p:attrNameLst>
                                          <p:attrName>style.visibility</p:attrName>
                                        </p:attrNameLst>
                                      </p:cBhvr>
                                      <p:to>
                                        <p:strVal val="visible"/>
                                      </p:to>
                                    </p:set>
                                    <p:anim calcmode="lin" valueType="num">
                                      <p:cBhvr additive="base">
                                        <p:cTn id="13" dur="1000"/>
                                        <p:tgtEl>
                                          <p:spTgt spid="1449"/>
                                        </p:tgtEl>
                                        <p:attrNameLst>
                                          <p:attrName>ppt_x</p:attrName>
                                        </p:attrNameLst>
                                      </p:cBhvr>
                                      <p:tavLst>
                                        <p:tav tm="0">
                                          <p:val>
                                            <p:strVal val="#ppt_x+1"/>
                                          </p:val>
                                        </p:tav>
                                        <p:tav tm="100000">
                                          <p:val>
                                            <p:strVal val="#ppt_x"/>
                                          </p:val>
                                        </p:tav>
                                      </p:tavLst>
                                    </p:anim>
                                  </p:childTnLst>
                                </p:cTn>
                              </p:par>
                              <p:par>
                                <p:cTn id="14" presetID="2" presetClass="entr" presetSubtype="2" fill="hold" nodeType="withEffect">
                                  <p:stCondLst>
                                    <p:cond delay="0"/>
                                  </p:stCondLst>
                                  <p:childTnLst>
                                    <p:set>
                                      <p:cBhvr>
                                        <p:cTn id="15" dur="1" fill="hold">
                                          <p:stCondLst>
                                            <p:cond delay="0"/>
                                          </p:stCondLst>
                                        </p:cTn>
                                        <p:tgtEl>
                                          <p:spTgt spid="1450"/>
                                        </p:tgtEl>
                                        <p:attrNameLst>
                                          <p:attrName>style.visibility</p:attrName>
                                        </p:attrNameLst>
                                      </p:cBhvr>
                                      <p:to>
                                        <p:strVal val="visible"/>
                                      </p:to>
                                    </p:set>
                                    <p:anim calcmode="lin" valueType="num">
                                      <p:cBhvr additive="base">
                                        <p:cTn id="16" dur="1000"/>
                                        <p:tgtEl>
                                          <p:spTgt spid="1450"/>
                                        </p:tgtEl>
                                        <p:attrNameLst>
                                          <p:attrName>ppt_x</p:attrName>
                                        </p:attrNameLst>
                                      </p:cBhvr>
                                      <p:tavLst>
                                        <p:tav tm="0">
                                          <p:val>
                                            <p:strVal val="#ppt_x+1"/>
                                          </p:val>
                                        </p:tav>
                                        <p:tav tm="100000">
                                          <p:val>
                                            <p:strVal val="#ppt_x"/>
                                          </p:val>
                                        </p:tav>
                                      </p:tavLst>
                                    </p:anim>
                                  </p:childTnLst>
                                </p:cTn>
                              </p:par>
                              <p:par>
                                <p:cTn id="17" presetID="2" presetClass="entr" presetSubtype="2" fill="hold" nodeType="withEffect">
                                  <p:stCondLst>
                                    <p:cond delay="0"/>
                                  </p:stCondLst>
                                  <p:childTnLst>
                                    <p:set>
                                      <p:cBhvr>
                                        <p:cTn id="18" dur="1" fill="hold">
                                          <p:stCondLst>
                                            <p:cond delay="0"/>
                                          </p:stCondLst>
                                        </p:cTn>
                                        <p:tgtEl>
                                          <p:spTgt spid="1451"/>
                                        </p:tgtEl>
                                        <p:attrNameLst>
                                          <p:attrName>style.visibility</p:attrName>
                                        </p:attrNameLst>
                                      </p:cBhvr>
                                      <p:to>
                                        <p:strVal val="visible"/>
                                      </p:to>
                                    </p:set>
                                    <p:anim calcmode="lin" valueType="num">
                                      <p:cBhvr additive="base">
                                        <p:cTn id="19" dur="1000"/>
                                        <p:tgtEl>
                                          <p:spTgt spid="1451"/>
                                        </p:tgtEl>
                                        <p:attrNameLst>
                                          <p:attrName>ppt_x</p:attrName>
                                        </p:attrNameLst>
                                      </p:cBhvr>
                                      <p:tavLst>
                                        <p:tav tm="0">
                                          <p:val>
                                            <p:strVal val="#ppt_x+1"/>
                                          </p:val>
                                        </p:tav>
                                        <p:tav tm="100000">
                                          <p:val>
                                            <p:strVal val="#ppt_x"/>
                                          </p:val>
                                        </p:tav>
                                      </p:tavLst>
                                    </p:anim>
                                  </p:childTnLst>
                                </p:cTn>
                              </p:par>
                              <p:par>
                                <p:cTn id="20" presetID="2" presetClass="entr" presetSubtype="2" fill="hold" nodeType="withEffect">
                                  <p:stCondLst>
                                    <p:cond delay="0"/>
                                  </p:stCondLst>
                                  <p:childTnLst>
                                    <p:set>
                                      <p:cBhvr>
                                        <p:cTn id="21" dur="1" fill="hold">
                                          <p:stCondLst>
                                            <p:cond delay="0"/>
                                          </p:stCondLst>
                                        </p:cTn>
                                        <p:tgtEl>
                                          <p:spTgt spid="1452"/>
                                        </p:tgtEl>
                                        <p:attrNameLst>
                                          <p:attrName>style.visibility</p:attrName>
                                        </p:attrNameLst>
                                      </p:cBhvr>
                                      <p:to>
                                        <p:strVal val="visible"/>
                                      </p:to>
                                    </p:set>
                                    <p:anim calcmode="lin" valueType="num">
                                      <p:cBhvr additive="base">
                                        <p:cTn id="22" dur="1000"/>
                                        <p:tgtEl>
                                          <p:spTgt spid="1452"/>
                                        </p:tgtEl>
                                        <p:attrNameLst>
                                          <p:attrName>ppt_x</p:attrName>
                                        </p:attrNameLst>
                                      </p:cBhvr>
                                      <p:tavLst>
                                        <p:tav tm="0">
                                          <p:val>
                                            <p:strVal val="#ppt_x+1"/>
                                          </p:val>
                                        </p:tav>
                                        <p:tav tm="100000">
                                          <p:val>
                                            <p:strVal val="#ppt_x"/>
                                          </p:val>
                                        </p:tav>
                                      </p:tavLst>
                                    </p:anim>
                                  </p:childTnLst>
                                </p:cTn>
                              </p:par>
                              <p:par>
                                <p:cTn id="23" presetID="2" presetClass="entr" presetSubtype="2" fill="hold" nodeType="withEffect">
                                  <p:stCondLst>
                                    <p:cond delay="0"/>
                                  </p:stCondLst>
                                  <p:childTnLst>
                                    <p:set>
                                      <p:cBhvr>
                                        <p:cTn id="24" dur="1" fill="hold">
                                          <p:stCondLst>
                                            <p:cond delay="0"/>
                                          </p:stCondLst>
                                        </p:cTn>
                                        <p:tgtEl>
                                          <p:spTgt spid="1455"/>
                                        </p:tgtEl>
                                        <p:attrNameLst>
                                          <p:attrName>style.visibility</p:attrName>
                                        </p:attrNameLst>
                                      </p:cBhvr>
                                      <p:to>
                                        <p:strVal val="visible"/>
                                      </p:to>
                                    </p:set>
                                    <p:anim calcmode="lin" valueType="num">
                                      <p:cBhvr additive="base">
                                        <p:cTn id="25" dur="1000"/>
                                        <p:tgtEl>
                                          <p:spTgt spid="1455"/>
                                        </p:tgtEl>
                                        <p:attrNameLst>
                                          <p:attrName>ppt_x</p:attrName>
                                        </p:attrNameLst>
                                      </p:cBhvr>
                                      <p:tavLst>
                                        <p:tav tm="0">
                                          <p:val>
                                            <p:strVal val="#ppt_x+1"/>
                                          </p:val>
                                        </p:tav>
                                        <p:tav tm="100000">
                                          <p:val>
                                            <p:strVal val="#ppt_x"/>
                                          </p:val>
                                        </p:tav>
                                      </p:tavLst>
                                    </p:anim>
                                  </p:childTnLst>
                                </p:cTn>
                              </p:par>
                              <p:par>
                                <p:cTn id="26" presetID="2" presetClass="entr" presetSubtype="2" fill="hold" nodeType="withEffect">
                                  <p:stCondLst>
                                    <p:cond delay="0"/>
                                  </p:stCondLst>
                                  <p:childTnLst>
                                    <p:set>
                                      <p:cBhvr>
                                        <p:cTn id="27" dur="1" fill="hold">
                                          <p:stCondLst>
                                            <p:cond delay="0"/>
                                          </p:stCondLst>
                                        </p:cTn>
                                        <p:tgtEl>
                                          <p:spTgt spid="1459"/>
                                        </p:tgtEl>
                                        <p:attrNameLst>
                                          <p:attrName>style.visibility</p:attrName>
                                        </p:attrNameLst>
                                      </p:cBhvr>
                                      <p:to>
                                        <p:strVal val="visible"/>
                                      </p:to>
                                    </p:set>
                                    <p:anim calcmode="lin" valueType="num">
                                      <p:cBhvr additive="base">
                                        <p:cTn id="28" dur="1000"/>
                                        <p:tgtEl>
                                          <p:spTgt spid="1459"/>
                                        </p:tgtEl>
                                        <p:attrNameLst>
                                          <p:attrName>ppt_x</p:attrName>
                                        </p:attrNameLst>
                                      </p:cBhvr>
                                      <p:tavLst>
                                        <p:tav tm="0">
                                          <p:val>
                                            <p:strVal val="#ppt_x+1"/>
                                          </p:val>
                                        </p:tav>
                                        <p:tav tm="100000">
                                          <p:val>
                                            <p:strVal val="#ppt_x"/>
                                          </p:val>
                                        </p:tav>
                                      </p:tavLst>
                                    </p:anim>
                                  </p:childTnLst>
                                </p:cTn>
                              </p:par>
                            </p:childTnLst>
                          </p:cTn>
                        </p:par>
                        <p:par>
                          <p:cTn id="29" fill="hold">
                            <p:stCondLst>
                              <p:cond delay="1000"/>
                            </p:stCondLst>
                            <p:childTnLst>
                              <p:par>
                                <p:cTn id="30" presetID="8" presetClass="emph" presetSubtype="0" fill="hold" nodeType="afterEffect">
                                  <p:stCondLst>
                                    <p:cond delay="0"/>
                                  </p:stCondLst>
                                  <p:childTnLst>
                                    <p:animRot by="-21600000">
                                      <p:cBhvr>
                                        <p:cTn id="31" dur="3100" fill="hold"/>
                                        <p:tgtEl>
                                          <p:spTgt spid="1459"/>
                                        </p:tgtEl>
                                        <p:attrNameLst>
                                          <p:attrName>r</p:attrName>
                                        </p:attrNameLst>
                                      </p:cBhvr>
                                    </p:animRot>
                                  </p:childTnLst>
                                </p:cTn>
                              </p:par>
                              <p:par>
                                <p:cTn id="32" presetID="10"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1000"/>
                                        <p:tgtEl>
                                          <p:spTgt spid="4"/>
                                        </p:tgtEl>
                                      </p:cBhvr>
                                    </p:animEffect>
                                  </p:childTnLst>
                                </p:cTn>
                              </p:par>
                              <p:par>
                                <p:cTn id="35" presetID="10" presetClass="entr" presetSubtype="0" fill="hold"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childTnLst>
                                </p:cTn>
                              </p:par>
                              <p:par>
                                <p:cTn id="38" presetID="2" presetClass="entr" presetSubtype="1"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additive="base">
                                        <p:cTn id="40" dur="1000"/>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56"/>
        <p:cNvGrpSpPr/>
        <p:nvPr/>
      </p:nvGrpSpPr>
      <p:grpSpPr>
        <a:xfrm>
          <a:off x="0" y="0"/>
          <a:ext cx="0" cy="0"/>
          <a:chOff x="0" y="0"/>
          <a:chExt cx="0" cy="0"/>
        </a:xfrm>
      </p:grpSpPr>
      <p:grpSp>
        <p:nvGrpSpPr>
          <p:cNvPr id="1559" name="Google Shape;1559;p68"/>
          <p:cNvGrpSpPr/>
          <p:nvPr/>
        </p:nvGrpSpPr>
        <p:grpSpPr>
          <a:xfrm rot="10800000" flipH="1">
            <a:off x="-12" y="4038425"/>
            <a:ext cx="2249325" cy="1657325"/>
            <a:chOff x="746475" y="-443725"/>
            <a:chExt cx="2249325" cy="1657325"/>
          </a:xfrm>
        </p:grpSpPr>
        <p:sp>
          <p:nvSpPr>
            <p:cNvPr id="1560" name="Google Shape;1560;p68"/>
            <p:cNvSpPr/>
            <p:nvPr/>
          </p:nvSpPr>
          <p:spPr>
            <a:xfrm>
              <a:off x="746475" y="-443725"/>
              <a:ext cx="2158875" cy="1560825"/>
            </a:xfrm>
            <a:custGeom>
              <a:avLst/>
              <a:gdLst/>
              <a:ahLst/>
              <a:cxnLst/>
              <a:rect l="l" t="t" r="r" b="b"/>
              <a:pathLst>
                <a:path w="86355" h="62433" fill="none" extrusionOk="0">
                  <a:moveTo>
                    <a:pt x="86355" y="62433"/>
                  </a:moveTo>
                  <a:lnTo>
                    <a:pt x="34621" y="14833"/>
                  </a:lnTo>
                  <a:lnTo>
                    <a:pt x="1" y="14833"/>
                  </a:lnTo>
                  <a:lnTo>
                    <a:pt x="1" y="0"/>
                  </a:lnTo>
                </a:path>
              </a:pathLst>
            </a:custGeom>
            <a:noFill/>
            <a:ln w="28575" cap="flat" cmpd="sng">
              <a:solidFill>
                <a:schemeClr val="accen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68"/>
            <p:cNvSpPr/>
            <p:nvPr/>
          </p:nvSpPr>
          <p:spPr>
            <a:xfrm>
              <a:off x="2877225" y="1095800"/>
              <a:ext cx="118575" cy="117800"/>
            </a:xfrm>
            <a:custGeom>
              <a:avLst/>
              <a:gdLst/>
              <a:ahLst/>
              <a:cxnLst/>
              <a:rect l="l" t="t" r="r" b="b"/>
              <a:pathLst>
                <a:path w="4743" h="4712" fill="none" extrusionOk="0">
                  <a:moveTo>
                    <a:pt x="4742" y="2007"/>
                  </a:moveTo>
                  <a:cubicBezTo>
                    <a:pt x="4742" y="3830"/>
                    <a:pt x="2554" y="4712"/>
                    <a:pt x="1277" y="3466"/>
                  </a:cubicBezTo>
                  <a:cubicBezTo>
                    <a:pt x="0" y="2189"/>
                    <a:pt x="912" y="0"/>
                    <a:pt x="2705" y="0"/>
                  </a:cubicBezTo>
                  <a:cubicBezTo>
                    <a:pt x="3830" y="0"/>
                    <a:pt x="4742" y="912"/>
                    <a:pt x="4742" y="2007"/>
                  </a:cubicBezTo>
                  <a:close/>
                </a:path>
              </a:pathLst>
            </a:custGeom>
            <a:noFill/>
            <a:ln w="28575" cap="flat" cmpd="sng">
              <a:solidFill>
                <a:schemeClr val="accen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62" name="Google Shape;1562;p68"/>
          <p:cNvGrpSpPr/>
          <p:nvPr/>
        </p:nvGrpSpPr>
        <p:grpSpPr>
          <a:xfrm rot="10800000" flipH="1">
            <a:off x="6903038" y="4038425"/>
            <a:ext cx="2240950" cy="1657325"/>
            <a:chOff x="4603700" y="-443725"/>
            <a:chExt cx="2240950" cy="1657325"/>
          </a:xfrm>
        </p:grpSpPr>
        <p:sp>
          <p:nvSpPr>
            <p:cNvPr id="1563" name="Google Shape;1563;p68"/>
            <p:cNvSpPr/>
            <p:nvPr/>
          </p:nvSpPr>
          <p:spPr>
            <a:xfrm>
              <a:off x="4689575" y="-443725"/>
              <a:ext cx="2155075" cy="1560825"/>
            </a:xfrm>
            <a:custGeom>
              <a:avLst/>
              <a:gdLst/>
              <a:ahLst/>
              <a:cxnLst/>
              <a:rect l="l" t="t" r="r" b="b"/>
              <a:pathLst>
                <a:path w="86203" h="62433" fill="none" extrusionOk="0">
                  <a:moveTo>
                    <a:pt x="0" y="62433"/>
                  </a:moveTo>
                  <a:lnTo>
                    <a:pt x="51916" y="14833"/>
                  </a:lnTo>
                  <a:lnTo>
                    <a:pt x="86202" y="14833"/>
                  </a:lnTo>
                  <a:lnTo>
                    <a:pt x="86202" y="0"/>
                  </a:lnTo>
                </a:path>
              </a:pathLst>
            </a:custGeom>
            <a:noFill/>
            <a:ln w="28575" cap="flat" cmpd="sng">
              <a:solidFill>
                <a:schemeClr val="accen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68"/>
            <p:cNvSpPr/>
            <p:nvPr/>
          </p:nvSpPr>
          <p:spPr>
            <a:xfrm>
              <a:off x="4603700" y="1095800"/>
              <a:ext cx="117800" cy="117800"/>
            </a:xfrm>
            <a:custGeom>
              <a:avLst/>
              <a:gdLst/>
              <a:ahLst/>
              <a:cxnLst/>
              <a:rect l="l" t="t" r="r" b="b"/>
              <a:pathLst>
                <a:path w="4712" h="4712" fill="none" extrusionOk="0">
                  <a:moveTo>
                    <a:pt x="0" y="2007"/>
                  </a:moveTo>
                  <a:cubicBezTo>
                    <a:pt x="0" y="3830"/>
                    <a:pt x="2158" y="4712"/>
                    <a:pt x="3435" y="3466"/>
                  </a:cubicBezTo>
                  <a:cubicBezTo>
                    <a:pt x="4712" y="2189"/>
                    <a:pt x="3800" y="0"/>
                    <a:pt x="2006" y="0"/>
                  </a:cubicBezTo>
                  <a:cubicBezTo>
                    <a:pt x="882" y="0"/>
                    <a:pt x="0" y="912"/>
                    <a:pt x="0" y="2007"/>
                  </a:cubicBezTo>
                  <a:close/>
                </a:path>
              </a:pathLst>
            </a:custGeom>
            <a:noFill/>
            <a:ln w="28575" cap="flat" cmpd="sng">
              <a:solidFill>
                <a:schemeClr val="accen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65" name="Google Shape;1565;p68"/>
          <p:cNvGrpSpPr/>
          <p:nvPr/>
        </p:nvGrpSpPr>
        <p:grpSpPr>
          <a:xfrm rot="5400000">
            <a:off x="4427059" y="897084"/>
            <a:ext cx="289868" cy="852000"/>
            <a:chOff x="456616" y="2161476"/>
            <a:chExt cx="289868" cy="852000"/>
          </a:xfrm>
        </p:grpSpPr>
        <p:sp>
          <p:nvSpPr>
            <p:cNvPr id="1566" name="Google Shape;1566;p68"/>
            <p:cNvSpPr/>
            <p:nvPr/>
          </p:nvSpPr>
          <p:spPr>
            <a:xfrm rot="-5400000">
              <a:off x="588942" y="2649556"/>
              <a:ext cx="25484" cy="289600"/>
            </a:xfrm>
            <a:custGeom>
              <a:avLst/>
              <a:gdLst/>
              <a:ahLst/>
              <a:cxnLst/>
              <a:rect l="l" t="t" r="r" b="b"/>
              <a:pathLst>
                <a:path w="761" h="8648" extrusionOk="0">
                  <a:moveTo>
                    <a:pt x="380" y="0"/>
                  </a:moveTo>
                  <a:cubicBezTo>
                    <a:pt x="190" y="0"/>
                    <a:pt x="0" y="130"/>
                    <a:pt x="0" y="388"/>
                  </a:cubicBezTo>
                  <a:lnTo>
                    <a:pt x="0" y="8260"/>
                  </a:lnTo>
                  <a:cubicBezTo>
                    <a:pt x="0" y="8519"/>
                    <a:pt x="190" y="8648"/>
                    <a:pt x="380" y="8648"/>
                  </a:cubicBezTo>
                  <a:cubicBezTo>
                    <a:pt x="570" y="8648"/>
                    <a:pt x="760" y="8519"/>
                    <a:pt x="760" y="8260"/>
                  </a:cubicBezTo>
                  <a:lnTo>
                    <a:pt x="760" y="388"/>
                  </a:lnTo>
                  <a:cubicBezTo>
                    <a:pt x="760" y="130"/>
                    <a:pt x="570" y="0"/>
                    <a:pt x="3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68"/>
            <p:cNvSpPr/>
            <p:nvPr/>
          </p:nvSpPr>
          <p:spPr>
            <a:xfrm rot="-5400000">
              <a:off x="588808" y="2235662"/>
              <a:ext cx="25484" cy="289868"/>
            </a:xfrm>
            <a:custGeom>
              <a:avLst/>
              <a:gdLst/>
              <a:ahLst/>
              <a:cxnLst/>
              <a:rect l="l" t="t" r="r" b="b"/>
              <a:pathLst>
                <a:path w="761" h="8656" extrusionOk="0">
                  <a:moveTo>
                    <a:pt x="365" y="1"/>
                  </a:moveTo>
                  <a:cubicBezTo>
                    <a:pt x="153" y="1"/>
                    <a:pt x="1" y="183"/>
                    <a:pt x="1" y="396"/>
                  </a:cubicBezTo>
                  <a:lnTo>
                    <a:pt x="1" y="8268"/>
                  </a:lnTo>
                  <a:cubicBezTo>
                    <a:pt x="1" y="8527"/>
                    <a:pt x="191" y="8656"/>
                    <a:pt x="381" y="8656"/>
                  </a:cubicBezTo>
                  <a:cubicBezTo>
                    <a:pt x="570" y="8656"/>
                    <a:pt x="760" y="8527"/>
                    <a:pt x="760" y="8268"/>
                  </a:cubicBezTo>
                  <a:lnTo>
                    <a:pt x="760" y="396"/>
                  </a:lnTo>
                  <a:cubicBezTo>
                    <a:pt x="760" y="183"/>
                    <a:pt x="578" y="1"/>
                    <a:pt x="3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68"/>
            <p:cNvSpPr/>
            <p:nvPr/>
          </p:nvSpPr>
          <p:spPr>
            <a:xfrm rot="-5400000">
              <a:off x="576234" y="2902231"/>
              <a:ext cx="25484" cy="197007"/>
            </a:xfrm>
            <a:custGeom>
              <a:avLst/>
              <a:gdLst/>
              <a:ahLst/>
              <a:cxnLst/>
              <a:rect l="l" t="t" r="r" b="b"/>
              <a:pathLst>
                <a:path w="761" h="5883" extrusionOk="0">
                  <a:moveTo>
                    <a:pt x="380" y="1"/>
                  </a:moveTo>
                  <a:cubicBezTo>
                    <a:pt x="190" y="1"/>
                    <a:pt x="0" y="130"/>
                    <a:pt x="0" y="388"/>
                  </a:cubicBezTo>
                  <a:lnTo>
                    <a:pt x="0" y="5495"/>
                  </a:lnTo>
                  <a:cubicBezTo>
                    <a:pt x="0" y="5753"/>
                    <a:pt x="190" y="5882"/>
                    <a:pt x="380" y="5882"/>
                  </a:cubicBezTo>
                  <a:cubicBezTo>
                    <a:pt x="570" y="5882"/>
                    <a:pt x="760" y="5753"/>
                    <a:pt x="760" y="5495"/>
                  </a:cubicBezTo>
                  <a:lnTo>
                    <a:pt x="760" y="388"/>
                  </a:lnTo>
                  <a:cubicBezTo>
                    <a:pt x="760" y="130"/>
                    <a:pt x="570" y="1"/>
                    <a:pt x="3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68"/>
            <p:cNvSpPr/>
            <p:nvPr/>
          </p:nvSpPr>
          <p:spPr>
            <a:xfrm rot="-5400000">
              <a:off x="575849" y="2488856"/>
              <a:ext cx="26489" cy="197241"/>
            </a:xfrm>
            <a:custGeom>
              <a:avLst/>
              <a:gdLst/>
              <a:ahLst/>
              <a:cxnLst/>
              <a:rect l="l" t="t" r="r" b="b"/>
              <a:pathLst>
                <a:path w="791" h="5890" extrusionOk="0">
                  <a:moveTo>
                    <a:pt x="410" y="1"/>
                  </a:moveTo>
                  <a:cubicBezTo>
                    <a:pt x="220" y="1"/>
                    <a:pt x="30" y="130"/>
                    <a:pt x="30" y="388"/>
                  </a:cubicBezTo>
                  <a:lnTo>
                    <a:pt x="30" y="5495"/>
                  </a:lnTo>
                  <a:cubicBezTo>
                    <a:pt x="0" y="5707"/>
                    <a:pt x="182" y="5890"/>
                    <a:pt x="395" y="5890"/>
                  </a:cubicBezTo>
                  <a:cubicBezTo>
                    <a:pt x="608" y="5890"/>
                    <a:pt x="790" y="5707"/>
                    <a:pt x="790" y="5495"/>
                  </a:cubicBezTo>
                  <a:lnTo>
                    <a:pt x="790" y="388"/>
                  </a:lnTo>
                  <a:cubicBezTo>
                    <a:pt x="790" y="130"/>
                    <a:pt x="600" y="1"/>
                    <a:pt x="4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68"/>
            <p:cNvSpPr/>
            <p:nvPr/>
          </p:nvSpPr>
          <p:spPr>
            <a:xfrm rot="-5400000">
              <a:off x="576619" y="2076100"/>
              <a:ext cx="25484" cy="196237"/>
            </a:xfrm>
            <a:custGeom>
              <a:avLst/>
              <a:gdLst/>
              <a:ahLst/>
              <a:cxnLst/>
              <a:rect l="l" t="t" r="r" b="b"/>
              <a:pathLst>
                <a:path w="761" h="5860" extrusionOk="0">
                  <a:moveTo>
                    <a:pt x="396" y="0"/>
                  </a:moveTo>
                  <a:cubicBezTo>
                    <a:pt x="183" y="0"/>
                    <a:pt x="1" y="152"/>
                    <a:pt x="1" y="365"/>
                  </a:cubicBezTo>
                  <a:lnTo>
                    <a:pt x="1" y="5472"/>
                  </a:lnTo>
                  <a:cubicBezTo>
                    <a:pt x="1" y="5730"/>
                    <a:pt x="191" y="5859"/>
                    <a:pt x="381" y="5859"/>
                  </a:cubicBezTo>
                  <a:cubicBezTo>
                    <a:pt x="570" y="5859"/>
                    <a:pt x="760" y="5730"/>
                    <a:pt x="760" y="5472"/>
                  </a:cubicBezTo>
                  <a:lnTo>
                    <a:pt x="760" y="365"/>
                  </a:lnTo>
                  <a:cubicBezTo>
                    <a:pt x="760" y="152"/>
                    <a:pt x="608" y="0"/>
                    <a:pt x="3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71" name="Google Shape;1571;p68">
            <a:hlinkClick r:id="" action="ppaction://hlinkshowjump?jump=nextslide"/>
          </p:cNvPr>
          <p:cNvSpPr/>
          <p:nvPr/>
        </p:nvSpPr>
        <p:spPr>
          <a:xfrm>
            <a:off x="4814125" y="4913101"/>
            <a:ext cx="228600" cy="313800"/>
          </a:xfrm>
          <a:prstGeom prst="rect">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68">
            <a:hlinkClick r:id="" action="ppaction://hlinkshowjump?jump=nextslide"/>
          </p:cNvPr>
          <p:cNvSpPr/>
          <p:nvPr/>
        </p:nvSpPr>
        <p:spPr>
          <a:xfrm>
            <a:off x="4884413" y="4973160"/>
            <a:ext cx="88024" cy="110279"/>
          </a:xfrm>
          <a:custGeom>
            <a:avLst/>
            <a:gdLst/>
            <a:ahLst/>
            <a:cxnLst/>
            <a:rect l="l" t="t" r="r" b="b"/>
            <a:pathLst>
              <a:path w="1739" h="2179" extrusionOk="0">
                <a:moveTo>
                  <a:pt x="1" y="1"/>
                </a:moveTo>
                <a:lnTo>
                  <a:pt x="1" y="2179"/>
                </a:lnTo>
                <a:lnTo>
                  <a:pt x="758" y="2179"/>
                </a:lnTo>
                <a:lnTo>
                  <a:pt x="1739" y="1090"/>
                </a:lnTo>
                <a:lnTo>
                  <a:pt x="758" y="1"/>
                </a:lnTo>
                <a:close/>
              </a:path>
            </a:pathLst>
          </a:cu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68">
            <a:hlinkClick r:id="" action="ppaction://hlinkshowjump?jump=previousslide"/>
          </p:cNvPr>
          <p:cNvSpPr/>
          <p:nvPr/>
        </p:nvSpPr>
        <p:spPr>
          <a:xfrm>
            <a:off x="4101275" y="4913101"/>
            <a:ext cx="228600" cy="313800"/>
          </a:xfrm>
          <a:prstGeom prst="rect">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68">
            <a:hlinkClick r:id="" action="ppaction://hlinkshowjump?jump=previousslide"/>
          </p:cNvPr>
          <p:cNvSpPr/>
          <p:nvPr/>
        </p:nvSpPr>
        <p:spPr>
          <a:xfrm flipH="1">
            <a:off x="4171563" y="4973162"/>
            <a:ext cx="88024" cy="110274"/>
          </a:xfrm>
          <a:custGeom>
            <a:avLst/>
            <a:gdLst/>
            <a:ahLst/>
            <a:cxnLst/>
            <a:rect l="l" t="t" r="r" b="b"/>
            <a:pathLst>
              <a:path w="1739" h="2179" extrusionOk="0">
                <a:moveTo>
                  <a:pt x="1" y="1"/>
                </a:moveTo>
                <a:lnTo>
                  <a:pt x="1" y="2179"/>
                </a:lnTo>
                <a:lnTo>
                  <a:pt x="758" y="2179"/>
                </a:lnTo>
                <a:lnTo>
                  <a:pt x="1739" y="1090"/>
                </a:lnTo>
                <a:lnTo>
                  <a:pt x="758" y="1"/>
                </a:lnTo>
                <a:close/>
              </a:path>
            </a:pathLst>
          </a:cu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68">
            <a:hlinkClick r:id="rId3" action="ppaction://hlinksldjump"/>
          </p:cNvPr>
          <p:cNvSpPr/>
          <p:nvPr/>
        </p:nvSpPr>
        <p:spPr>
          <a:xfrm>
            <a:off x="4457700" y="4913101"/>
            <a:ext cx="228600" cy="313800"/>
          </a:xfrm>
          <a:prstGeom prst="rect">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576" name="Google Shape;1576;p68">
            <a:hlinkClick r:id="rId3" action="ppaction://hlinksldjump"/>
          </p:cNvPr>
          <p:cNvCxnSpPr/>
          <p:nvPr/>
        </p:nvCxnSpPr>
        <p:spPr>
          <a:xfrm>
            <a:off x="4528050" y="5043541"/>
            <a:ext cx="87900" cy="0"/>
          </a:xfrm>
          <a:prstGeom prst="straightConnector1">
            <a:avLst/>
          </a:prstGeom>
          <a:noFill/>
          <a:ln w="19050" cap="rnd" cmpd="sng">
            <a:solidFill>
              <a:schemeClr val="dk2"/>
            </a:solidFill>
            <a:prstDash val="solid"/>
            <a:round/>
            <a:headEnd type="none" w="med" len="med"/>
            <a:tailEnd type="none" w="med" len="med"/>
          </a:ln>
        </p:spPr>
      </p:cxnSp>
      <p:cxnSp>
        <p:nvCxnSpPr>
          <p:cNvPr id="1577" name="Google Shape;1577;p68">
            <a:hlinkClick r:id="rId3" action="ppaction://hlinksldjump"/>
          </p:cNvPr>
          <p:cNvCxnSpPr/>
          <p:nvPr/>
        </p:nvCxnSpPr>
        <p:spPr>
          <a:xfrm>
            <a:off x="4528050" y="4982575"/>
            <a:ext cx="87900" cy="0"/>
          </a:xfrm>
          <a:prstGeom prst="straightConnector1">
            <a:avLst/>
          </a:prstGeom>
          <a:noFill/>
          <a:ln w="19050" cap="rnd" cmpd="sng">
            <a:solidFill>
              <a:schemeClr val="dk2"/>
            </a:solidFill>
            <a:prstDash val="solid"/>
            <a:round/>
            <a:headEnd type="none" w="med" len="med"/>
            <a:tailEnd type="none" w="med" len="med"/>
          </a:ln>
        </p:spPr>
      </p:cxnSp>
      <p:cxnSp>
        <p:nvCxnSpPr>
          <p:cNvPr id="1578" name="Google Shape;1578;p68">
            <a:hlinkClick r:id="rId3" action="ppaction://hlinksldjump"/>
          </p:cNvPr>
          <p:cNvCxnSpPr/>
          <p:nvPr/>
        </p:nvCxnSpPr>
        <p:spPr>
          <a:xfrm>
            <a:off x="4528050" y="5074024"/>
            <a:ext cx="87900" cy="0"/>
          </a:xfrm>
          <a:prstGeom prst="straightConnector1">
            <a:avLst/>
          </a:prstGeom>
          <a:noFill/>
          <a:ln w="19050" cap="rnd" cmpd="sng">
            <a:solidFill>
              <a:schemeClr val="dk2"/>
            </a:solidFill>
            <a:prstDash val="solid"/>
            <a:round/>
            <a:headEnd type="none" w="med" len="med"/>
            <a:tailEnd type="none" w="med" len="med"/>
          </a:ln>
        </p:spPr>
      </p:cxnSp>
      <p:cxnSp>
        <p:nvCxnSpPr>
          <p:cNvPr id="1579" name="Google Shape;1579;p68">
            <a:hlinkClick r:id="rId3" action="ppaction://hlinksldjump"/>
          </p:cNvPr>
          <p:cNvCxnSpPr/>
          <p:nvPr/>
        </p:nvCxnSpPr>
        <p:spPr>
          <a:xfrm>
            <a:off x="4528050" y="5013058"/>
            <a:ext cx="87900" cy="0"/>
          </a:xfrm>
          <a:prstGeom prst="straightConnector1">
            <a:avLst/>
          </a:prstGeom>
          <a:noFill/>
          <a:ln w="19050" cap="rnd" cmpd="sng">
            <a:solidFill>
              <a:schemeClr val="dk2"/>
            </a:solidFill>
            <a:prstDash val="solid"/>
            <a:round/>
            <a:headEnd type="none" w="med" len="med"/>
            <a:tailEnd type="none" w="med" len="med"/>
          </a:ln>
        </p:spPr>
      </p:cxnSp>
      <p:graphicFrame>
        <p:nvGraphicFramePr>
          <p:cNvPr id="6" name="Content Placeholder 3">
            <a:extLst>
              <a:ext uri="{FF2B5EF4-FFF2-40B4-BE49-F238E27FC236}">
                <a16:creationId xmlns:a16="http://schemas.microsoft.com/office/drawing/2014/main" id="{9ABCF945-B26D-A5A1-C68B-959FDB03C1BB}"/>
              </a:ext>
            </a:extLst>
          </p:cNvPr>
          <p:cNvGraphicFramePr>
            <a:graphicFrameLocks/>
          </p:cNvGraphicFramePr>
          <p:nvPr>
            <p:extLst>
              <p:ext uri="{D42A27DB-BD31-4B8C-83A1-F6EECF244321}">
                <p14:modId xmlns:p14="http://schemas.microsoft.com/office/powerpoint/2010/main" val="130884458"/>
              </p:ext>
            </p:extLst>
          </p:nvPr>
        </p:nvGraphicFramePr>
        <p:xfrm>
          <a:off x="95746" y="1431537"/>
          <a:ext cx="8926003" cy="18296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TextBox 6">
            <a:extLst>
              <a:ext uri="{FF2B5EF4-FFF2-40B4-BE49-F238E27FC236}">
                <a16:creationId xmlns:a16="http://schemas.microsoft.com/office/drawing/2014/main" id="{C9BF9E78-D9C6-94F5-4FE4-308DABF89498}"/>
              </a:ext>
            </a:extLst>
          </p:cNvPr>
          <p:cNvSpPr txBox="1"/>
          <p:nvPr/>
        </p:nvSpPr>
        <p:spPr>
          <a:xfrm>
            <a:off x="0" y="3195251"/>
            <a:ext cx="1470473" cy="923330"/>
          </a:xfrm>
          <a:prstGeom prst="rect">
            <a:avLst/>
          </a:prstGeom>
          <a:noFill/>
        </p:spPr>
        <p:txBody>
          <a:bodyPr wrap="square" rtlCol="0">
            <a:spAutoFit/>
          </a:bodyPr>
          <a:lstStyle/>
          <a:p>
            <a:pPr algn="ctr" defTabSz="457200">
              <a:buClrTx/>
              <a:buFontTx/>
              <a:buNone/>
            </a:pPr>
            <a:r>
              <a:rPr lang="sr-Latn-RS" sz="1800" kern="1200" dirty="0">
                <a:solidFill>
                  <a:schemeClr val="bg2"/>
                </a:solidFill>
                <a:latin typeface="Source Sans Pro" panose="020B0503030403020204" pitchFamily="34" charset="0"/>
                <a:ea typeface="Source Sans Pro" panose="020B0503030403020204" pitchFamily="34" charset="0"/>
                <a:cs typeface="+mn-cs"/>
              </a:rPr>
              <a:t>The passenger network</a:t>
            </a:r>
            <a:endParaRPr lang="en-US" sz="1800" kern="1200" dirty="0">
              <a:solidFill>
                <a:schemeClr val="bg2"/>
              </a:solidFill>
              <a:latin typeface="Source Sans Pro" panose="020B0503030403020204" pitchFamily="34" charset="0"/>
              <a:ea typeface="Source Sans Pro" panose="020B0503030403020204" pitchFamily="34" charset="0"/>
              <a:cs typeface="+mn-cs"/>
            </a:endParaRPr>
          </a:p>
        </p:txBody>
      </p:sp>
      <p:sp>
        <p:nvSpPr>
          <p:cNvPr id="8" name="TextBox 7">
            <a:extLst>
              <a:ext uri="{FF2B5EF4-FFF2-40B4-BE49-F238E27FC236}">
                <a16:creationId xmlns:a16="http://schemas.microsoft.com/office/drawing/2014/main" id="{FE692CBA-C0C0-D484-6D7C-F1FB39FC58C1}"/>
              </a:ext>
            </a:extLst>
          </p:cNvPr>
          <p:cNvSpPr txBox="1"/>
          <p:nvPr/>
        </p:nvSpPr>
        <p:spPr>
          <a:xfrm>
            <a:off x="1485789" y="3281869"/>
            <a:ext cx="1527048" cy="646331"/>
          </a:xfrm>
          <a:prstGeom prst="rect">
            <a:avLst/>
          </a:prstGeom>
          <a:noFill/>
        </p:spPr>
        <p:txBody>
          <a:bodyPr wrap="square" rtlCol="0">
            <a:spAutoFit/>
          </a:bodyPr>
          <a:lstStyle/>
          <a:p>
            <a:pPr algn="ctr" defTabSz="457200">
              <a:buClrTx/>
              <a:buFontTx/>
              <a:buNone/>
            </a:pPr>
            <a:r>
              <a:rPr lang="sr-Latn-RS" sz="1800" kern="1200" dirty="0">
                <a:solidFill>
                  <a:schemeClr val="bg2"/>
                </a:solidFill>
                <a:latin typeface="Source Sans Pro" panose="020B0503030403020204" pitchFamily="34" charset="0"/>
                <a:ea typeface="Source Sans Pro" panose="020B0503030403020204" pitchFamily="34" charset="0"/>
                <a:cs typeface="+mn-cs"/>
              </a:rPr>
              <a:t>has been handling</a:t>
            </a:r>
            <a:endParaRPr lang="en-US" sz="1800" kern="1200" dirty="0">
              <a:solidFill>
                <a:schemeClr val="bg2"/>
              </a:solidFill>
              <a:latin typeface="Source Sans Pro" panose="020B0503030403020204" pitchFamily="34" charset="0"/>
              <a:ea typeface="Source Sans Pro" panose="020B0503030403020204" pitchFamily="34" charset="0"/>
              <a:cs typeface="+mn-cs"/>
            </a:endParaRPr>
          </a:p>
        </p:txBody>
      </p:sp>
      <p:sp>
        <p:nvSpPr>
          <p:cNvPr id="9" name="TextBox 8">
            <a:extLst>
              <a:ext uri="{FF2B5EF4-FFF2-40B4-BE49-F238E27FC236}">
                <a16:creationId xmlns:a16="http://schemas.microsoft.com/office/drawing/2014/main" id="{BBB66F25-9EF6-FCF0-C494-CAC39D88C340}"/>
              </a:ext>
            </a:extLst>
          </p:cNvPr>
          <p:cNvSpPr txBox="1"/>
          <p:nvPr/>
        </p:nvSpPr>
        <p:spPr>
          <a:xfrm>
            <a:off x="2937799" y="3195251"/>
            <a:ext cx="1719072" cy="923330"/>
          </a:xfrm>
          <a:prstGeom prst="rect">
            <a:avLst/>
          </a:prstGeom>
          <a:noFill/>
        </p:spPr>
        <p:txBody>
          <a:bodyPr wrap="square" rtlCol="0">
            <a:spAutoFit/>
          </a:bodyPr>
          <a:lstStyle/>
          <a:p>
            <a:pPr algn="ctr" defTabSz="457200">
              <a:buClrTx/>
              <a:buFontTx/>
              <a:buNone/>
            </a:pPr>
            <a:r>
              <a:rPr lang="sr-Latn-RS" sz="1800" kern="1200" dirty="0">
                <a:solidFill>
                  <a:schemeClr val="bg2"/>
                </a:solidFill>
                <a:latin typeface="Source Sans Pro" panose="020B0503030403020204" pitchFamily="34" charset="0"/>
                <a:ea typeface="Source Sans Pro" panose="020B0503030403020204" pitchFamily="34" charset="0"/>
                <a:cs typeface="+mn-cs"/>
              </a:rPr>
              <a:t>the problems of public transport</a:t>
            </a:r>
            <a:endParaRPr lang="en-US" sz="1800" kern="1200" dirty="0">
              <a:solidFill>
                <a:schemeClr val="bg2"/>
              </a:solidFill>
              <a:latin typeface="Source Sans Pro" panose="020B0503030403020204" pitchFamily="34" charset="0"/>
              <a:ea typeface="Source Sans Pro" panose="020B0503030403020204" pitchFamily="34" charset="0"/>
              <a:cs typeface="+mn-cs"/>
            </a:endParaRPr>
          </a:p>
        </p:txBody>
      </p:sp>
      <p:sp>
        <p:nvSpPr>
          <p:cNvPr id="10" name="TextBox 9">
            <a:extLst>
              <a:ext uri="{FF2B5EF4-FFF2-40B4-BE49-F238E27FC236}">
                <a16:creationId xmlns:a16="http://schemas.microsoft.com/office/drawing/2014/main" id="{FD317056-89C2-AD1B-0C58-9A347DE9F649}"/>
              </a:ext>
            </a:extLst>
          </p:cNvPr>
          <p:cNvSpPr txBox="1"/>
          <p:nvPr/>
        </p:nvSpPr>
        <p:spPr>
          <a:xfrm>
            <a:off x="4673006" y="3211595"/>
            <a:ext cx="1458062" cy="646331"/>
          </a:xfrm>
          <a:prstGeom prst="rect">
            <a:avLst/>
          </a:prstGeom>
          <a:noFill/>
        </p:spPr>
        <p:txBody>
          <a:bodyPr wrap="square" rtlCol="0">
            <a:spAutoFit/>
          </a:bodyPr>
          <a:lstStyle/>
          <a:p>
            <a:pPr algn="ctr" defTabSz="457200">
              <a:buClrTx/>
              <a:buFontTx/>
              <a:buNone/>
            </a:pPr>
            <a:r>
              <a:rPr lang="sr-Latn-RS" sz="1800" kern="1200" dirty="0">
                <a:solidFill>
                  <a:schemeClr val="bg2"/>
                </a:solidFill>
                <a:latin typeface="Source Sans Pro" panose="020B0503030403020204" pitchFamily="34" charset="0"/>
                <a:ea typeface="Source Sans Pro" panose="020B0503030403020204" pitchFamily="34" charset="0"/>
                <a:cs typeface="+mn-cs"/>
              </a:rPr>
              <a:t>quickly and efficiently</a:t>
            </a:r>
            <a:endParaRPr lang="en-US" sz="1800" kern="1200" dirty="0">
              <a:solidFill>
                <a:schemeClr val="bg2"/>
              </a:solidFill>
              <a:latin typeface="Source Sans Pro" panose="020B0503030403020204" pitchFamily="34" charset="0"/>
              <a:ea typeface="Source Sans Pro" panose="020B0503030403020204" pitchFamily="34" charset="0"/>
              <a:cs typeface="+mn-cs"/>
            </a:endParaRPr>
          </a:p>
        </p:txBody>
      </p:sp>
      <p:sp>
        <p:nvSpPr>
          <p:cNvPr id="11" name="TextBox 10">
            <a:extLst>
              <a:ext uri="{FF2B5EF4-FFF2-40B4-BE49-F238E27FC236}">
                <a16:creationId xmlns:a16="http://schemas.microsoft.com/office/drawing/2014/main" id="{4F53E7A4-B0F0-9238-C722-C91D6B6BE27B}"/>
              </a:ext>
            </a:extLst>
          </p:cNvPr>
          <p:cNvSpPr txBox="1"/>
          <p:nvPr/>
        </p:nvSpPr>
        <p:spPr>
          <a:xfrm>
            <a:off x="6051029" y="3175063"/>
            <a:ext cx="1704016" cy="923330"/>
          </a:xfrm>
          <a:prstGeom prst="rect">
            <a:avLst/>
          </a:prstGeom>
          <a:noFill/>
        </p:spPr>
        <p:txBody>
          <a:bodyPr wrap="square" rtlCol="0">
            <a:spAutoFit/>
          </a:bodyPr>
          <a:lstStyle/>
          <a:p>
            <a:pPr algn="ctr" defTabSz="457200">
              <a:buClrTx/>
              <a:buFontTx/>
              <a:buNone/>
            </a:pPr>
            <a:r>
              <a:rPr lang="sr-Latn-RS" sz="1800" kern="1200" dirty="0">
                <a:solidFill>
                  <a:schemeClr val="bg2"/>
                </a:solidFill>
                <a:latin typeface="Source Sans Pro" panose="020B0503030403020204" pitchFamily="34" charset="0"/>
                <a:ea typeface="Source Sans Pro" panose="020B0503030403020204" pitchFamily="34" charset="0"/>
                <a:cs typeface="+mn-cs"/>
              </a:rPr>
              <a:t>in and around large conurbations</a:t>
            </a:r>
            <a:endParaRPr lang="en-US" sz="1800" kern="1200" dirty="0">
              <a:solidFill>
                <a:schemeClr val="bg2"/>
              </a:solidFill>
              <a:latin typeface="Source Sans Pro" panose="020B0503030403020204" pitchFamily="34" charset="0"/>
              <a:ea typeface="Source Sans Pro" panose="020B0503030403020204" pitchFamily="34" charset="0"/>
              <a:cs typeface="+mn-cs"/>
            </a:endParaRPr>
          </a:p>
        </p:txBody>
      </p:sp>
      <p:sp>
        <p:nvSpPr>
          <p:cNvPr id="12" name="TextBox 11">
            <a:extLst>
              <a:ext uri="{FF2B5EF4-FFF2-40B4-BE49-F238E27FC236}">
                <a16:creationId xmlns:a16="http://schemas.microsoft.com/office/drawing/2014/main" id="{7BF2F243-B996-E089-8A7B-CC889A3C3976}"/>
              </a:ext>
            </a:extLst>
          </p:cNvPr>
          <p:cNvSpPr txBox="1"/>
          <p:nvPr/>
        </p:nvSpPr>
        <p:spPr>
          <a:xfrm>
            <a:off x="7675006" y="3336981"/>
            <a:ext cx="1458062" cy="646331"/>
          </a:xfrm>
          <a:prstGeom prst="rect">
            <a:avLst/>
          </a:prstGeom>
          <a:noFill/>
        </p:spPr>
        <p:txBody>
          <a:bodyPr wrap="square" rtlCol="0">
            <a:spAutoFit/>
          </a:bodyPr>
          <a:lstStyle/>
          <a:p>
            <a:pPr algn="ctr" defTabSz="457200">
              <a:buClrTx/>
              <a:buFontTx/>
              <a:buNone/>
            </a:pPr>
            <a:r>
              <a:rPr lang="sr-Latn-RS" sz="1800" kern="1200" dirty="0">
                <a:solidFill>
                  <a:schemeClr val="bg2"/>
                </a:solidFill>
                <a:latin typeface="Source Sans Pro" panose="020B0503030403020204" pitchFamily="34" charset="0"/>
                <a:ea typeface="Source Sans Pro" panose="020B0503030403020204" pitchFamily="34" charset="0"/>
                <a:cs typeface="+mn-cs"/>
              </a:rPr>
              <a:t>since it was established</a:t>
            </a:r>
            <a:endParaRPr lang="en-US" sz="1800" kern="1200" dirty="0">
              <a:solidFill>
                <a:schemeClr val="bg2"/>
              </a:solidFill>
              <a:latin typeface="Source Sans Pro" panose="020B0503030403020204" pitchFamily="34" charset="0"/>
              <a:ea typeface="Source Sans Pro" panose="020B0503030403020204" pitchFamily="34" charset="0"/>
              <a:cs typeface="+mn-cs"/>
            </a:endParaRPr>
          </a:p>
        </p:txBody>
      </p:sp>
      <mc:AlternateContent xmlns:mc="http://schemas.openxmlformats.org/markup-compatibility/2006" xmlns:p14="http://schemas.microsoft.com/office/powerpoint/2010/main" xmlns:aink="http://schemas.microsoft.com/office/drawing/2016/ink">
        <mc:Choice Requires="p14 aink">
          <p:contentPart p14:bwMode="auto" r:id="rId9">
            <p14:nvContentPartPr>
              <p14:cNvPr id="14" name="Ink 13">
                <a:extLst>
                  <a:ext uri="{FF2B5EF4-FFF2-40B4-BE49-F238E27FC236}">
                    <a16:creationId xmlns:a16="http://schemas.microsoft.com/office/drawing/2014/main" id="{DB71DB6B-4131-3FA3-13CF-8F97F3637628}"/>
                  </a:ext>
                </a:extLst>
              </p14:cNvPr>
              <p14:cNvContentPartPr/>
              <p14:nvPr/>
            </p14:nvContentPartPr>
            <p14:xfrm>
              <a:off x="158869" y="2950516"/>
              <a:ext cx="7849080" cy="524160"/>
            </p14:xfrm>
          </p:contentPart>
        </mc:Choice>
        <mc:Fallback xmlns="">
          <p:pic>
            <p:nvPicPr>
              <p:cNvPr id="14" name="Ink 13">
                <a:extLst>
                  <a:ext uri="{FF2B5EF4-FFF2-40B4-BE49-F238E27FC236}">
                    <a16:creationId xmlns:a16="http://schemas.microsoft.com/office/drawing/2014/main" id="{DB71DB6B-4131-3FA3-13CF-8F97F3637628}"/>
                  </a:ext>
                </a:extLst>
              </p:cNvPr>
              <p:cNvPicPr/>
              <p:nvPr/>
            </p:nvPicPr>
            <p:blipFill>
              <a:blip r:embed="rId10"/>
              <a:stretch>
                <a:fillRect/>
              </a:stretch>
            </p:blipFill>
            <p:spPr>
              <a:xfrm>
                <a:off x="152749" y="2944396"/>
                <a:ext cx="7861320" cy="536400"/>
              </a:xfrm>
              <a:prstGeom prst="rect">
                <a:avLst/>
              </a:prstGeom>
            </p:spPr>
          </p:pic>
        </mc:Fallback>
      </mc:AlternateContent>
      <p:sp>
        <p:nvSpPr>
          <p:cNvPr id="15" name="Google Shape;2064;p83">
            <a:extLst>
              <a:ext uri="{FF2B5EF4-FFF2-40B4-BE49-F238E27FC236}">
                <a16:creationId xmlns:a16="http://schemas.microsoft.com/office/drawing/2014/main" id="{F101D121-03F0-DCE0-FF93-3A5DAE102B5B}"/>
              </a:ext>
            </a:extLst>
          </p:cNvPr>
          <p:cNvSpPr txBox="1">
            <a:spLocks noGrp="1"/>
          </p:cNvSpPr>
          <p:nvPr>
            <p:ph type="title"/>
          </p:nvPr>
        </p:nvSpPr>
        <p:spPr>
          <a:xfrm>
            <a:off x="713325" y="539700"/>
            <a:ext cx="5337704" cy="477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sr-Latn-RS" sz="2800" dirty="0"/>
              <a:t>DECLARATIVE SENTENCES</a:t>
            </a:r>
            <a:endParaRPr sz="2800" dirty="0"/>
          </a:p>
        </p:txBody>
      </p:sp>
      <p:pic>
        <p:nvPicPr>
          <p:cNvPr id="16" name="Picture 15">
            <a:extLst>
              <a:ext uri="{FF2B5EF4-FFF2-40B4-BE49-F238E27FC236}">
                <a16:creationId xmlns:a16="http://schemas.microsoft.com/office/drawing/2014/main" id="{E57681EE-845B-4FC0-017E-D9F1ABCA987E}"/>
              </a:ext>
            </a:extLst>
          </p:cNvPr>
          <p:cNvPicPr>
            <a:picLocks noChangeAspect="1"/>
          </p:cNvPicPr>
          <p:nvPr/>
        </p:nvPicPr>
        <p:blipFill>
          <a:blip r:embed="rId11"/>
          <a:stretch>
            <a:fillRect/>
          </a:stretch>
        </p:blipFill>
        <p:spPr>
          <a:xfrm>
            <a:off x="7096741" y="74107"/>
            <a:ext cx="1911483" cy="144621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anim calcmode="lin" valueType="num">
                                      <p:cBhvr additive="base">
                                        <p:cTn id="19"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
                                            <p:txEl>
                                              <p:pRg st="0" end="0"/>
                                            </p:txEl>
                                          </p:spTgt>
                                        </p:tgtEl>
                                        <p:attrNameLst>
                                          <p:attrName>style.visibility</p:attrName>
                                        </p:attrNameLst>
                                      </p:cBhvr>
                                      <p:to>
                                        <p:strVal val="visible"/>
                                      </p:to>
                                    </p:set>
                                    <p:anim calcmode="lin" valueType="num">
                                      <p:cBhvr additive="base">
                                        <p:cTn id="25"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1">
                                            <p:txEl>
                                              <p:pRg st="0" end="0"/>
                                            </p:txEl>
                                          </p:spTgt>
                                        </p:tgtEl>
                                        <p:attrNameLst>
                                          <p:attrName>style.visibility</p:attrName>
                                        </p:attrNameLst>
                                      </p:cBhvr>
                                      <p:to>
                                        <p:strVal val="visible"/>
                                      </p:to>
                                    </p:set>
                                    <p:anim calcmode="lin" valueType="num">
                                      <p:cBhvr additive="base">
                                        <p:cTn id="31"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2">
                                            <p:txEl>
                                              <p:pRg st="0" end="0"/>
                                            </p:txEl>
                                          </p:spTgt>
                                        </p:tgtEl>
                                        <p:attrNameLst>
                                          <p:attrName>style.visibility</p:attrName>
                                        </p:attrNameLst>
                                      </p:cBhvr>
                                      <p:to>
                                        <p:strVal val="visible"/>
                                      </p:to>
                                    </p:set>
                                    <p:anim calcmode="lin" valueType="num">
                                      <p:cBhvr additive="base">
                                        <p:cTn id="3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63" presetClass="entr" presetSubtype="0" fill="hold" nodeType="click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p:cTn id="43" dur="750" fill="hold"/>
                                        <p:tgtEl>
                                          <p:spTgt spid="14"/>
                                        </p:tgtEl>
                                        <p:attrNameLst>
                                          <p:attrName>drawProgress</p:attrName>
                                        </p:attrNameLst>
                                      </p:cBhvr>
                                      <p:tavLst>
                                        <p:tav tm="0">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56"/>
        <p:cNvGrpSpPr/>
        <p:nvPr/>
      </p:nvGrpSpPr>
      <p:grpSpPr>
        <a:xfrm>
          <a:off x="0" y="0"/>
          <a:ext cx="0" cy="0"/>
          <a:chOff x="0" y="0"/>
          <a:chExt cx="0" cy="0"/>
        </a:xfrm>
      </p:grpSpPr>
      <p:grpSp>
        <p:nvGrpSpPr>
          <p:cNvPr id="1559" name="Google Shape;1559;p68"/>
          <p:cNvGrpSpPr/>
          <p:nvPr/>
        </p:nvGrpSpPr>
        <p:grpSpPr>
          <a:xfrm rot="10800000" flipH="1">
            <a:off x="-12" y="4038425"/>
            <a:ext cx="2249325" cy="1657325"/>
            <a:chOff x="746475" y="-443725"/>
            <a:chExt cx="2249325" cy="1657325"/>
          </a:xfrm>
        </p:grpSpPr>
        <p:sp>
          <p:nvSpPr>
            <p:cNvPr id="1560" name="Google Shape;1560;p68"/>
            <p:cNvSpPr/>
            <p:nvPr/>
          </p:nvSpPr>
          <p:spPr>
            <a:xfrm>
              <a:off x="746475" y="-443725"/>
              <a:ext cx="2158875" cy="1560825"/>
            </a:xfrm>
            <a:custGeom>
              <a:avLst/>
              <a:gdLst/>
              <a:ahLst/>
              <a:cxnLst/>
              <a:rect l="l" t="t" r="r" b="b"/>
              <a:pathLst>
                <a:path w="86355" h="62433" fill="none" extrusionOk="0">
                  <a:moveTo>
                    <a:pt x="86355" y="62433"/>
                  </a:moveTo>
                  <a:lnTo>
                    <a:pt x="34621" y="14833"/>
                  </a:lnTo>
                  <a:lnTo>
                    <a:pt x="1" y="14833"/>
                  </a:lnTo>
                  <a:lnTo>
                    <a:pt x="1" y="0"/>
                  </a:lnTo>
                </a:path>
              </a:pathLst>
            </a:custGeom>
            <a:noFill/>
            <a:ln w="28575" cap="flat" cmpd="sng">
              <a:solidFill>
                <a:schemeClr val="accen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68"/>
            <p:cNvSpPr/>
            <p:nvPr/>
          </p:nvSpPr>
          <p:spPr>
            <a:xfrm>
              <a:off x="2877225" y="1095800"/>
              <a:ext cx="118575" cy="117800"/>
            </a:xfrm>
            <a:custGeom>
              <a:avLst/>
              <a:gdLst/>
              <a:ahLst/>
              <a:cxnLst/>
              <a:rect l="l" t="t" r="r" b="b"/>
              <a:pathLst>
                <a:path w="4743" h="4712" fill="none" extrusionOk="0">
                  <a:moveTo>
                    <a:pt x="4742" y="2007"/>
                  </a:moveTo>
                  <a:cubicBezTo>
                    <a:pt x="4742" y="3830"/>
                    <a:pt x="2554" y="4712"/>
                    <a:pt x="1277" y="3466"/>
                  </a:cubicBezTo>
                  <a:cubicBezTo>
                    <a:pt x="0" y="2189"/>
                    <a:pt x="912" y="0"/>
                    <a:pt x="2705" y="0"/>
                  </a:cubicBezTo>
                  <a:cubicBezTo>
                    <a:pt x="3830" y="0"/>
                    <a:pt x="4742" y="912"/>
                    <a:pt x="4742" y="2007"/>
                  </a:cubicBezTo>
                  <a:close/>
                </a:path>
              </a:pathLst>
            </a:custGeom>
            <a:noFill/>
            <a:ln w="28575" cap="flat" cmpd="sng">
              <a:solidFill>
                <a:schemeClr val="accen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62" name="Google Shape;1562;p68"/>
          <p:cNvGrpSpPr/>
          <p:nvPr/>
        </p:nvGrpSpPr>
        <p:grpSpPr>
          <a:xfrm rot="10800000" flipH="1">
            <a:off x="6903038" y="4038425"/>
            <a:ext cx="2240950" cy="1657325"/>
            <a:chOff x="4603700" y="-443725"/>
            <a:chExt cx="2240950" cy="1657325"/>
          </a:xfrm>
        </p:grpSpPr>
        <p:sp>
          <p:nvSpPr>
            <p:cNvPr id="1563" name="Google Shape;1563;p68"/>
            <p:cNvSpPr/>
            <p:nvPr/>
          </p:nvSpPr>
          <p:spPr>
            <a:xfrm>
              <a:off x="4689575" y="-443725"/>
              <a:ext cx="2155075" cy="1560825"/>
            </a:xfrm>
            <a:custGeom>
              <a:avLst/>
              <a:gdLst/>
              <a:ahLst/>
              <a:cxnLst/>
              <a:rect l="l" t="t" r="r" b="b"/>
              <a:pathLst>
                <a:path w="86203" h="62433" fill="none" extrusionOk="0">
                  <a:moveTo>
                    <a:pt x="0" y="62433"/>
                  </a:moveTo>
                  <a:lnTo>
                    <a:pt x="51916" y="14833"/>
                  </a:lnTo>
                  <a:lnTo>
                    <a:pt x="86202" y="14833"/>
                  </a:lnTo>
                  <a:lnTo>
                    <a:pt x="86202" y="0"/>
                  </a:lnTo>
                </a:path>
              </a:pathLst>
            </a:custGeom>
            <a:noFill/>
            <a:ln w="28575" cap="flat" cmpd="sng">
              <a:solidFill>
                <a:schemeClr val="accen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68"/>
            <p:cNvSpPr/>
            <p:nvPr/>
          </p:nvSpPr>
          <p:spPr>
            <a:xfrm>
              <a:off x="4603700" y="1095800"/>
              <a:ext cx="117800" cy="117800"/>
            </a:xfrm>
            <a:custGeom>
              <a:avLst/>
              <a:gdLst/>
              <a:ahLst/>
              <a:cxnLst/>
              <a:rect l="l" t="t" r="r" b="b"/>
              <a:pathLst>
                <a:path w="4712" h="4712" fill="none" extrusionOk="0">
                  <a:moveTo>
                    <a:pt x="0" y="2007"/>
                  </a:moveTo>
                  <a:cubicBezTo>
                    <a:pt x="0" y="3830"/>
                    <a:pt x="2158" y="4712"/>
                    <a:pt x="3435" y="3466"/>
                  </a:cubicBezTo>
                  <a:cubicBezTo>
                    <a:pt x="4712" y="2189"/>
                    <a:pt x="3800" y="0"/>
                    <a:pt x="2006" y="0"/>
                  </a:cubicBezTo>
                  <a:cubicBezTo>
                    <a:pt x="882" y="0"/>
                    <a:pt x="0" y="912"/>
                    <a:pt x="0" y="2007"/>
                  </a:cubicBezTo>
                  <a:close/>
                </a:path>
              </a:pathLst>
            </a:custGeom>
            <a:noFill/>
            <a:ln w="28575" cap="flat" cmpd="sng">
              <a:solidFill>
                <a:schemeClr val="accen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65" name="Google Shape;1565;p68"/>
          <p:cNvGrpSpPr/>
          <p:nvPr/>
        </p:nvGrpSpPr>
        <p:grpSpPr>
          <a:xfrm rot="5400000">
            <a:off x="4427059" y="897084"/>
            <a:ext cx="289868" cy="852000"/>
            <a:chOff x="456616" y="2161476"/>
            <a:chExt cx="289868" cy="852000"/>
          </a:xfrm>
        </p:grpSpPr>
        <p:sp>
          <p:nvSpPr>
            <p:cNvPr id="1566" name="Google Shape;1566;p68"/>
            <p:cNvSpPr/>
            <p:nvPr/>
          </p:nvSpPr>
          <p:spPr>
            <a:xfrm rot="-5400000">
              <a:off x="588942" y="2649556"/>
              <a:ext cx="25484" cy="289600"/>
            </a:xfrm>
            <a:custGeom>
              <a:avLst/>
              <a:gdLst/>
              <a:ahLst/>
              <a:cxnLst/>
              <a:rect l="l" t="t" r="r" b="b"/>
              <a:pathLst>
                <a:path w="761" h="8648" extrusionOk="0">
                  <a:moveTo>
                    <a:pt x="380" y="0"/>
                  </a:moveTo>
                  <a:cubicBezTo>
                    <a:pt x="190" y="0"/>
                    <a:pt x="0" y="130"/>
                    <a:pt x="0" y="388"/>
                  </a:cubicBezTo>
                  <a:lnTo>
                    <a:pt x="0" y="8260"/>
                  </a:lnTo>
                  <a:cubicBezTo>
                    <a:pt x="0" y="8519"/>
                    <a:pt x="190" y="8648"/>
                    <a:pt x="380" y="8648"/>
                  </a:cubicBezTo>
                  <a:cubicBezTo>
                    <a:pt x="570" y="8648"/>
                    <a:pt x="760" y="8519"/>
                    <a:pt x="760" y="8260"/>
                  </a:cubicBezTo>
                  <a:lnTo>
                    <a:pt x="760" y="388"/>
                  </a:lnTo>
                  <a:cubicBezTo>
                    <a:pt x="760" y="130"/>
                    <a:pt x="570" y="0"/>
                    <a:pt x="3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68"/>
            <p:cNvSpPr/>
            <p:nvPr/>
          </p:nvSpPr>
          <p:spPr>
            <a:xfrm rot="-5400000">
              <a:off x="588808" y="2235662"/>
              <a:ext cx="25484" cy="289868"/>
            </a:xfrm>
            <a:custGeom>
              <a:avLst/>
              <a:gdLst/>
              <a:ahLst/>
              <a:cxnLst/>
              <a:rect l="l" t="t" r="r" b="b"/>
              <a:pathLst>
                <a:path w="761" h="8656" extrusionOk="0">
                  <a:moveTo>
                    <a:pt x="365" y="1"/>
                  </a:moveTo>
                  <a:cubicBezTo>
                    <a:pt x="153" y="1"/>
                    <a:pt x="1" y="183"/>
                    <a:pt x="1" y="396"/>
                  </a:cubicBezTo>
                  <a:lnTo>
                    <a:pt x="1" y="8268"/>
                  </a:lnTo>
                  <a:cubicBezTo>
                    <a:pt x="1" y="8527"/>
                    <a:pt x="191" y="8656"/>
                    <a:pt x="381" y="8656"/>
                  </a:cubicBezTo>
                  <a:cubicBezTo>
                    <a:pt x="570" y="8656"/>
                    <a:pt x="760" y="8527"/>
                    <a:pt x="760" y="8268"/>
                  </a:cubicBezTo>
                  <a:lnTo>
                    <a:pt x="760" y="396"/>
                  </a:lnTo>
                  <a:cubicBezTo>
                    <a:pt x="760" y="183"/>
                    <a:pt x="578" y="1"/>
                    <a:pt x="3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68"/>
            <p:cNvSpPr/>
            <p:nvPr/>
          </p:nvSpPr>
          <p:spPr>
            <a:xfrm rot="-5400000">
              <a:off x="576234" y="2902231"/>
              <a:ext cx="25484" cy="197007"/>
            </a:xfrm>
            <a:custGeom>
              <a:avLst/>
              <a:gdLst/>
              <a:ahLst/>
              <a:cxnLst/>
              <a:rect l="l" t="t" r="r" b="b"/>
              <a:pathLst>
                <a:path w="761" h="5883" extrusionOk="0">
                  <a:moveTo>
                    <a:pt x="380" y="1"/>
                  </a:moveTo>
                  <a:cubicBezTo>
                    <a:pt x="190" y="1"/>
                    <a:pt x="0" y="130"/>
                    <a:pt x="0" y="388"/>
                  </a:cubicBezTo>
                  <a:lnTo>
                    <a:pt x="0" y="5495"/>
                  </a:lnTo>
                  <a:cubicBezTo>
                    <a:pt x="0" y="5753"/>
                    <a:pt x="190" y="5882"/>
                    <a:pt x="380" y="5882"/>
                  </a:cubicBezTo>
                  <a:cubicBezTo>
                    <a:pt x="570" y="5882"/>
                    <a:pt x="760" y="5753"/>
                    <a:pt x="760" y="5495"/>
                  </a:cubicBezTo>
                  <a:lnTo>
                    <a:pt x="760" y="388"/>
                  </a:lnTo>
                  <a:cubicBezTo>
                    <a:pt x="760" y="130"/>
                    <a:pt x="570" y="1"/>
                    <a:pt x="3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68"/>
            <p:cNvSpPr/>
            <p:nvPr/>
          </p:nvSpPr>
          <p:spPr>
            <a:xfrm rot="-5400000">
              <a:off x="575849" y="2488856"/>
              <a:ext cx="26489" cy="197241"/>
            </a:xfrm>
            <a:custGeom>
              <a:avLst/>
              <a:gdLst/>
              <a:ahLst/>
              <a:cxnLst/>
              <a:rect l="l" t="t" r="r" b="b"/>
              <a:pathLst>
                <a:path w="791" h="5890" extrusionOk="0">
                  <a:moveTo>
                    <a:pt x="410" y="1"/>
                  </a:moveTo>
                  <a:cubicBezTo>
                    <a:pt x="220" y="1"/>
                    <a:pt x="30" y="130"/>
                    <a:pt x="30" y="388"/>
                  </a:cubicBezTo>
                  <a:lnTo>
                    <a:pt x="30" y="5495"/>
                  </a:lnTo>
                  <a:cubicBezTo>
                    <a:pt x="0" y="5707"/>
                    <a:pt x="182" y="5890"/>
                    <a:pt x="395" y="5890"/>
                  </a:cubicBezTo>
                  <a:cubicBezTo>
                    <a:pt x="608" y="5890"/>
                    <a:pt x="790" y="5707"/>
                    <a:pt x="790" y="5495"/>
                  </a:cubicBezTo>
                  <a:lnTo>
                    <a:pt x="790" y="388"/>
                  </a:lnTo>
                  <a:cubicBezTo>
                    <a:pt x="790" y="130"/>
                    <a:pt x="600" y="1"/>
                    <a:pt x="4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68"/>
            <p:cNvSpPr/>
            <p:nvPr/>
          </p:nvSpPr>
          <p:spPr>
            <a:xfrm rot="-5400000">
              <a:off x="576619" y="2076100"/>
              <a:ext cx="25484" cy="196237"/>
            </a:xfrm>
            <a:custGeom>
              <a:avLst/>
              <a:gdLst/>
              <a:ahLst/>
              <a:cxnLst/>
              <a:rect l="l" t="t" r="r" b="b"/>
              <a:pathLst>
                <a:path w="761" h="5860" extrusionOk="0">
                  <a:moveTo>
                    <a:pt x="396" y="0"/>
                  </a:moveTo>
                  <a:cubicBezTo>
                    <a:pt x="183" y="0"/>
                    <a:pt x="1" y="152"/>
                    <a:pt x="1" y="365"/>
                  </a:cubicBezTo>
                  <a:lnTo>
                    <a:pt x="1" y="5472"/>
                  </a:lnTo>
                  <a:cubicBezTo>
                    <a:pt x="1" y="5730"/>
                    <a:pt x="191" y="5859"/>
                    <a:pt x="381" y="5859"/>
                  </a:cubicBezTo>
                  <a:cubicBezTo>
                    <a:pt x="570" y="5859"/>
                    <a:pt x="760" y="5730"/>
                    <a:pt x="760" y="5472"/>
                  </a:cubicBezTo>
                  <a:lnTo>
                    <a:pt x="760" y="365"/>
                  </a:lnTo>
                  <a:cubicBezTo>
                    <a:pt x="760" y="152"/>
                    <a:pt x="608" y="0"/>
                    <a:pt x="3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71" name="Google Shape;1571;p68">
            <a:hlinkClick r:id="" action="ppaction://hlinkshowjump?jump=nextslide"/>
          </p:cNvPr>
          <p:cNvSpPr/>
          <p:nvPr/>
        </p:nvSpPr>
        <p:spPr>
          <a:xfrm>
            <a:off x="4814125" y="4913101"/>
            <a:ext cx="228600" cy="313800"/>
          </a:xfrm>
          <a:prstGeom prst="rect">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68">
            <a:hlinkClick r:id="" action="ppaction://hlinkshowjump?jump=nextslide"/>
          </p:cNvPr>
          <p:cNvSpPr/>
          <p:nvPr/>
        </p:nvSpPr>
        <p:spPr>
          <a:xfrm>
            <a:off x="4884413" y="4973160"/>
            <a:ext cx="88024" cy="110279"/>
          </a:xfrm>
          <a:custGeom>
            <a:avLst/>
            <a:gdLst/>
            <a:ahLst/>
            <a:cxnLst/>
            <a:rect l="l" t="t" r="r" b="b"/>
            <a:pathLst>
              <a:path w="1739" h="2179" extrusionOk="0">
                <a:moveTo>
                  <a:pt x="1" y="1"/>
                </a:moveTo>
                <a:lnTo>
                  <a:pt x="1" y="2179"/>
                </a:lnTo>
                <a:lnTo>
                  <a:pt x="758" y="2179"/>
                </a:lnTo>
                <a:lnTo>
                  <a:pt x="1739" y="1090"/>
                </a:lnTo>
                <a:lnTo>
                  <a:pt x="758" y="1"/>
                </a:lnTo>
                <a:close/>
              </a:path>
            </a:pathLst>
          </a:cu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68">
            <a:hlinkClick r:id="" action="ppaction://hlinkshowjump?jump=previousslide"/>
          </p:cNvPr>
          <p:cNvSpPr/>
          <p:nvPr/>
        </p:nvSpPr>
        <p:spPr>
          <a:xfrm>
            <a:off x="4101275" y="4913101"/>
            <a:ext cx="228600" cy="313800"/>
          </a:xfrm>
          <a:prstGeom prst="rect">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68">
            <a:hlinkClick r:id="" action="ppaction://hlinkshowjump?jump=previousslide"/>
          </p:cNvPr>
          <p:cNvSpPr/>
          <p:nvPr/>
        </p:nvSpPr>
        <p:spPr>
          <a:xfrm flipH="1">
            <a:off x="4171563" y="4973162"/>
            <a:ext cx="88024" cy="110274"/>
          </a:xfrm>
          <a:custGeom>
            <a:avLst/>
            <a:gdLst/>
            <a:ahLst/>
            <a:cxnLst/>
            <a:rect l="l" t="t" r="r" b="b"/>
            <a:pathLst>
              <a:path w="1739" h="2179" extrusionOk="0">
                <a:moveTo>
                  <a:pt x="1" y="1"/>
                </a:moveTo>
                <a:lnTo>
                  <a:pt x="1" y="2179"/>
                </a:lnTo>
                <a:lnTo>
                  <a:pt x="758" y="2179"/>
                </a:lnTo>
                <a:lnTo>
                  <a:pt x="1739" y="1090"/>
                </a:lnTo>
                <a:lnTo>
                  <a:pt x="758" y="1"/>
                </a:lnTo>
                <a:close/>
              </a:path>
            </a:pathLst>
          </a:cu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68">
            <a:hlinkClick r:id="rId3" action="ppaction://hlinksldjump"/>
          </p:cNvPr>
          <p:cNvSpPr/>
          <p:nvPr/>
        </p:nvSpPr>
        <p:spPr>
          <a:xfrm>
            <a:off x="4457700" y="4913101"/>
            <a:ext cx="228600" cy="313800"/>
          </a:xfrm>
          <a:prstGeom prst="rect">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576" name="Google Shape;1576;p68">
            <a:hlinkClick r:id="rId3" action="ppaction://hlinksldjump"/>
          </p:cNvPr>
          <p:cNvCxnSpPr/>
          <p:nvPr/>
        </p:nvCxnSpPr>
        <p:spPr>
          <a:xfrm>
            <a:off x="4528050" y="5043541"/>
            <a:ext cx="87900" cy="0"/>
          </a:xfrm>
          <a:prstGeom prst="straightConnector1">
            <a:avLst/>
          </a:prstGeom>
          <a:noFill/>
          <a:ln w="19050" cap="rnd" cmpd="sng">
            <a:solidFill>
              <a:schemeClr val="dk2"/>
            </a:solidFill>
            <a:prstDash val="solid"/>
            <a:round/>
            <a:headEnd type="none" w="med" len="med"/>
            <a:tailEnd type="none" w="med" len="med"/>
          </a:ln>
        </p:spPr>
      </p:cxnSp>
      <p:cxnSp>
        <p:nvCxnSpPr>
          <p:cNvPr id="1577" name="Google Shape;1577;p68">
            <a:hlinkClick r:id="rId3" action="ppaction://hlinksldjump"/>
          </p:cNvPr>
          <p:cNvCxnSpPr/>
          <p:nvPr/>
        </p:nvCxnSpPr>
        <p:spPr>
          <a:xfrm>
            <a:off x="4528050" y="4982575"/>
            <a:ext cx="87900" cy="0"/>
          </a:xfrm>
          <a:prstGeom prst="straightConnector1">
            <a:avLst/>
          </a:prstGeom>
          <a:noFill/>
          <a:ln w="19050" cap="rnd" cmpd="sng">
            <a:solidFill>
              <a:schemeClr val="dk2"/>
            </a:solidFill>
            <a:prstDash val="solid"/>
            <a:round/>
            <a:headEnd type="none" w="med" len="med"/>
            <a:tailEnd type="none" w="med" len="med"/>
          </a:ln>
        </p:spPr>
      </p:cxnSp>
      <p:cxnSp>
        <p:nvCxnSpPr>
          <p:cNvPr id="1578" name="Google Shape;1578;p68">
            <a:hlinkClick r:id="rId3" action="ppaction://hlinksldjump"/>
          </p:cNvPr>
          <p:cNvCxnSpPr/>
          <p:nvPr/>
        </p:nvCxnSpPr>
        <p:spPr>
          <a:xfrm>
            <a:off x="4528050" y="5074024"/>
            <a:ext cx="87900" cy="0"/>
          </a:xfrm>
          <a:prstGeom prst="straightConnector1">
            <a:avLst/>
          </a:prstGeom>
          <a:noFill/>
          <a:ln w="19050" cap="rnd" cmpd="sng">
            <a:solidFill>
              <a:schemeClr val="dk2"/>
            </a:solidFill>
            <a:prstDash val="solid"/>
            <a:round/>
            <a:headEnd type="none" w="med" len="med"/>
            <a:tailEnd type="none" w="med" len="med"/>
          </a:ln>
        </p:spPr>
      </p:cxnSp>
      <p:cxnSp>
        <p:nvCxnSpPr>
          <p:cNvPr id="1579" name="Google Shape;1579;p68">
            <a:hlinkClick r:id="rId3" action="ppaction://hlinksldjump"/>
          </p:cNvPr>
          <p:cNvCxnSpPr/>
          <p:nvPr/>
        </p:nvCxnSpPr>
        <p:spPr>
          <a:xfrm>
            <a:off x="4528050" y="5013058"/>
            <a:ext cx="87900" cy="0"/>
          </a:xfrm>
          <a:prstGeom prst="straightConnector1">
            <a:avLst/>
          </a:prstGeom>
          <a:noFill/>
          <a:ln w="19050" cap="rnd" cmpd="sng">
            <a:solidFill>
              <a:schemeClr val="dk2"/>
            </a:solidFill>
            <a:prstDash val="solid"/>
            <a:round/>
            <a:headEnd type="none" w="med" len="med"/>
            <a:tailEnd type="none" w="med" len="med"/>
          </a:ln>
        </p:spPr>
      </p:cxnSp>
      <p:sp>
        <p:nvSpPr>
          <p:cNvPr id="15" name="Google Shape;2064;p83">
            <a:extLst>
              <a:ext uri="{FF2B5EF4-FFF2-40B4-BE49-F238E27FC236}">
                <a16:creationId xmlns:a16="http://schemas.microsoft.com/office/drawing/2014/main" id="{F101D121-03F0-DCE0-FF93-3A5DAE102B5B}"/>
              </a:ext>
            </a:extLst>
          </p:cNvPr>
          <p:cNvSpPr txBox="1">
            <a:spLocks noGrp="1"/>
          </p:cNvSpPr>
          <p:nvPr>
            <p:ph type="title"/>
          </p:nvPr>
        </p:nvSpPr>
        <p:spPr>
          <a:xfrm>
            <a:off x="25484" y="539700"/>
            <a:ext cx="9107584" cy="477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sr-Latn-RS" sz="2600" dirty="0"/>
              <a:t>INTERROGATIVE SENTENCES: YES/NO QUESTIONS</a:t>
            </a:r>
            <a:endParaRPr sz="2600" dirty="0"/>
          </a:p>
        </p:txBody>
      </p:sp>
      <p:graphicFrame>
        <p:nvGraphicFramePr>
          <p:cNvPr id="2" name="Content Placeholder 3">
            <a:extLst>
              <a:ext uri="{FF2B5EF4-FFF2-40B4-BE49-F238E27FC236}">
                <a16:creationId xmlns:a16="http://schemas.microsoft.com/office/drawing/2014/main" id="{3908E6A9-41BD-9F3C-02A1-E82401801D06}"/>
              </a:ext>
            </a:extLst>
          </p:cNvPr>
          <p:cNvGraphicFramePr>
            <a:graphicFrameLocks/>
          </p:cNvGraphicFramePr>
          <p:nvPr>
            <p:extLst>
              <p:ext uri="{D42A27DB-BD31-4B8C-83A1-F6EECF244321}">
                <p14:modId xmlns:p14="http://schemas.microsoft.com/office/powerpoint/2010/main" val="159818808"/>
              </p:ext>
            </p:extLst>
          </p:nvPr>
        </p:nvGraphicFramePr>
        <p:xfrm>
          <a:off x="68224" y="1463219"/>
          <a:ext cx="9007536" cy="171363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TextBox 2">
            <a:extLst>
              <a:ext uri="{FF2B5EF4-FFF2-40B4-BE49-F238E27FC236}">
                <a16:creationId xmlns:a16="http://schemas.microsoft.com/office/drawing/2014/main" id="{8EE61FF3-9BE6-B9B5-608A-F16BE1056C22}"/>
              </a:ext>
            </a:extLst>
          </p:cNvPr>
          <p:cNvSpPr txBox="1"/>
          <p:nvPr/>
        </p:nvSpPr>
        <p:spPr>
          <a:xfrm>
            <a:off x="421560" y="1094035"/>
            <a:ext cx="8785127" cy="353943"/>
          </a:xfrm>
          <a:prstGeom prst="rect">
            <a:avLst/>
          </a:prstGeom>
          <a:noFill/>
        </p:spPr>
        <p:txBody>
          <a:bodyPr wrap="square" rtlCol="0">
            <a:spAutoFit/>
          </a:bodyPr>
          <a:lstStyle/>
          <a:p>
            <a:pPr algn="ctr"/>
            <a:r>
              <a:rPr lang="sr-Latn-RS" sz="1700" i="1" dirty="0">
                <a:solidFill>
                  <a:schemeClr val="accent1"/>
                </a:solidFill>
                <a:latin typeface="Source Sans Pro" panose="020B0503030403020204" pitchFamily="34" charset="0"/>
                <a:ea typeface="Source Sans Pro" panose="020B0503030403020204" pitchFamily="34" charset="0"/>
              </a:rPr>
              <a:t>Howard can speak English fluently.		Public transport is dysfunctional in Belgrade.</a:t>
            </a:r>
            <a:endParaRPr lang="en-US" sz="1700" i="1" dirty="0">
              <a:solidFill>
                <a:schemeClr val="accent1"/>
              </a:solidFill>
              <a:latin typeface="Source Sans Pro" panose="020B0503030403020204" pitchFamily="34" charset="0"/>
              <a:ea typeface="Source Sans Pro" panose="020B0503030403020204" pitchFamily="34" charset="0"/>
            </a:endParaRPr>
          </a:p>
        </p:txBody>
      </p:sp>
      <p:sp>
        <p:nvSpPr>
          <p:cNvPr id="5" name="TextBox 4">
            <a:extLst>
              <a:ext uri="{FF2B5EF4-FFF2-40B4-BE49-F238E27FC236}">
                <a16:creationId xmlns:a16="http://schemas.microsoft.com/office/drawing/2014/main" id="{48CF6F69-2C0F-80DD-2AD0-3FDED03DD3DD}"/>
              </a:ext>
            </a:extLst>
          </p:cNvPr>
          <p:cNvSpPr txBox="1"/>
          <p:nvPr/>
        </p:nvSpPr>
        <p:spPr>
          <a:xfrm>
            <a:off x="395276" y="3304762"/>
            <a:ext cx="8837697" cy="338554"/>
          </a:xfrm>
          <a:prstGeom prst="rect">
            <a:avLst/>
          </a:prstGeom>
          <a:noFill/>
        </p:spPr>
        <p:txBody>
          <a:bodyPr wrap="square" rtlCol="0">
            <a:spAutoFit/>
          </a:bodyPr>
          <a:lstStyle/>
          <a:p>
            <a:pPr defTabSz="457200">
              <a:buClrTx/>
              <a:buFontTx/>
              <a:buNone/>
            </a:pPr>
            <a:r>
              <a:rPr lang="sr-Latn-RS" sz="1600" kern="1200" dirty="0">
                <a:solidFill>
                  <a:schemeClr val="tx1"/>
                </a:solidFill>
                <a:latin typeface="Source Sans Pro" panose="020B0503030403020204" pitchFamily="34" charset="0"/>
                <a:ea typeface="Source Sans Pro" panose="020B0503030403020204" pitchFamily="34" charset="0"/>
                <a:cs typeface="+mn-cs"/>
              </a:rPr>
              <a:t>Can				Howard			speak			English			fluently?</a:t>
            </a:r>
            <a:endParaRPr lang="en-US" sz="1600" kern="1200" dirty="0">
              <a:solidFill>
                <a:schemeClr val="tx1"/>
              </a:solidFill>
              <a:latin typeface="Source Sans Pro" panose="020B0503030403020204" pitchFamily="34" charset="0"/>
              <a:ea typeface="Source Sans Pro" panose="020B0503030403020204" pitchFamily="34" charset="0"/>
              <a:cs typeface="+mn-cs"/>
            </a:endParaRPr>
          </a:p>
        </p:txBody>
      </p:sp>
      <p:grpSp>
        <p:nvGrpSpPr>
          <p:cNvPr id="13" name="Group 12">
            <a:extLst>
              <a:ext uri="{FF2B5EF4-FFF2-40B4-BE49-F238E27FC236}">
                <a16:creationId xmlns:a16="http://schemas.microsoft.com/office/drawing/2014/main" id="{A59F4857-46AC-0FD4-4E49-26857F4C29E2}"/>
              </a:ext>
            </a:extLst>
          </p:cNvPr>
          <p:cNvGrpSpPr/>
          <p:nvPr/>
        </p:nvGrpSpPr>
        <p:grpSpPr>
          <a:xfrm>
            <a:off x="1601148" y="3302681"/>
            <a:ext cx="289050" cy="338134"/>
            <a:chOff x="1504188" y="687752"/>
            <a:chExt cx="289050" cy="338134"/>
          </a:xfrm>
        </p:grpSpPr>
        <p:sp>
          <p:nvSpPr>
            <p:cNvPr id="16" name="Arrow: Right 15">
              <a:extLst>
                <a:ext uri="{FF2B5EF4-FFF2-40B4-BE49-F238E27FC236}">
                  <a16:creationId xmlns:a16="http://schemas.microsoft.com/office/drawing/2014/main" id="{6015470D-8F3E-E535-F5BE-25E488EEF20D}"/>
                </a:ext>
              </a:extLst>
            </p:cNvPr>
            <p:cNvSpPr/>
            <p:nvPr/>
          </p:nvSpPr>
          <p:spPr>
            <a:xfrm>
              <a:off x="1504188" y="687752"/>
              <a:ext cx="289050" cy="338134"/>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en-US"/>
            </a:p>
          </p:txBody>
        </p:sp>
        <p:sp>
          <p:nvSpPr>
            <p:cNvPr id="17" name="Arrow: Right 4">
              <a:extLst>
                <a:ext uri="{FF2B5EF4-FFF2-40B4-BE49-F238E27FC236}">
                  <a16:creationId xmlns:a16="http://schemas.microsoft.com/office/drawing/2014/main" id="{70829389-3F5F-0D55-9D45-DB273DB84079}"/>
                </a:ext>
              </a:extLst>
            </p:cNvPr>
            <p:cNvSpPr txBox="1"/>
            <p:nvPr/>
          </p:nvSpPr>
          <p:spPr>
            <a:xfrm>
              <a:off x="1504188" y="755379"/>
              <a:ext cx="202335" cy="20288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br>
                <a:rPr lang="en-US" sz="700" kern="1200" dirty="0">
                  <a:latin typeface="Source Sans Pro" panose="020B0503030403020204" pitchFamily="34" charset="0"/>
                  <a:ea typeface="Source Sans Pro" panose="020B0503030403020204" pitchFamily="34" charset="0"/>
                </a:rPr>
              </a:br>
              <a:endParaRPr lang="en-US" sz="700" kern="1200" dirty="0">
                <a:latin typeface="Source Sans Pro" panose="020B0503030403020204" pitchFamily="34" charset="0"/>
                <a:ea typeface="Source Sans Pro" panose="020B0503030403020204" pitchFamily="34" charset="0"/>
              </a:endParaRPr>
            </a:p>
          </p:txBody>
        </p:sp>
      </p:grpSp>
      <p:grpSp>
        <p:nvGrpSpPr>
          <p:cNvPr id="18" name="Group 17">
            <a:extLst>
              <a:ext uri="{FF2B5EF4-FFF2-40B4-BE49-F238E27FC236}">
                <a16:creationId xmlns:a16="http://schemas.microsoft.com/office/drawing/2014/main" id="{2817B554-819F-C6F2-7023-00A6F355E2F6}"/>
              </a:ext>
            </a:extLst>
          </p:cNvPr>
          <p:cNvGrpSpPr/>
          <p:nvPr/>
        </p:nvGrpSpPr>
        <p:grpSpPr>
          <a:xfrm>
            <a:off x="3506147" y="3302681"/>
            <a:ext cx="289050" cy="338134"/>
            <a:chOff x="1504188" y="687752"/>
            <a:chExt cx="289050" cy="338134"/>
          </a:xfrm>
        </p:grpSpPr>
        <p:sp>
          <p:nvSpPr>
            <p:cNvPr id="19" name="Arrow: Right 18">
              <a:extLst>
                <a:ext uri="{FF2B5EF4-FFF2-40B4-BE49-F238E27FC236}">
                  <a16:creationId xmlns:a16="http://schemas.microsoft.com/office/drawing/2014/main" id="{048E5A37-926E-8C8C-CCD2-77DAA3BCC04D}"/>
                </a:ext>
              </a:extLst>
            </p:cNvPr>
            <p:cNvSpPr/>
            <p:nvPr/>
          </p:nvSpPr>
          <p:spPr>
            <a:xfrm>
              <a:off x="1504188" y="687752"/>
              <a:ext cx="289050" cy="338134"/>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en-US"/>
            </a:p>
          </p:txBody>
        </p:sp>
        <p:sp>
          <p:nvSpPr>
            <p:cNvPr id="20" name="Arrow: Right 4">
              <a:extLst>
                <a:ext uri="{FF2B5EF4-FFF2-40B4-BE49-F238E27FC236}">
                  <a16:creationId xmlns:a16="http://schemas.microsoft.com/office/drawing/2014/main" id="{6ADC5304-8949-8540-F454-1EC4BE915369}"/>
                </a:ext>
              </a:extLst>
            </p:cNvPr>
            <p:cNvSpPr txBox="1"/>
            <p:nvPr/>
          </p:nvSpPr>
          <p:spPr>
            <a:xfrm>
              <a:off x="1504188" y="755379"/>
              <a:ext cx="202335" cy="20288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br>
                <a:rPr lang="en-US" sz="700" kern="1200" dirty="0">
                  <a:latin typeface="Source Sans Pro" panose="020B0503030403020204" pitchFamily="34" charset="0"/>
                  <a:ea typeface="Source Sans Pro" panose="020B0503030403020204" pitchFamily="34" charset="0"/>
                </a:rPr>
              </a:br>
              <a:endParaRPr lang="en-US" sz="700" kern="1200" dirty="0">
                <a:latin typeface="Source Sans Pro" panose="020B0503030403020204" pitchFamily="34" charset="0"/>
                <a:ea typeface="Source Sans Pro" panose="020B0503030403020204" pitchFamily="34" charset="0"/>
              </a:endParaRPr>
            </a:p>
          </p:txBody>
        </p:sp>
      </p:grpSp>
      <p:grpSp>
        <p:nvGrpSpPr>
          <p:cNvPr id="21" name="Group 20">
            <a:extLst>
              <a:ext uri="{FF2B5EF4-FFF2-40B4-BE49-F238E27FC236}">
                <a16:creationId xmlns:a16="http://schemas.microsoft.com/office/drawing/2014/main" id="{A1B0B06B-302B-16BB-A6B0-4110810CC706}"/>
              </a:ext>
            </a:extLst>
          </p:cNvPr>
          <p:cNvGrpSpPr/>
          <p:nvPr/>
        </p:nvGrpSpPr>
        <p:grpSpPr>
          <a:xfrm>
            <a:off x="5411146" y="3302681"/>
            <a:ext cx="289050" cy="338134"/>
            <a:chOff x="1504188" y="687752"/>
            <a:chExt cx="289050" cy="338134"/>
          </a:xfrm>
        </p:grpSpPr>
        <p:sp>
          <p:nvSpPr>
            <p:cNvPr id="22" name="Arrow: Right 21">
              <a:extLst>
                <a:ext uri="{FF2B5EF4-FFF2-40B4-BE49-F238E27FC236}">
                  <a16:creationId xmlns:a16="http://schemas.microsoft.com/office/drawing/2014/main" id="{BCE33847-F53E-6757-73EB-3F5CBBE3A45F}"/>
                </a:ext>
              </a:extLst>
            </p:cNvPr>
            <p:cNvSpPr/>
            <p:nvPr/>
          </p:nvSpPr>
          <p:spPr>
            <a:xfrm>
              <a:off x="1504188" y="687752"/>
              <a:ext cx="289050" cy="338134"/>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en-US"/>
            </a:p>
          </p:txBody>
        </p:sp>
        <p:sp>
          <p:nvSpPr>
            <p:cNvPr id="23" name="Arrow: Right 4">
              <a:extLst>
                <a:ext uri="{FF2B5EF4-FFF2-40B4-BE49-F238E27FC236}">
                  <a16:creationId xmlns:a16="http://schemas.microsoft.com/office/drawing/2014/main" id="{9F7B215F-FDBE-3D7D-86DE-DE82125EDFE0}"/>
                </a:ext>
              </a:extLst>
            </p:cNvPr>
            <p:cNvSpPr txBox="1"/>
            <p:nvPr/>
          </p:nvSpPr>
          <p:spPr>
            <a:xfrm>
              <a:off x="1504188" y="755379"/>
              <a:ext cx="202335" cy="20288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br>
                <a:rPr lang="en-US" sz="700" kern="1200" dirty="0">
                  <a:latin typeface="Source Sans Pro" panose="020B0503030403020204" pitchFamily="34" charset="0"/>
                  <a:ea typeface="Source Sans Pro" panose="020B0503030403020204" pitchFamily="34" charset="0"/>
                </a:rPr>
              </a:br>
              <a:endParaRPr lang="en-US" sz="700" kern="1200" dirty="0">
                <a:latin typeface="Source Sans Pro" panose="020B0503030403020204" pitchFamily="34" charset="0"/>
                <a:ea typeface="Source Sans Pro" panose="020B0503030403020204" pitchFamily="34" charset="0"/>
              </a:endParaRPr>
            </a:p>
          </p:txBody>
        </p:sp>
      </p:grpSp>
      <p:grpSp>
        <p:nvGrpSpPr>
          <p:cNvPr id="24" name="Group 23">
            <a:extLst>
              <a:ext uri="{FF2B5EF4-FFF2-40B4-BE49-F238E27FC236}">
                <a16:creationId xmlns:a16="http://schemas.microsoft.com/office/drawing/2014/main" id="{9E738D3A-5F76-2F58-0899-8A688CB93D5C}"/>
              </a:ext>
            </a:extLst>
          </p:cNvPr>
          <p:cNvGrpSpPr/>
          <p:nvPr/>
        </p:nvGrpSpPr>
        <p:grpSpPr>
          <a:xfrm>
            <a:off x="7316145" y="3304413"/>
            <a:ext cx="289050" cy="338134"/>
            <a:chOff x="1504188" y="687752"/>
            <a:chExt cx="289050" cy="338134"/>
          </a:xfrm>
        </p:grpSpPr>
        <p:sp>
          <p:nvSpPr>
            <p:cNvPr id="25" name="Arrow: Right 24">
              <a:extLst>
                <a:ext uri="{FF2B5EF4-FFF2-40B4-BE49-F238E27FC236}">
                  <a16:creationId xmlns:a16="http://schemas.microsoft.com/office/drawing/2014/main" id="{1766F6B1-6C44-3E8C-C097-7A8331B6DCC8}"/>
                </a:ext>
              </a:extLst>
            </p:cNvPr>
            <p:cNvSpPr/>
            <p:nvPr/>
          </p:nvSpPr>
          <p:spPr>
            <a:xfrm>
              <a:off x="1504188" y="687752"/>
              <a:ext cx="289050" cy="338134"/>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en-US"/>
            </a:p>
          </p:txBody>
        </p:sp>
        <p:sp>
          <p:nvSpPr>
            <p:cNvPr id="26" name="Arrow: Right 4">
              <a:extLst>
                <a:ext uri="{FF2B5EF4-FFF2-40B4-BE49-F238E27FC236}">
                  <a16:creationId xmlns:a16="http://schemas.microsoft.com/office/drawing/2014/main" id="{FED4039A-A2D7-B656-0C6F-E1289BB663E9}"/>
                </a:ext>
              </a:extLst>
            </p:cNvPr>
            <p:cNvSpPr txBox="1"/>
            <p:nvPr/>
          </p:nvSpPr>
          <p:spPr>
            <a:xfrm>
              <a:off x="1504188" y="755379"/>
              <a:ext cx="202335" cy="20288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br>
                <a:rPr lang="en-US" sz="700" kern="1200" dirty="0">
                  <a:latin typeface="Source Sans Pro" panose="020B0503030403020204" pitchFamily="34" charset="0"/>
                  <a:ea typeface="Source Sans Pro" panose="020B0503030403020204" pitchFamily="34" charset="0"/>
                </a:rPr>
              </a:br>
              <a:endParaRPr lang="en-US" sz="700" kern="1200" dirty="0">
                <a:latin typeface="Source Sans Pro" panose="020B0503030403020204" pitchFamily="34" charset="0"/>
                <a:ea typeface="Source Sans Pro" panose="020B0503030403020204" pitchFamily="34" charset="0"/>
              </a:endParaRPr>
            </a:p>
          </p:txBody>
        </p:sp>
      </p:grpSp>
      <p:grpSp>
        <p:nvGrpSpPr>
          <p:cNvPr id="27" name="Group 26">
            <a:extLst>
              <a:ext uri="{FF2B5EF4-FFF2-40B4-BE49-F238E27FC236}">
                <a16:creationId xmlns:a16="http://schemas.microsoft.com/office/drawing/2014/main" id="{F65A0117-7F17-2279-6C78-C0630F840B12}"/>
              </a:ext>
            </a:extLst>
          </p:cNvPr>
          <p:cNvGrpSpPr/>
          <p:nvPr/>
        </p:nvGrpSpPr>
        <p:grpSpPr>
          <a:xfrm>
            <a:off x="1599354" y="4154786"/>
            <a:ext cx="289050" cy="338134"/>
            <a:chOff x="1504188" y="687752"/>
            <a:chExt cx="289050" cy="338134"/>
          </a:xfrm>
        </p:grpSpPr>
        <p:sp>
          <p:nvSpPr>
            <p:cNvPr id="28" name="Arrow: Right 27">
              <a:extLst>
                <a:ext uri="{FF2B5EF4-FFF2-40B4-BE49-F238E27FC236}">
                  <a16:creationId xmlns:a16="http://schemas.microsoft.com/office/drawing/2014/main" id="{7715E734-08AA-4703-E3C6-B3B938A93471}"/>
                </a:ext>
              </a:extLst>
            </p:cNvPr>
            <p:cNvSpPr/>
            <p:nvPr/>
          </p:nvSpPr>
          <p:spPr>
            <a:xfrm>
              <a:off x="1504188" y="687752"/>
              <a:ext cx="289050" cy="338134"/>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en-US"/>
            </a:p>
          </p:txBody>
        </p:sp>
        <p:sp>
          <p:nvSpPr>
            <p:cNvPr id="29" name="Arrow: Right 4">
              <a:extLst>
                <a:ext uri="{FF2B5EF4-FFF2-40B4-BE49-F238E27FC236}">
                  <a16:creationId xmlns:a16="http://schemas.microsoft.com/office/drawing/2014/main" id="{8F981F4F-8215-9ACE-6280-31BF5DABF8EC}"/>
                </a:ext>
              </a:extLst>
            </p:cNvPr>
            <p:cNvSpPr txBox="1"/>
            <p:nvPr/>
          </p:nvSpPr>
          <p:spPr>
            <a:xfrm>
              <a:off x="1504188" y="755379"/>
              <a:ext cx="202335" cy="20288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br>
                <a:rPr lang="en-US" sz="700" kern="1200" dirty="0">
                  <a:latin typeface="Source Sans Pro" panose="020B0503030403020204" pitchFamily="34" charset="0"/>
                  <a:ea typeface="Source Sans Pro" panose="020B0503030403020204" pitchFamily="34" charset="0"/>
                </a:rPr>
              </a:br>
              <a:endParaRPr lang="en-US" sz="700" kern="1200" dirty="0">
                <a:latin typeface="Source Sans Pro" panose="020B0503030403020204" pitchFamily="34" charset="0"/>
                <a:ea typeface="Source Sans Pro" panose="020B0503030403020204" pitchFamily="34" charset="0"/>
              </a:endParaRPr>
            </a:p>
          </p:txBody>
        </p:sp>
      </p:grpSp>
      <p:grpSp>
        <p:nvGrpSpPr>
          <p:cNvPr id="30" name="Group 29">
            <a:extLst>
              <a:ext uri="{FF2B5EF4-FFF2-40B4-BE49-F238E27FC236}">
                <a16:creationId xmlns:a16="http://schemas.microsoft.com/office/drawing/2014/main" id="{294CB546-3895-CC62-F737-613BD8BCC51F}"/>
              </a:ext>
            </a:extLst>
          </p:cNvPr>
          <p:cNvGrpSpPr/>
          <p:nvPr/>
        </p:nvGrpSpPr>
        <p:grpSpPr>
          <a:xfrm>
            <a:off x="3506147" y="4185666"/>
            <a:ext cx="289050" cy="338134"/>
            <a:chOff x="1504188" y="687752"/>
            <a:chExt cx="289050" cy="338134"/>
          </a:xfrm>
        </p:grpSpPr>
        <p:sp>
          <p:nvSpPr>
            <p:cNvPr id="31" name="Arrow: Right 30">
              <a:extLst>
                <a:ext uri="{FF2B5EF4-FFF2-40B4-BE49-F238E27FC236}">
                  <a16:creationId xmlns:a16="http://schemas.microsoft.com/office/drawing/2014/main" id="{926FD10F-68FF-ED70-B1D5-8A132A5DFE59}"/>
                </a:ext>
              </a:extLst>
            </p:cNvPr>
            <p:cNvSpPr/>
            <p:nvPr/>
          </p:nvSpPr>
          <p:spPr>
            <a:xfrm>
              <a:off x="1504188" y="687752"/>
              <a:ext cx="289050" cy="338134"/>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en-US"/>
            </a:p>
          </p:txBody>
        </p:sp>
        <p:sp>
          <p:nvSpPr>
            <p:cNvPr id="32" name="Arrow: Right 4">
              <a:extLst>
                <a:ext uri="{FF2B5EF4-FFF2-40B4-BE49-F238E27FC236}">
                  <a16:creationId xmlns:a16="http://schemas.microsoft.com/office/drawing/2014/main" id="{A4B25D06-BEEE-B7C3-1B9A-E41F7FD84437}"/>
                </a:ext>
              </a:extLst>
            </p:cNvPr>
            <p:cNvSpPr txBox="1"/>
            <p:nvPr/>
          </p:nvSpPr>
          <p:spPr>
            <a:xfrm>
              <a:off x="1504188" y="755379"/>
              <a:ext cx="202335" cy="20288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br>
                <a:rPr lang="en-US" sz="700" kern="1200" dirty="0">
                  <a:latin typeface="Source Sans Pro" panose="020B0503030403020204" pitchFamily="34" charset="0"/>
                  <a:ea typeface="Source Sans Pro" panose="020B0503030403020204" pitchFamily="34" charset="0"/>
                </a:rPr>
              </a:br>
              <a:endParaRPr lang="en-US" sz="700" kern="1200" dirty="0">
                <a:latin typeface="Source Sans Pro" panose="020B0503030403020204" pitchFamily="34" charset="0"/>
                <a:ea typeface="Source Sans Pro" panose="020B0503030403020204" pitchFamily="34" charset="0"/>
              </a:endParaRPr>
            </a:p>
          </p:txBody>
        </p:sp>
      </p:grpSp>
      <p:grpSp>
        <p:nvGrpSpPr>
          <p:cNvPr id="33" name="Group 32">
            <a:extLst>
              <a:ext uri="{FF2B5EF4-FFF2-40B4-BE49-F238E27FC236}">
                <a16:creationId xmlns:a16="http://schemas.microsoft.com/office/drawing/2014/main" id="{0A949CE3-9E90-1189-2B15-9D7D25811F8C}"/>
              </a:ext>
            </a:extLst>
          </p:cNvPr>
          <p:cNvGrpSpPr/>
          <p:nvPr/>
        </p:nvGrpSpPr>
        <p:grpSpPr>
          <a:xfrm>
            <a:off x="5411146" y="4185666"/>
            <a:ext cx="289050" cy="338134"/>
            <a:chOff x="1504188" y="687752"/>
            <a:chExt cx="289050" cy="338134"/>
          </a:xfrm>
        </p:grpSpPr>
        <p:sp>
          <p:nvSpPr>
            <p:cNvPr id="34" name="Arrow: Right 33">
              <a:extLst>
                <a:ext uri="{FF2B5EF4-FFF2-40B4-BE49-F238E27FC236}">
                  <a16:creationId xmlns:a16="http://schemas.microsoft.com/office/drawing/2014/main" id="{84A506D8-F2EF-F59C-1A9C-95C5D2EF2DAE}"/>
                </a:ext>
              </a:extLst>
            </p:cNvPr>
            <p:cNvSpPr/>
            <p:nvPr/>
          </p:nvSpPr>
          <p:spPr>
            <a:xfrm>
              <a:off x="1504188" y="687752"/>
              <a:ext cx="289050" cy="338134"/>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en-US"/>
            </a:p>
          </p:txBody>
        </p:sp>
        <p:sp>
          <p:nvSpPr>
            <p:cNvPr id="35" name="Arrow: Right 4">
              <a:extLst>
                <a:ext uri="{FF2B5EF4-FFF2-40B4-BE49-F238E27FC236}">
                  <a16:creationId xmlns:a16="http://schemas.microsoft.com/office/drawing/2014/main" id="{6AEF6027-B7AF-C547-AE1A-3B5E97D18CBE}"/>
                </a:ext>
              </a:extLst>
            </p:cNvPr>
            <p:cNvSpPr txBox="1"/>
            <p:nvPr/>
          </p:nvSpPr>
          <p:spPr>
            <a:xfrm>
              <a:off x="1504188" y="755379"/>
              <a:ext cx="202335" cy="20288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br>
                <a:rPr lang="en-US" sz="700" kern="1200" dirty="0">
                  <a:latin typeface="Source Sans Pro" panose="020B0503030403020204" pitchFamily="34" charset="0"/>
                  <a:ea typeface="Source Sans Pro" panose="020B0503030403020204" pitchFamily="34" charset="0"/>
                </a:rPr>
              </a:br>
              <a:endParaRPr lang="en-US" sz="700" kern="1200" dirty="0">
                <a:latin typeface="Source Sans Pro" panose="020B0503030403020204" pitchFamily="34" charset="0"/>
                <a:ea typeface="Source Sans Pro" panose="020B0503030403020204" pitchFamily="34" charset="0"/>
              </a:endParaRPr>
            </a:p>
          </p:txBody>
        </p:sp>
      </p:grpSp>
      <p:grpSp>
        <p:nvGrpSpPr>
          <p:cNvPr id="36" name="Group 35">
            <a:extLst>
              <a:ext uri="{FF2B5EF4-FFF2-40B4-BE49-F238E27FC236}">
                <a16:creationId xmlns:a16="http://schemas.microsoft.com/office/drawing/2014/main" id="{D987AC77-B163-5276-1417-C766F753C1AC}"/>
              </a:ext>
            </a:extLst>
          </p:cNvPr>
          <p:cNvGrpSpPr/>
          <p:nvPr/>
        </p:nvGrpSpPr>
        <p:grpSpPr>
          <a:xfrm>
            <a:off x="7309820" y="4154786"/>
            <a:ext cx="289050" cy="338134"/>
            <a:chOff x="1504188" y="687752"/>
            <a:chExt cx="289050" cy="338134"/>
          </a:xfrm>
        </p:grpSpPr>
        <p:sp>
          <p:nvSpPr>
            <p:cNvPr id="37" name="Arrow: Right 36">
              <a:extLst>
                <a:ext uri="{FF2B5EF4-FFF2-40B4-BE49-F238E27FC236}">
                  <a16:creationId xmlns:a16="http://schemas.microsoft.com/office/drawing/2014/main" id="{A90E7785-001A-E9F3-16EF-747CD02302ED}"/>
                </a:ext>
              </a:extLst>
            </p:cNvPr>
            <p:cNvSpPr/>
            <p:nvPr/>
          </p:nvSpPr>
          <p:spPr>
            <a:xfrm>
              <a:off x="1504188" y="687752"/>
              <a:ext cx="289050" cy="338134"/>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en-US"/>
            </a:p>
          </p:txBody>
        </p:sp>
        <p:sp>
          <p:nvSpPr>
            <p:cNvPr id="38" name="Arrow: Right 4">
              <a:extLst>
                <a:ext uri="{FF2B5EF4-FFF2-40B4-BE49-F238E27FC236}">
                  <a16:creationId xmlns:a16="http://schemas.microsoft.com/office/drawing/2014/main" id="{A3DF9C71-7775-1D9F-E1AF-9308ED0C4107}"/>
                </a:ext>
              </a:extLst>
            </p:cNvPr>
            <p:cNvSpPr txBox="1"/>
            <p:nvPr/>
          </p:nvSpPr>
          <p:spPr>
            <a:xfrm>
              <a:off x="1504188" y="755379"/>
              <a:ext cx="202335" cy="20288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br>
                <a:rPr lang="en-US" sz="700" kern="1200" dirty="0">
                  <a:latin typeface="Source Sans Pro" panose="020B0503030403020204" pitchFamily="34" charset="0"/>
                  <a:ea typeface="Source Sans Pro" panose="020B0503030403020204" pitchFamily="34" charset="0"/>
                </a:rPr>
              </a:br>
              <a:endParaRPr lang="en-US" sz="700" kern="1200" dirty="0">
                <a:latin typeface="Source Sans Pro" panose="020B0503030403020204" pitchFamily="34" charset="0"/>
                <a:ea typeface="Source Sans Pro" panose="020B0503030403020204" pitchFamily="34" charset="0"/>
              </a:endParaRPr>
            </a:p>
          </p:txBody>
        </p:sp>
      </p:grpSp>
      <p:sp>
        <p:nvSpPr>
          <p:cNvPr id="39" name="TextBox 38">
            <a:extLst>
              <a:ext uri="{FF2B5EF4-FFF2-40B4-BE49-F238E27FC236}">
                <a16:creationId xmlns:a16="http://schemas.microsoft.com/office/drawing/2014/main" id="{CD6A1E3F-E00F-192A-5F93-AE41289CD15C}"/>
              </a:ext>
            </a:extLst>
          </p:cNvPr>
          <p:cNvSpPr txBox="1"/>
          <p:nvPr/>
        </p:nvSpPr>
        <p:spPr>
          <a:xfrm>
            <a:off x="395276" y="4132424"/>
            <a:ext cx="8837697" cy="338554"/>
          </a:xfrm>
          <a:prstGeom prst="rect">
            <a:avLst/>
          </a:prstGeom>
          <a:noFill/>
        </p:spPr>
        <p:txBody>
          <a:bodyPr wrap="square" rtlCol="0">
            <a:spAutoFit/>
          </a:bodyPr>
          <a:lstStyle/>
          <a:p>
            <a:pPr defTabSz="457200">
              <a:buClrTx/>
              <a:buFontTx/>
              <a:buNone/>
            </a:pPr>
            <a:r>
              <a:rPr lang="sr-Latn-RS" sz="1600" kern="1200" dirty="0">
                <a:solidFill>
                  <a:schemeClr val="tx1"/>
                </a:solidFill>
                <a:latin typeface="Source Sans Pro" panose="020B0503030403020204" pitchFamily="34" charset="0"/>
                <a:ea typeface="Source Sans Pro" panose="020B0503030403020204" pitchFamily="34" charset="0"/>
                <a:cs typeface="+mn-cs"/>
              </a:rPr>
              <a:t>Is			   public transport		 	/			dysfunctional		in Belgrade?</a:t>
            </a:r>
            <a:endParaRPr lang="en-US" sz="1600" kern="1200" dirty="0">
              <a:solidFill>
                <a:schemeClr val="tx1"/>
              </a:solidFill>
              <a:latin typeface="Source Sans Pro" panose="020B0503030403020204" pitchFamily="34" charset="0"/>
              <a:ea typeface="Source Sans Pro" panose="020B0503030403020204" pitchFamily="34" charset="0"/>
              <a:cs typeface="+mn-cs"/>
            </a:endParaRPr>
          </a:p>
        </p:txBody>
      </p:sp>
      <p:sp>
        <p:nvSpPr>
          <p:cNvPr id="40" name="TextBox 39">
            <a:extLst>
              <a:ext uri="{FF2B5EF4-FFF2-40B4-BE49-F238E27FC236}">
                <a16:creationId xmlns:a16="http://schemas.microsoft.com/office/drawing/2014/main" id="{4DB73EC8-C420-957F-BCA0-F8E3B40B6A62}"/>
              </a:ext>
            </a:extLst>
          </p:cNvPr>
          <p:cNvSpPr txBox="1"/>
          <p:nvPr/>
        </p:nvSpPr>
        <p:spPr>
          <a:xfrm>
            <a:off x="4044913" y="4075412"/>
            <a:ext cx="1148399" cy="338554"/>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sr-Latn-RS" sz="1600" dirty="0">
                <a:solidFill>
                  <a:schemeClr val="bg1"/>
                </a:solidFill>
                <a:latin typeface="Source Sans Pro" panose="020B0503030403020204" pitchFamily="34" charset="0"/>
                <a:ea typeface="Source Sans Pro" panose="020B0503030403020204" pitchFamily="34" charset="0"/>
              </a:rPr>
              <a:t>considered</a:t>
            </a:r>
            <a:endParaRPr lang="en-US" sz="1600" dirty="0">
              <a:solidFill>
                <a:schemeClr val="bg1"/>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3074378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fade">
                                      <p:cBhvr>
                                        <p:cTn id="12" dur="500"/>
                                        <p:tgtEl>
                                          <p:spTgt spid="39"/>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additive="base">
                                        <p:cTn id="17" dur="500" fill="hold"/>
                                        <p:tgtEl>
                                          <p:spTgt spid="40"/>
                                        </p:tgtEl>
                                        <p:attrNameLst>
                                          <p:attrName>ppt_x</p:attrName>
                                        </p:attrNameLst>
                                      </p:cBhvr>
                                      <p:tavLst>
                                        <p:tav tm="0">
                                          <p:val>
                                            <p:strVal val="#ppt_x"/>
                                          </p:val>
                                        </p:tav>
                                        <p:tav tm="100000">
                                          <p:val>
                                            <p:strVal val="#ppt_x"/>
                                          </p:val>
                                        </p:tav>
                                      </p:tavLst>
                                    </p:anim>
                                    <p:anim calcmode="lin" valueType="num">
                                      <p:cBhvr additive="base">
                                        <p:cTn id="18"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9" grpId="0"/>
      <p:bldP spid="4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56"/>
        <p:cNvGrpSpPr/>
        <p:nvPr/>
      </p:nvGrpSpPr>
      <p:grpSpPr>
        <a:xfrm>
          <a:off x="0" y="0"/>
          <a:ext cx="0" cy="0"/>
          <a:chOff x="0" y="0"/>
          <a:chExt cx="0" cy="0"/>
        </a:xfrm>
      </p:grpSpPr>
      <p:grpSp>
        <p:nvGrpSpPr>
          <p:cNvPr id="1559" name="Google Shape;1559;p68"/>
          <p:cNvGrpSpPr/>
          <p:nvPr/>
        </p:nvGrpSpPr>
        <p:grpSpPr>
          <a:xfrm rot="10800000" flipH="1">
            <a:off x="-12" y="4038425"/>
            <a:ext cx="2249325" cy="1657325"/>
            <a:chOff x="746475" y="-443725"/>
            <a:chExt cx="2249325" cy="1657325"/>
          </a:xfrm>
        </p:grpSpPr>
        <p:sp>
          <p:nvSpPr>
            <p:cNvPr id="1560" name="Google Shape;1560;p68"/>
            <p:cNvSpPr/>
            <p:nvPr/>
          </p:nvSpPr>
          <p:spPr>
            <a:xfrm>
              <a:off x="746475" y="-443725"/>
              <a:ext cx="2158875" cy="1560825"/>
            </a:xfrm>
            <a:custGeom>
              <a:avLst/>
              <a:gdLst/>
              <a:ahLst/>
              <a:cxnLst/>
              <a:rect l="l" t="t" r="r" b="b"/>
              <a:pathLst>
                <a:path w="86355" h="62433" fill="none" extrusionOk="0">
                  <a:moveTo>
                    <a:pt x="86355" y="62433"/>
                  </a:moveTo>
                  <a:lnTo>
                    <a:pt x="34621" y="14833"/>
                  </a:lnTo>
                  <a:lnTo>
                    <a:pt x="1" y="14833"/>
                  </a:lnTo>
                  <a:lnTo>
                    <a:pt x="1" y="0"/>
                  </a:lnTo>
                </a:path>
              </a:pathLst>
            </a:custGeom>
            <a:noFill/>
            <a:ln w="28575" cap="flat" cmpd="sng">
              <a:solidFill>
                <a:schemeClr val="accen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68"/>
            <p:cNvSpPr/>
            <p:nvPr/>
          </p:nvSpPr>
          <p:spPr>
            <a:xfrm>
              <a:off x="2877225" y="1095800"/>
              <a:ext cx="118575" cy="117800"/>
            </a:xfrm>
            <a:custGeom>
              <a:avLst/>
              <a:gdLst/>
              <a:ahLst/>
              <a:cxnLst/>
              <a:rect l="l" t="t" r="r" b="b"/>
              <a:pathLst>
                <a:path w="4743" h="4712" fill="none" extrusionOk="0">
                  <a:moveTo>
                    <a:pt x="4742" y="2007"/>
                  </a:moveTo>
                  <a:cubicBezTo>
                    <a:pt x="4742" y="3830"/>
                    <a:pt x="2554" y="4712"/>
                    <a:pt x="1277" y="3466"/>
                  </a:cubicBezTo>
                  <a:cubicBezTo>
                    <a:pt x="0" y="2189"/>
                    <a:pt x="912" y="0"/>
                    <a:pt x="2705" y="0"/>
                  </a:cubicBezTo>
                  <a:cubicBezTo>
                    <a:pt x="3830" y="0"/>
                    <a:pt x="4742" y="912"/>
                    <a:pt x="4742" y="2007"/>
                  </a:cubicBezTo>
                  <a:close/>
                </a:path>
              </a:pathLst>
            </a:custGeom>
            <a:noFill/>
            <a:ln w="28575" cap="flat" cmpd="sng">
              <a:solidFill>
                <a:schemeClr val="accen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62" name="Google Shape;1562;p68"/>
          <p:cNvGrpSpPr/>
          <p:nvPr/>
        </p:nvGrpSpPr>
        <p:grpSpPr>
          <a:xfrm rot="10800000" flipH="1">
            <a:off x="6903038" y="4038425"/>
            <a:ext cx="2240950" cy="1657325"/>
            <a:chOff x="4603700" y="-443725"/>
            <a:chExt cx="2240950" cy="1657325"/>
          </a:xfrm>
        </p:grpSpPr>
        <p:sp>
          <p:nvSpPr>
            <p:cNvPr id="1563" name="Google Shape;1563;p68"/>
            <p:cNvSpPr/>
            <p:nvPr/>
          </p:nvSpPr>
          <p:spPr>
            <a:xfrm>
              <a:off x="4689575" y="-443725"/>
              <a:ext cx="2155075" cy="1560825"/>
            </a:xfrm>
            <a:custGeom>
              <a:avLst/>
              <a:gdLst/>
              <a:ahLst/>
              <a:cxnLst/>
              <a:rect l="l" t="t" r="r" b="b"/>
              <a:pathLst>
                <a:path w="86203" h="62433" fill="none" extrusionOk="0">
                  <a:moveTo>
                    <a:pt x="0" y="62433"/>
                  </a:moveTo>
                  <a:lnTo>
                    <a:pt x="51916" y="14833"/>
                  </a:lnTo>
                  <a:lnTo>
                    <a:pt x="86202" y="14833"/>
                  </a:lnTo>
                  <a:lnTo>
                    <a:pt x="86202" y="0"/>
                  </a:lnTo>
                </a:path>
              </a:pathLst>
            </a:custGeom>
            <a:noFill/>
            <a:ln w="28575" cap="flat" cmpd="sng">
              <a:solidFill>
                <a:schemeClr val="accen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68"/>
            <p:cNvSpPr/>
            <p:nvPr/>
          </p:nvSpPr>
          <p:spPr>
            <a:xfrm>
              <a:off x="4603700" y="1095800"/>
              <a:ext cx="117800" cy="117800"/>
            </a:xfrm>
            <a:custGeom>
              <a:avLst/>
              <a:gdLst/>
              <a:ahLst/>
              <a:cxnLst/>
              <a:rect l="l" t="t" r="r" b="b"/>
              <a:pathLst>
                <a:path w="4712" h="4712" fill="none" extrusionOk="0">
                  <a:moveTo>
                    <a:pt x="0" y="2007"/>
                  </a:moveTo>
                  <a:cubicBezTo>
                    <a:pt x="0" y="3830"/>
                    <a:pt x="2158" y="4712"/>
                    <a:pt x="3435" y="3466"/>
                  </a:cubicBezTo>
                  <a:cubicBezTo>
                    <a:pt x="4712" y="2189"/>
                    <a:pt x="3800" y="0"/>
                    <a:pt x="2006" y="0"/>
                  </a:cubicBezTo>
                  <a:cubicBezTo>
                    <a:pt x="882" y="0"/>
                    <a:pt x="0" y="912"/>
                    <a:pt x="0" y="2007"/>
                  </a:cubicBezTo>
                  <a:close/>
                </a:path>
              </a:pathLst>
            </a:custGeom>
            <a:noFill/>
            <a:ln w="28575" cap="flat" cmpd="sng">
              <a:solidFill>
                <a:schemeClr val="accen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65" name="Google Shape;1565;p68"/>
          <p:cNvGrpSpPr/>
          <p:nvPr/>
        </p:nvGrpSpPr>
        <p:grpSpPr>
          <a:xfrm rot="5400000">
            <a:off x="4427059" y="897084"/>
            <a:ext cx="289868" cy="852000"/>
            <a:chOff x="456616" y="2161476"/>
            <a:chExt cx="289868" cy="852000"/>
          </a:xfrm>
        </p:grpSpPr>
        <p:sp>
          <p:nvSpPr>
            <p:cNvPr id="1566" name="Google Shape;1566;p68"/>
            <p:cNvSpPr/>
            <p:nvPr/>
          </p:nvSpPr>
          <p:spPr>
            <a:xfrm rot="-5400000">
              <a:off x="588942" y="2649556"/>
              <a:ext cx="25484" cy="289600"/>
            </a:xfrm>
            <a:custGeom>
              <a:avLst/>
              <a:gdLst/>
              <a:ahLst/>
              <a:cxnLst/>
              <a:rect l="l" t="t" r="r" b="b"/>
              <a:pathLst>
                <a:path w="761" h="8648" extrusionOk="0">
                  <a:moveTo>
                    <a:pt x="380" y="0"/>
                  </a:moveTo>
                  <a:cubicBezTo>
                    <a:pt x="190" y="0"/>
                    <a:pt x="0" y="130"/>
                    <a:pt x="0" y="388"/>
                  </a:cubicBezTo>
                  <a:lnTo>
                    <a:pt x="0" y="8260"/>
                  </a:lnTo>
                  <a:cubicBezTo>
                    <a:pt x="0" y="8519"/>
                    <a:pt x="190" y="8648"/>
                    <a:pt x="380" y="8648"/>
                  </a:cubicBezTo>
                  <a:cubicBezTo>
                    <a:pt x="570" y="8648"/>
                    <a:pt x="760" y="8519"/>
                    <a:pt x="760" y="8260"/>
                  </a:cubicBezTo>
                  <a:lnTo>
                    <a:pt x="760" y="388"/>
                  </a:lnTo>
                  <a:cubicBezTo>
                    <a:pt x="760" y="130"/>
                    <a:pt x="570" y="0"/>
                    <a:pt x="3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68"/>
            <p:cNvSpPr/>
            <p:nvPr/>
          </p:nvSpPr>
          <p:spPr>
            <a:xfrm rot="-5400000">
              <a:off x="588808" y="2235662"/>
              <a:ext cx="25484" cy="289868"/>
            </a:xfrm>
            <a:custGeom>
              <a:avLst/>
              <a:gdLst/>
              <a:ahLst/>
              <a:cxnLst/>
              <a:rect l="l" t="t" r="r" b="b"/>
              <a:pathLst>
                <a:path w="761" h="8656" extrusionOk="0">
                  <a:moveTo>
                    <a:pt x="365" y="1"/>
                  </a:moveTo>
                  <a:cubicBezTo>
                    <a:pt x="153" y="1"/>
                    <a:pt x="1" y="183"/>
                    <a:pt x="1" y="396"/>
                  </a:cubicBezTo>
                  <a:lnTo>
                    <a:pt x="1" y="8268"/>
                  </a:lnTo>
                  <a:cubicBezTo>
                    <a:pt x="1" y="8527"/>
                    <a:pt x="191" y="8656"/>
                    <a:pt x="381" y="8656"/>
                  </a:cubicBezTo>
                  <a:cubicBezTo>
                    <a:pt x="570" y="8656"/>
                    <a:pt x="760" y="8527"/>
                    <a:pt x="760" y="8268"/>
                  </a:cubicBezTo>
                  <a:lnTo>
                    <a:pt x="760" y="396"/>
                  </a:lnTo>
                  <a:cubicBezTo>
                    <a:pt x="760" y="183"/>
                    <a:pt x="578" y="1"/>
                    <a:pt x="3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68"/>
            <p:cNvSpPr/>
            <p:nvPr/>
          </p:nvSpPr>
          <p:spPr>
            <a:xfrm rot="-5400000">
              <a:off x="576234" y="2902231"/>
              <a:ext cx="25484" cy="197007"/>
            </a:xfrm>
            <a:custGeom>
              <a:avLst/>
              <a:gdLst/>
              <a:ahLst/>
              <a:cxnLst/>
              <a:rect l="l" t="t" r="r" b="b"/>
              <a:pathLst>
                <a:path w="761" h="5883" extrusionOk="0">
                  <a:moveTo>
                    <a:pt x="380" y="1"/>
                  </a:moveTo>
                  <a:cubicBezTo>
                    <a:pt x="190" y="1"/>
                    <a:pt x="0" y="130"/>
                    <a:pt x="0" y="388"/>
                  </a:cubicBezTo>
                  <a:lnTo>
                    <a:pt x="0" y="5495"/>
                  </a:lnTo>
                  <a:cubicBezTo>
                    <a:pt x="0" y="5753"/>
                    <a:pt x="190" y="5882"/>
                    <a:pt x="380" y="5882"/>
                  </a:cubicBezTo>
                  <a:cubicBezTo>
                    <a:pt x="570" y="5882"/>
                    <a:pt x="760" y="5753"/>
                    <a:pt x="760" y="5495"/>
                  </a:cubicBezTo>
                  <a:lnTo>
                    <a:pt x="760" y="388"/>
                  </a:lnTo>
                  <a:cubicBezTo>
                    <a:pt x="760" y="130"/>
                    <a:pt x="570" y="1"/>
                    <a:pt x="3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68"/>
            <p:cNvSpPr/>
            <p:nvPr/>
          </p:nvSpPr>
          <p:spPr>
            <a:xfrm rot="-5400000">
              <a:off x="575849" y="2488856"/>
              <a:ext cx="26489" cy="197241"/>
            </a:xfrm>
            <a:custGeom>
              <a:avLst/>
              <a:gdLst/>
              <a:ahLst/>
              <a:cxnLst/>
              <a:rect l="l" t="t" r="r" b="b"/>
              <a:pathLst>
                <a:path w="791" h="5890" extrusionOk="0">
                  <a:moveTo>
                    <a:pt x="410" y="1"/>
                  </a:moveTo>
                  <a:cubicBezTo>
                    <a:pt x="220" y="1"/>
                    <a:pt x="30" y="130"/>
                    <a:pt x="30" y="388"/>
                  </a:cubicBezTo>
                  <a:lnTo>
                    <a:pt x="30" y="5495"/>
                  </a:lnTo>
                  <a:cubicBezTo>
                    <a:pt x="0" y="5707"/>
                    <a:pt x="182" y="5890"/>
                    <a:pt x="395" y="5890"/>
                  </a:cubicBezTo>
                  <a:cubicBezTo>
                    <a:pt x="608" y="5890"/>
                    <a:pt x="790" y="5707"/>
                    <a:pt x="790" y="5495"/>
                  </a:cubicBezTo>
                  <a:lnTo>
                    <a:pt x="790" y="388"/>
                  </a:lnTo>
                  <a:cubicBezTo>
                    <a:pt x="790" y="130"/>
                    <a:pt x="600" y="1"/>
                    <a:pt x="4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68"/>
            <p:cNvSpPr/>
            <p:nvPr/>
          </p:nvSpPr>
          <p:spPr>
            <a:xfrm rot="-5400000">
              <a:off x="576619" y="2076100"/>
              <a:ext cx="25484" cy="196237"/>
            </a:xfrm>
            <a:custGeom>
              <a:avLst/>
              <a:gdLst/>
              <a:ahLst/>
              <a:cxnLst/>
              <a:rect l="l" t="t" r="r" b="b"/>
              <a:pathLst>
                <a:path w="761" h="5860" extrusionOk="0">
                  <a:moveTo>
                    <a:pt x="396" y="0"/>
                  </a:moveTo>
                  <a:cubicBezTo>
                    <a:pt x="183" y="0"/>
                    <a:pt x="1" y="152"/>
                    <a:pt x="1" y="365"/>
                  </a:cubicBezTo>
                  <a:lnTo>
                    <a:pt x="1" y="5472"/>
                  </a:lnTo>
                  <a:cubicBezTo>
                    <a:pt x="1" y="5730"/>
                    <a:pt x="191" y="5859"/>
                    <a:pt x="381" y="5859"/>
                  </a:cubicBezTo>
                  <a:cubicBezTo>
                    <a:pt x="570" y="5859"/>
                    <a:pt x="760" y="5730"/>
                    <a:pt x="760" y="5472"/>
                  </a:cubicBezTo>
                  <a:lnTo>
                    <a:pt x="760" y="365"/>
                  </a:lnTo>
                  <a:cubicBezTo>
                    <a:pt x="760" y="152"/>
                    <a:pt x="608" y="0"/>
                    <a:pt x="3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71" name="Google Shape;1571;p68">
            <a:hlinkClick r:id="" action="ppaction://hlinkshowjump?jump=nextslide"/>
          </p:cNvPr>
          <p:cNvSpPr/>
          <p:nvPr/>
        </p:nvSpPr>
        <p:spPr>
          <a:xfrm>
            <a:off x="4814125" y="4913101"/>
            <a:ext cx="228600" cy="313800"/>
          </a:xfrm>
          <a:prstGeom prst="rect">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68">
            <a:hlinkClick r:id="" action="ppaction://hlinkshowjump?jump=nextslide"/>
          </p:cNvPr>
          <p:cNvSpPr/>
          <p:nvPr/>
        </p:nvSpPr>
        <p:spPr>
          <a:xfrm>
            <a:off x="4884413" y="4973160"/>
            <a:ext cx="88024" cy="110279"/>
          </a:xfrm>
          <a:custGeom>
            <a:avLst/>
            <a:gdLst/>
            <a:ahLst/>
            <a:cxnLst/>
            <a:rect l="l" t="t" r="r" b="b"/>
            <a:pathLst>
              <a:path w="1739" h="2179" extrusionOk="0">
                <a:moveTo>
                  <a:pt x="1" y="1"/>
                </a:moveTo>
                <a:lnTo>
                  <a:pt x="1" y="2179"/>
                </a:lnTo>
                <a:lnTo>
                  <a:pt x="758" y="2179"/>
                </a:lnTo>
                <a:lnTo>
                  <a:pt x="1739" y="1090"/>
                </a:lnTo>
                <a:lnTo>
                  <a:pt x="758" y="1"/>
                </a:lnTo>
                <a:close/>
              </a:path>
            </a:pathLst>
          </a:cu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68">
            <a:hlinkClick r:id="" action="ppaction://hlinkshowjump?jump=previousslide"/>
          </p:cNvPr>
          <p:cNvSpPr/>
          <p:nvPr/>
        </p:nvSpPr>
        <p:spPr>
          <a:xfrm>
            <a:off x="4101275" y="4913101"/>
            <a:ext cx="228600" cy="313800"/>
          </a:xfrm>
          <a:prstGeom prst="rect">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68">
            <a:hlinkClick r:id="" action="ppaction://hlinkshowjump?jump=previousslide"/>
          </p:cNvPr>
          <p:cNvSpPr/>
          <p:nvPr/>
        </p:nvSpPr>
        <p:spPr>
          <a:xfrm flipH="1">
            <a:off x="4171563" y="4973162"/>
            <a:ext cx="88024" cy="110274"/>
          </a:xfrm>
          <a:custGeom>
            <a:avLst/>
            <a:gdLst/>
            <a:ahLst/>
            <a:cxnLst/>
            <a:rect l="l" t="t" r="r" b="b"/>
            <a:pathLst>
              <a:path w="1739" h="2179" extrusionOk="0">
                <a:moveTo>
                  <a:pt x="1" y="1"/>
                </a:moveTo>
                <a:lnTo>
                  <a:pt x="1" y="2179"/>
                </a:lnTo>
                <a:lnTo>
                  <a:pt x="758" y="2179"/>
                </a:lnTo>
                <a:lnTo>
                  <a:pt x="1739" y="1090"/>
                </a:lnTo>
                <a:lnTo>
                  <a:pt x="758" y="1"/>
                </a:lnTo>
                <a:close/>
              </a:path>
            </a:pathLst>
          </a:cu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68">
            <a:hlinkClick r:id="rId3" action="ppaction://hlinksldjump"/>
          </p:cNvPr>
          <p:cNvSpPr/>
          <p:nvPr/>
        </p:nvSpPr>
        <p:spPr>
          <a:xfrm>
            <a:off x="4457700" y="4913101"/>
            <a:ext cx="228600" cy="313800"/>
          </a:xfrm>
          <a:prstGeom prst="rect">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576" name="Google Shape;1576;p68">
            <a:hlinkClick r:id="rId3" action="ppaction://hlinksldjump"/>
          </p:cNvPr>
          <p:cNvCxnSpPr/>
          <p:nvPr/>
        </p:nvCxnSpPr>
        <p:spPr>
          <a:xfrm>
            <a:off x="4528050" y="5043541"/>
            <a:ext cx="87900" cy="0"/>
          </a:xfrm>
          <a:prstGeom prst="straightConnector1">
            <a:avLst/>
          </a:prstGeom>
          <a:noFill/>
          <a:ln w="19050" cap="rnd" cmpd="sng">
            <a:solidFill>
              <a:schemeClr val="dk2"/>
            </a:solidFill>
            <a:prstDash val="solid"/>
            <a:round/>
            <a:headEnd type="none" w="med" len="med"/>
            <a:tailEnd type="none" w="med" len="med"/>
          </a:ln>
        </p:spPr>
      </p:cxnSp>
      <p:cxnSp>
        <p:nvCxnSpPr>
          <p:cNvPr id="1577" name="Google Shape;1577;p68">
            <a:hlinkClick r:id="rId3" action="ppaction://hlinksldjump"/>
          </p:cNvPr>
          <p:cNvCxnSpPr/>
          <p:nvPr/>
        </p:nvCxnSpPr>
        <p:spPr>
          <a:xfrm>
            <a:off x="4552172" y="4669818"/>
            <a:ext cx="87900" cy="0"/>
          </a:xfrm>
          <a:prstGeom prst="straightConnector1">
            <a:avLst/>
          </a:prstGeom>
          <a:noFill/>
          <a:ln w="19050" cap="rnd" cmpd="sng">
            <a:solidFill>
              <a:schemeClr val="dk2"/>
            </a:solidFill>
            <a:prstDash val="solid"/>
            <a:round/>
            <a:headEnd type="none" w="med" len="med"/>
            <a:tailEnd type="none" w="med" len="med"/>
          </a:ln>
        </p:spPr>
      </p:cxnSp>
      <p:cxnSp>
        <p:nvCxnSpPr>
          <p:cNvPr id="1578" name="Google Shape;1578;p68">
            <a:hlinkClick r:id="rId3" action="ppaction://hlinksldjump"/>
          </p:cNvPr>
          <p:cNvCxnSpPr/>
          <p:nvPr/>
        </p:nvCxnSpPr>
        <p:spPr>
          <a:xfrm>
            <a:off x="4528050" y="5074024"/>
            <a:ext cx="87900" cy="0"/>
          </a:xfrm>
          <a:prstGeom prst="straightConnector1">
            <a:avLst/>
          </a:prstGeom>
          <a:noFill/>
          <a:ln w="19050" cap="rnd" cmpd="sng">
            <a:solidFill>
              <a:schemeClr val="dk2"/>
            </a:solidFill>
            <a:prstDash val="solid"/>
            <a:round/>
            <a:headEnd type="none" w="med" len="med"/>
            <a:tailEnd type="none" w="med" len="med"/>
          </a:ln>
        </p:spPr>
      </p:cxnSp>
      <p:cxnSp>
        <p:nvCxnSpPr>
          <p:cNvPr id="1579" name="Google Shape;1579;p68">
            <a:hlinkClick r:id="rId3" action="ppaction://hlinksldjump"/>
          </p:cNvPr>
          <p:cNvCxnSpPr/>
          <p:nvPr/>
        </p:nvCxnSpPr>
        <p:spPr>
          <a:xfrm>
            <a:off x="4528050" y="5013058"/>
            <a:ext cx="87900" cy="0"/>
          </a:xfrm>
          <a:prstGeom prst="straightConnector1">
            <a:avLst/>
          </a:prstGeom>
          <a:noFill/>
          <a:ln w="19050" cap="rnd" cmpd="sng">
            <a:solidFill>
              <a:schemeClr val="dk2"/>
            </a:solidFill>
            <a:prstDash val="solid"/>
            <a:round/>
            <a:headEnd type="none" w="med" len="med"/>
            <a:tailEnd type="none" w="med" len="med"/>
          </a:ln>
        </p:spPr>
      </p:cxnSp>
      <p:sp>
        <p:nvSpPr>
          <p:cNvPr id="15" name="Google Shape;2064;p83">
            <a:extLst>
              <a:ext uri="{FF2B5EF4-FFF2-40B4-BE49-F238E27FC236}">
                <a16:creationId xmlns:a16="http://schemas.microsoft.com/office/drawing/2014/main" id="{F101D121-03F0-DCE0-FF93-3A5DAE102B5B}"/>
              </a:ext>
            </a:extLst>
          </p:cNvPr>
          <p:cNvSpPr txBox="1">
            <a:spLocks noGrp="1"/>
          </p:cNvSpPr>
          <p:nvPr>
            <p:ph type="title"/>
          </p:nvPr>
        </p:nvSpPr>
        <p:spPr>
          <a:xfrm>
            <a:off x="158868" y="539700"/>
            <a:ext cx="8947709" cy="477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sr-Latn-RS" sz="2800" dirty="0"/>
              <a:t>INTERROGATIVE SENTENCES: WH- QUESTIONS</a:t>
            </a:r>
            <a:endParaRPr sz="2800" dirty="0"/>
          </a:p>
        </p:txBody>
      </p:sp>
      <p:graphicFrame>
        <p:nvGraphicFramePr>
          <p:cNvPr id="2" name="Content Placeholder 3">
            <a:extLst>
              <a:ext uri="{FF2B5EF4-FFF2-40B4-BE49-F238E27FC236}">
                <a16:creationId xmlns:a16="http://schemas.microsoft.com/office/drawing/2014/main" id="{2E92836C-230B-0107-6EAA-F91E8C0A53FA}"/>
              </a:ext>
            </a:extLst>
          </p:cNvPr>
          <p:cNvGraphicFramePr>
            <a:graphicFrameLocks/>
          </p:cNvGraphicFramePr>
          <p:nvPr>
            <p:extLst>
              <p:ext uri="{D42A27DB-BD31-4B8C-83A1-F6EECF244321}">
                <p14:modId xmlns:p14="http://schemas.microsoft.com/office/powerpoint/2010/main" val="880899690"/>
              </p:ext>
            </p:extLst>
          </p:nvPr>
        </p:nvGraphicFramePr>
        <p:xfrm>
          <a:off x="239548" y="1747273"/>
          <a:ext cx="8436304" cy="118244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3" name="TextBox 12">
            <a:extLst>
              <a:ext uri="{FF2B5EF4-FFF2-40B4-BE49-F238E27FC236}">
                <a16:creationId xmlns:a16="http://schemas.microsoft.com/office/drawing/2014/main" id="{53BB01C9-EFB5-8AE7-C538-345DB2DBBF87}"/>
              </a:ext>
            </a:extLst>
          </p:cNvPr>
          <p:cNvSpPr txBox="1"/>
          <p:nvPr/>
        </p:nvSpPr>
        <p:spPr>
          <a:xfrm>
            <a:off x="410017" y="1168109"/>
            <a:ext cx="3560015" cy="353943"/>
          </a:xfrm>
          <a:prstGeom prst="rect">
            <a:avLst/>
          </a:prstGeom>
          <a:noFill/>
        </p:spPr>
        <p:txBody>
          <a:bodyPr wrap="square">
            <a:spAutoFit/>
          </a:bodyPr>
          <a:lstStyle/>
          <a:p>
            <a:r>
              <a:rPr lang="sr-Latn-RS" sz="1700" i="1" dirty="0">
                <a:solidFill>
                  <a:srgbClr val="F5DE34"/>
                </a:solidFill>
                <a:latin typeface="Source Sans Pro" panose="020B0503030403020204" pitchFamily="34" charset="0"/>
                <a:ea typeface="Source Sans Pro" panose="020B0503030403020204" pitchFamily="34" charset="0"/>
              </a:rPr>
              <a:t>I drive </a:t>
            </a:r>
            <a:r>
              <a:rPr lang="sr-Latn-RS" sz="1700" i="1" u="sng" dirty="0">
                <a:solidFill>
                  <a:srgbClr val="F5DE34"/>
                </a:solidFill>
                <a:latin typeface="Source Sans Pro" panose="020B0503030403020204" pitchFamily="34" charset="0"/>
                <a:ea typeface="Source Sans Pro" panose="020B0503030403020204" pitchFamily="34" charset="0"/>
              </a:rPr>
              <a:t>my car alone to work every day</a:t>
            </a:r>
            <a:r>
              <a:rPr kumimoji="0" lang="sr-Latn-RS" sz="1700" b="0" i="1" u="none" strike="noStrike" kern="0" cap="none" spc="0" normalizeH="0" baseline="0" noProof="0" dirty="0">
                <a:ln>
                  <a:noFill/>
                </a:ln>
                <a:solidFill>
                  <a:srgbClr val="F5DE34"/>
                </a:solidFill>
                <a:effectLst/>
                <a:uLnTx/>
                <a:uFillTx/>
                <a:latin typeface="Source Sans Pro" panose="020B0503030403020204" pitchFamily="34" charset="0"/>
                <a:ea typeface="Source Sans Pro" panose="020B0503030403020204" pitchFamily="34" charset="0"/>
                <a:cs typeface="Arial"/>
                <a:sym typeface="Arial"/>
              </a:rPr>
              <a:t>.</a:t>
            </a:r>
            <a:endParaRPr lang="en-US" dirty="0"/>
          </a:p>
        </p:txBody>
      </p:sp>
      <p:grpSp>
        <p:nvGrpSpPr>
          <p:cNvPr id="16" name="Group 15">
            <a:extLst>
              <a:ext uri="{FF2B5EF4-FFF2-40B4-BE49-F238E27FC236}">
                <a16:creationId xmlns:a16="http://schemas.microsoft.com/office/drawing/2014/main" id="{19EC01AD-016C-BF44-82C0-765EBF2F8FB4}"/>
              </a:ext>
            </a:extLst>
          </p:cNvPr>
          <p:cNvGrpSpPr/>
          <p:nvPr/>
        </p:nvGrpSpPr>
        <p:grpSpPr>
          <a:xfrm>
            <a:off x="1653319" y="3008503"/>
            <a:ext cx="289050" cy="338134"/>
            <a:chOff x="1504188" y="687752"/>
            <a:chExt cx="289050" cy="338134"/>
          </a:xfrm>
        </p:grpSpPr>
        <p:sp>
          <p:nvSpPr>
            <p:cNvPr id="17" name="Arrow: Right 16">
              <a:extLst>
                <a:ext uri="{FF2B5EF4-FFF2-40B4-BE49-F238E27FC236}">
                  <a16:creationId xmlns:a16="http://schemas.microsoft.com/office/drawing/2014/main" id="{4D784A4A-79AA-95EC-E22C-CE1041963EC5}"/>
                </a:ext>
              </a:extLst>
            </p:cNvPr>
            <p:cNvSpPr/>
            <p:nvPr/>
          </p:nvSpPr>
          <p:spPr>
            <a:xfrm>
              <a:off x="1504188" y="687752"/>
              <a:ext cx="289050" cy="338134"/>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en-US"/>
            </a:p>
          </p:txBody>
        </p:sp>
        <p:sp>
          <p:nvSpPr>
            <p:cNvPr id="18" name="Arrow: Right 4">
              <a:extLst>
                <a:ext uri="{FF2B5EF4-FFF2-40B4-BE49-F238E27FC236}">
                  <a16:creationId xmlns:a16="http://schemas.microsoft.com/office/drawing/2014/main" id="{D4F397BF-4F80-479B-6A28-87F5318AB77C}"/>
                </a:ext>
              </a:extLst>
            </p:cNvPr>
            <p:cNvSpPr txBox="1"/>
            <p:nvPr/>
          </p:nvSpPr>
          <p:spPr>
            <a:xfrm>
              <a:off x="1504188" y="755379"/>
              <a:ext cx="202335" cy="20288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br>
                <a:rPr lang="en-US" sz="700" kern="1200" dirty="0">
                  <a:latin typeface="Source Sans Pro" panose="020B0503030403020204" pitchFamily="34" charset="0"/>
                  <a:ea typeface="Source Sans Pro" panose="020B0503030403020204" pitchFamily="34" charset="0"/>
                </a:rPr>
              </a:br>
              <a:endParaRPr lang="en-US" sz="700" kern="1200" dirty="0">
                <a:latin typeface="Source Sans Pro" panose="020B0503030403020204" pitchFamily="34" charset="0"/>
                <a:ea typeface="Source Sans Pro" panose="020B0503030403020204" pitchFamily="34" charset="0"/>
              </a:endParaRPr>
            </a:p>
          </p:txBody>
        </p:sp>
      </p:grpSp>
      <p:grpSp>
        <p:nvGrpSpPr>
          <p:cNvPr id="19" name="Group 18">
            <a:extLst>
              <a:ext uri="{FF2B5EF4-FFF2-40B4-BE49-F238E27FC236}">
                <a16:creationId xmlns:a16="http://schemas.microsoft.com/office/drawing/2014/main" id="{F3A741C1-025F-021B-130D-4D388CDD7480}"/>
              </a:ext>
            </a:extLst>
          </p:cNvPr>
          <p:cNvGrpSpPr/>
          <p:nvPr/>
        </p:nvGrpSpPr>
        <p:grpSpPr>
          <a:xfrm>
            <a:off x="3458945" y="2998094"/>
            <a:ext cx="289050" cy="338134"/>
            <a:chOff x="1504188" y="687752"/>
            <a:chExt cx="289050" cy="338134"/>
          </a:xfrm>
        </p:grpSpPr>
        <p:sp>
          <p:nvSpPr>
            <p:cNvPr id="20" name="Arrow: Right 19">
              <a:extLst>
                <a:ext uri="{FF2B5EF4-FFF2-40B4-BE49-F238E27FC236}">
                  <a16:creationId xmlns:a16="http://schemas.microsoft.com/office/drawing/2014/main" id="{B887B9C8-D629-07C5-50BE-D6DA4084924C}"/>
                </a:ext>
              </a:extLst>
            </p:cNvPr>
            <p:cNvSpPr/>
            <p:nvPr/>
          </p:nvSpPr>
          <p:spPr>
            <a:xfrm>
              <a:off x="1504188" y="687752"/>
              <a:ext cx="289050" cy="338134"/>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en-US"/>
            </a:p>
          </p:txBody>
        </p:sp>
        <p:sp>
          <p:nvSpPr>
            <p:cNvPr id="21" name="Arrow: Right 4">
              <a:extLst>
                <a:ext uri="{FF2B5EF4-FFF2-40B4-BE49-F238E27FC236}">
                  <a16:creationId xmlns:a16="http://schemas.microsoft.com/office/drawing/2014/main" id="{18E26B07-524A-D097-3ED2-4E77AD9C414F}"/>
                </a:ext>
              </a:extLst>
            </p:cNvPr>
            <p:cNvSpPr txBox="1"/>
            <p:nvPr/>
          </p:nvSpPr>
          <p:spPr>
            <a:xfrm>
              <a:off x="1504188" y="755379"/>
              <a:ext cx="202335" cy="20288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br>
                <a:rPr lang="en-US" sz="700" kern="1200" dirty="0">
                  <a:latin typeface="Source Sans Pro" panose="020B0503030403020204" pitchFamily="34" charset="0"/>
                  <a:ea typeface="Source Sans Pro" panose="020B0503030403020204" pitchFamily="34" charset="0"/>
                </a:rPr>
              </a:br>
              <a:endParaRPr lang="en-US" sz="700" kern="1200" dirty="0">
                <a:latin typeface="Source Sans Pro" panose="020B0503030403020204" pitchFamily="34" charset="0"/>
                <a:ea typeface="Source Sans Pro" panose="020B0503030403020204" pitchFamily="34" charset="0"/>
              </a:endParaRPr>
            </a:p>
          </p:txBody>
        </p:sp>
      </p:grpSp>
      <p:grpSp>
        <p:nvGrpSpPr>
          <p:cNvPr id="22" name="Group 21">
            <a:extLst>
              <a:ext uri="{FF2B5EF4-FFF2-40B4-BE49-F238E27FC236}">
                <a16:creationId xmlns:a16="http://schemas.microsoft.com/office/drawing/2014/main" id="{12A5B2FC-D066-C72E-FD10-C2407282F426}"/>
              </a:ext>
            </a:extLst>
          </p:cNvPr>
          <p:cNvGrpSpPr/>
          <p:nvPr/>
        </p:nvGrpSpPr>
        <p:grpSpPr>
          <a:xfrm>
            <a:off x="5363944" y="2998094"/>
            <a:ext cx="289050" cy="338134"/>
            <a:chOff x="1504188" y="687752"/>
            <a:chExt cx="289050" cy="338134"/>
          </a:xfrm>
        </p:grpSpPr>
        <p:sp>
          <p:nvSpPr>
            <p:cNvPr id="23" name="Arrow: Right 22">
              <a:extLst>
                <a:ext uri="{FF2B5EF4-FFF2-40B4-BE49-F238E27FC236}">
                  <a16:creationId xmlns:a16="http://schemas.microsoft.com/office/drawing/2014/main" id="{AC4B96A5-845E-1BA8-52A4-7B4564009728}"/>
                </a:ext>
              </a:extLst>
            </p:cNvPr>
            <p:cNvSpPr/>
            <p:nvPr/>
          </p:nvSpPr>
          <p:spPr>
            <a:xfrm>
              <a:off x="1504188" y="687752"/>
              <a:ext cx="289050" cy="338134"/>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en-US"/>
            </a:p>
          </p:txBody>
        </p:sp>
        <p:sp>
          <p:nvSpPr>
            <p:cNvPr id="24" name="Arrow: Right 4">
              <a:extLst>
                <a:ext uri="{FF2B5EF4-FFF2-40B4-BE49-F238E27FC236}">
                  <a16:creationId xmlns:a16="http://schemas.microsoft.com/office/drawing/2014/main" id="{661B29EB-3F72-64DA-CD6B-874F186E9BB1}"/>
                </a:ext>
              </a:extLst>
            </p:cNvPr>
            <p:cNvSpPr txBox="1"/>
            <p:nvPr/>
          </p:nvSpPr>
          <p:spPr>
            <a:xfrm>
              <a:off x="1504188" y="755379"/>
              <a:ext cx="202335" cy="20288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br>
                <a:rPr lang="en-US" sz="700" kern="1200" dirty="0">
                  <a:latin typeface="Source Sans Pro" panose="020B0503030403020204" pitchFamily="34" charset="0"/>
                  <a:ea typeface="Source Sans Pro" panose="020B0503030403020204" pitchFamily="34" charset="0"/>
                </a:rPr>
              </a:br>
              <a:endParaRPr lang="en-US" sz="700" kern="1200" dirty="0">
                <a:latin typeface="Source Sans Pro" panose="020B0503030403020204" pitchFamily="34" charset="0"/>
                <a:ea typeface="Source Sans Pro" panose="020B0503030403020204" pitchFamily="34" charset="0"/>
              </a:endParaRPr>
            </a:p>
          </p:txBody>
        </p:sp>
      </p:grpSp>
      <p:grpSp>
        <p:nvGrpSpPr>
          <p:cNvPr id="25" name="Group 24">
            <a:extLst>
              <a:ext uri="{FF2B5EF4-FFF2-40B4-BE49-F238E27FC236}">
                <a16:creationId xmlns:a16="http://schemas.microsoft.com/office/drawing/2014/main" id="{6E8DCD22-8999-80D4-83CE-FA2D348538FE}"/>
              </a:ext>
            </a:extLst>
          </p:cNvPr>
          <p:cNvGrpSpPr/>
          <p:nvPr/>
        </p:nvGrpSpPr>
        <p:grpSpPr>
          <a:xfrm>
            <a:off x="7045900" y="2985875"/>
            <a:ext cx="289050" cy="338134"/>
            <a:chOff x="1504188" y="687752"/>
            <a:chExt cx="289050" cy="338134"/>
          </a:xfrm>
        </p:grpSpPr>
        <p:sp>
          <p:nvSpPr>
            <p:cNvPr id="26" name="Arrow: Right 25">
              <a:extLst>
                <a:ext uri="{FF2B5EF4-FFF2-40B4-BE49-F238E27FC236}">
                  <a16:creationId xmlns:a16="http://schemas.microsoft.com/office/drawing/2014/main" id="{5A9FF307-E72D-04EB-8BF7-37653B0D6504}"/>
                </a:ext>
              </a:extLst>
            </p:cNvPr>
            <p:cNvSpPr/>
            <p:nvPr/>
          </p:nvSpPr>
          <p:spPr>
            <a:xfrm>
              <a:off x="1504188" y="687752"/>
              <a:ext cx="289050" cy="338134"/>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en-US"/>
            </a:p>
          </p:txBody>
        </p:sp>
        <p:sp>
          <p:nvSpPr>
            <p:cNvPr id="27" name="Arrow: Right 4">
              <a:extLst>
                <a:ext uri="{FF2B5EF4-FFF2-40B4-BE49-F238E27FC236}">
                  <a16:creationId xmlns:a16="http://schemas.microsoft.com/office/drawing/2014/main" id="{F69C1952-7AC5-1B9E-19E6-B9F1D33EFE87}"/>
                </a:ext>
              </a:extLst>
            </p:cNvPr>
            <p:cNvSpPr txBox="1"/>
            <p:nvPr/>
          </p:nvSpPr>
          <p:spPr>
            <a:xfrm>
              <a:off x="1504188" y="755379"/>
              <a:ext cx="202335" cy="20288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br>
                <a:rPr lang="en-US" sz="700" kern="1200" dirty="0">
                  <a:latin typeface="Source Sans Pro" panose="020B0503030403020204" pitchFamily="34" charset="0"/>
                  <a:ea typeface="Source Sans Pro" panose="020B0503030403020204" pitchFamily="34" charset="0"/>
                </a:rPr>
              </a:br>
              <a:endParaRPr lang="en-US" sz="700" kern="1200" dirty="0">
                <a:latin typeface="Source Sans Pro" panose="020B0503030403020204" pitchFamily="34" charset="0"/>
                <a:ea typeface="Source Sans Pro" panose="020B0503030403020204" pitchFamily="34" charset="0"/>
              </a:endParaRPr>
            </a:p>
          </p:txBody>
        </p:sp>
      </p:grpSp>
      <p:grpSp>
        <p:nvGrpSpPr>
          <p:cNvPr id="28" name="Group 27">
            <a:extLst>
              <a:ext uri="{FF2B5EF4-FFF2-40B4-BE49-F238E27FC236}">
                <a16:creationId xmlns:a16="http://schemas.microsoft.com/office/drawing/2014/main" id="{D644D54E-3A97-DB92-2816-538126B941B5}"/>
              </a:ext>
            </a:extLst>
          </p:cNvPr>
          <p:cNvGrpSpPr/>
          <p:nvPr/>
        </p:nvGrpSpPr>
        <p:grpSpPr>
          <a:xfrm>
            <a:off x="1653319" y="3566160"/>
            <a:ext cx="289050" cy="338134"/>
            <a:chOff x="1504188" y="687752"/>
            <a:chExt cx="289050" cy="338134"/>
          </a:xfrm>
        </p:grpSpPr>
        <p:sp>
          <p:nvSpPr>
            <p:cNvPr id="29" name="Arrow: Right 28">
              <a:extLst>
                <a:ext uri="{FF2B5EF4-FFF2-40B4-BE49-F238E27FC236}">
                  <a16:creationId xmlns:a16="http://schemas.microsoft.com/office/drawing/2014/main" id="{31BF5B39-92F5-0032-45C1-623E8E25BACC}"/>
                </a:ext>
              </a:extLst>
            </p:cNvPr>
            <p:cNvSpPr/>
            <p:nvPr/>
          </p:nvSpPr>
          <p:spPr>
            <a:xfrm>
              <a:off x="1504188" y="687752"/>
              <a:ext cx="289050" cy="338134"/>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en-US"/>
            </a:p>
          </p:txBody>
        </p:sp>
        <p:sp>
          <p:nvSpPr>
            <p:cNvPr id="30" name="Arrow: Right 4">
              <a:extLst>
                <a:ext uri="{FF2B5EF4-FFF2-40B4-BE49-F238E27FC236}">
                  <a16:creationId xmlns:a16="http://schemas.microsoft.com/office/drawing/2014/main" id="{3F6B3006-074C-2FDB-2303-FAAAF5862FAE}"/>
                </a:ext>
              </a:extLst>
            </p:cNvPr>
            <p:cNvSpPr txBox="1"/>
            <p:nvPr/>
          </p:nvSpPr>
          <p:spPr>
            <a:xfrm>
              <a:off x="1504188" y="755379"/>
              <a:ext cx="202335" cy="20288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br>
                <a:rPr lang="en-US" sz="700" kern="1200" dirty="0">
                  <a:latin typeface="Source Sans Pro" panose="020B0503030403020204" pitchFamily="34" charset="0"/>
                  <a:ea typeface="Source Sans Pro" panose="020B0503030403020204" pitchFamily="34" charset="0"/>
                </a:rPr>
              </a:br>
              <a:endParaRPr lang="en-US" sz="700" kern="1200" dirty="0">
                <a:latin typeface="Source Sans Pro" panose="020B0503030403020204" pitchFamily="34" charset="0"/>
                <a:ea typeface="Source Sans Pro" panose="020B0503030403020204" pitchFamily="34" charset="0"/>
              </a:endParaRPr>
            </a:p>
          </p:txBody>
        </p:sp>
      </p:grpSp>
      <p:grpSp>
        <p:nvGrpSpPr>
          <p:cNvPr id="31" name="Group 30">
            <a:extLst>
              <a:ext uri="{FF2B5EF4-FFF2-40B4-BE49-F238E27FC236}">
                <a16:creationId xmlns:a16="http://schemas.microsoft.com/office/drawing/2014/main" id="{B6563451-7E2F-68C9-2FF0-E2290544ACDA}"/>
              </a:ext>
            </a:extLst>
          </p:cNvPr>
          <p:cNvGrpSpPr/>
          <p:nvPr/>
        </p:nvGrpSpPr>
        <p:grpSpPr>
          <a:xfrm>
            <a:off x="3458945" y="3596482"/>
            <a:ext cx="289050" cy="338134"/>
            <a:chOff x="1504188" y="687752"/>
            <a:chExt cx="289050" cy="338134"/>
          </a:xfrm>
        </p:grpSpPr>
        <p:sp>
          <p:nvSpPr>
            <p:cNvPr id="32" name="Arrow: Right 31">
              <a:extLst>
                <a:ext uri="{FF2B5EF4-FFF2-40B4-BE49-F238E27FC236}">
                  <a16:creationId xmlns:a16="http://schemas.microsoft.com/office/drawing/2014/main" id="{67F3586B-C8C3-604B-6FFE-1E95E4F73075}"/>
                </a:ext>
              </a:extLst>
            </p:cNvPr>
            <p:cNvSpPr/>
            <p:nvPr/>
          </p:nvSpPr>
          <p:spPr>
            <a:xfrm>
              <a:off x="1504188" y="687752"/>
              <a:ext cx="289050" cy="338134"/>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en-US"/>
            </a:p>
          </p:txBody>
        </p:sp>
        <p:sp>
          <p:nvSpPr>
            <p:cNvPr id="33" name="Arrow: Right 4">
              <a:extLst>
                <a:ext uri="{FF2B5EF4-FFF2-40B4-BE49-F238E27FC236}">
                  <a16:creationId xmlns:a16="http://schemas.microsoft.com/office/drawing/2014/main" id="{063F64BD-782B-4F62-3E26-573CDA5399DA}"/>
                </a:ext>
              </a:extLst>
            </p:cNvPr>
            <p:cNvSpPr txBox="1"/>
            <p:nvPr/>
          </p:nvSpPr>
          <p:spPr>
            <a:xfrm>
              <a:off x="1504188" y="755379"/>
              <a:ext cx="202335" cy="20288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br>
                <a:rPr lang="en-US" sz="700" kern="1200" dirty="0">
                  <a:latin typeface="Source Sans Pro" panose="020B0503030403020204" pitchFamily="34" charset="0"/>
                  <a:ea typeface="Source Sans Pro" panose="020B0503030403020204" pitchFamily="34" charset="0"/>
                </a:rPr>
              </a:br>
              <a:endParaRPr lang="en-US" sz="700" kern="1200" dirty="0">
                <a:latin typeface="Source Sans Pro" panose="020B0503030403020204" pitchFamily="34" charset="0"/>
                <a:ea typeface="Source Sans Pro" panose="020B0503030403020204" pitchFamily="34" charset="0"/>
              </a:endParaRPr>
            </a:p>
          </p:txBody>
        </p:sp>
      </p:grpSp>
      <p:grpSp>
        <p:nvGrpSpPr>
          <p:cNvPr id="34" name="Group 33">
            <a:extLst>
              <a:ext uri="{FF2B5EF4-FFF2-40B4-BE49-F238E27FC236}">
                <a16:creationId xmlns:a16="http://schemas.microsoft.com/office/drawing/2014/main" id="{AC72FF08-8BF1-E687-BA52-4170FD955692}"/>
              </a:ext>
            </a:extLst>
          </p:cNvPr>
          <p:cNvGrpSpPr/>
          <p:nvPr/>
        </p:nvGrpSpPr>
        <p:grpSpPr>
          <a:xfrm>
            <a:off x="5363944" y="3622840"/>
            <a:ext cx="289050" cy="338134"/>
            <a:chOff x="1504188" y="687752"/>
            <a:chExt cx="289050" cy="338134"/>
          </a:xfrm>
        </p:grpSpPr>
        <p:sp>
          <p:nvSpPr>
            <p:cNvPr id="35" name="Arrow: Right 34">
              <a:extLst>
                <a:ext uri="{FF2B5EF4-FFF2-40B4-BE49-F238E27FC236}">
                  <a16:creationId xmlns:a16="http://schemas.microsoft.com/office/drawing/2014/main" id="{FC4D6CBA-0FA3-1398-ABE5-C185055D737A}"/>
                </a:ext>
              </a:extLst>
            </p:cNvPr>
            <p:cNvSpPr/>
            <p:nvPr/>
          </p:nvSpPr>
          <p:spPr>
            <a:xfrm>
              <a:off x="1504188" y="687752"/>
              <a:ext cx="289050" cy="338134"/>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en-US"/>
            </a:p>
          </p:txBody>
        </p:sp>
        <p:sp>
          <p:nvSpPr>
            <p:cNvPr id="36" name="Arrow: Right 4">
              <a:extLst>
                <a:ext uri="{FF2B5EF4-FFF2-40B4-BE49-F238E27FC236}">
                  <a16:creationId xmlns:a16="http://schemas.microsoft.com/office/drawing/2014/main" id="{A56806E0-79E2-1A10-EFCE-F5F14822AB0B}"/>
                </a:ext>
              </a:extLst>
            </p:cNvPr>
            <p:cNvSpPr txBox="1"/>
            <p:nvPr/>
          </p:nvSpPr>
          <p:spPr>
            <a:xfrm>
              <a:off x="1504188" y="755379"/>
              <a:ext cx="202335" cy="20288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br>
                <a:rPr lang="en-US" sz="700" kern="1200" dirty="0">
                  <a:latin typeface="Source Sans Pro" panose="020B0503030403020204" pitchFamily="34" charset="0"/>
                  <a:ea typeface="Source Sans Pro" panose="020B0503030403020204" pitchFamily="34" charset="0"/>
                </a:rPr>
              </a:br>
              <a:endParaRPr lang="en-US" sz="700" kern="1200" dirty="0">
                <a:latin typeface="Source Sans Pro" panose="020B0503030403020204" pitchFamily="34" charset="0"/>
                <a:ea typeface="Source Sans Pro" panose="020B0503030403020204" pitchFamily="34" charset="0"/>
              </a:endParaRPr>
            </a:p>
          </p:txBody>
        </p:sp>
      </p:grpSp>
      <p:grpSp>
        <p:nvGrpSpPr>
          <p:cNvPr id="37" name="Group 36">
            <a:extLst>
              <a:ext uri="{FF2B5EF4-FFF2-40B4-BE49-F238E27FC236}">
                <a16:creationId xmlns:a16="http://schemas.microsoft.com/office/drawing/2014/main" id="{C740F2F7-44DE-7DBB-AEB9-0A5E41E1B590}"/>
              </a:ext>
            </a:extLst>
          </p:cNvPr>
          <p:cNvGrpSpPr/>
          <p:nvPr/>
        </p:nvGrpSpPr>
        <p:grpSpPr>
          <a:xfrm>
            <a:off x="7079362" y="3596482"/>
            <a:ext cx="289050" cy="338134"/>
            <a:chOff x="1504188" y="687752"/>
            <a:chExt cx="289050" cy="338134"/>
          </a:xfrm>
        </p:grpSpPr>
        <p:sp>
          <p:nvSpPr>
            <p:cNvPr id="38" name="Arrow: Right 37">
              <a:extLst>
                <a:ext uri="{FF2B5EF4-FFF2-40B4-BE49-F238E27FC236}">
                  <a16:creationId xmlns:a16="http://schemas.microsoft.com/office/drawing/2014/main" id="{1814559A-A9A4-F1AB-AE33-8F1A9989760D}"/>
                </a:ext>
              </a:extLst>
            </p:cNvPr>
            <p:cNvSpPr/>
            <p:nvPr/>
          </p:nvSpPr>
          <p:spPr>
            <a:xfrm>
              <a:off x="1504188" y="687752"/>
              <a:ext cx="289050" cy="338134"/>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en-US"/>
            </a:p>
          </p:txBody>
        </p:sp>
        <p:sp>
          <p:nvSpPr>
            <p:cNvPr id="39" name="Arrow: Right 4">
              <a:extLst>
                <a:ext uri="{FF2B5EF4-FFF2-40B4-BE49-F238E27FC236}">
                  <a16:creationId xmlns:a16="http://schemas.microsoft.com/office/drawing/2014/main" id="{FED4B4E8-5EED-A3F9-5EAB-147BB76335A7}"/>
                </a:ext>
              </a:extLst>
            </p:cNvPr>
            <p:cNvSpPr txBox="1"/>
            <p:nvPr/>
          </p:nvSpPr>
          <p:spPr>
            <a:xfrm>
              <a:off x="1504188" y="755379"/>
              <a:ext cx="202335" cy="20288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br>
                <a:rPr lang="en-US" sz="700" kern="1200" dirty="0">
                  <a:latin typeface="Source Sans Pro" panose="020B0503030403020204" pitchFamily="34" charset="0"/>
                  <a:ea typeface="Source Sans Pro" panose="020B0503030403020204" pitchFamily="34" charset="0"/>
                </a:rPr>
              </a:br>
              <a:endParaRPr lang="en-US" sz="700" kern="1200" dirty="0">
                <a:latin typeface="Source Sans Pro" panose="020B0503030403020204" pitchFamily="34" charset="0"/>
                <a:ea typeface="Source Sans Pro" panose="020B0503030403020204" pitchFamily="34" charset="0"/>
              </a:endParaRPr>
            </a:p>
          </p:txBody>
        </p:sp>
      </p:grpSp>
      <p:sp>
        <p:nvSpPr>
          <p:cNvPr id="41" name="TextBox 40">
            <a:extLst>
              <a:ext uri="{FF2B5EF4-FFF2-40B4-BE49-F238E27FC236}">
                <a16:creationId xmlns:a16="http://schemas.microsoft.com/office/drawing/2014/main" id="{084EE4C6-A997-C412-93D4-2707C44D7819}"/>
              </a:ext>
            </a:extLst>
          </p:cNvPr>
          <p:cNvSpPr txBox="1"/>
          <p:nvPr/>
        </p:nvSpPr>
        <p:spPr>
          <a:xfrm>
            <a:off x="437618" y="3008293"/>
            <a:ext cx="8753014" cy="338554"/>
          </a:xfrm>
          <a:prstGeom prst="rect">
            <a:avLst/>
          </a:prstGeom>
          <a:noFill/>
        </p:spPr>
        <p:txBody>
          <a:bodyPr wrap="square" rtlCol="0">
            <a:spAutoFit/>
          </a:bodyPr>
          <a:lstStyle/>
          <a:p>
            <a:pPr defTabSz="457200">
              <a:buClrTx/>
              <a:buFontTx/>
              <a:buNone/>
            </a:pPr>
            <a:r>
              <a:rPr lang="sr-Latn-RS" sz="1600" kern="1200" dirty="0">
                <a:solidFill>
                  <a:schemeClr val="tx1"/>
                </a:solidFill>
                <a:latin typeface="Source Sans Pro" panose="020B0503030403020204" pitchFamily="34" charset="0"/>
                <a:ea typeface="Source Sans Pro" panose="020B0503030403020204" pitchFamily="34" charset="0"/>
                <a:cs typeface="+mn-cs"/>
              </a:rPr>
              <a:t>What				do				you				drive			         alone to work?</a:t>
            </a:r>
            <a:endParaRPr lang="en-US" sz="1600" kern="1200" dirty="0">
              <a:solidFill>
                <a:schemeClr val="tx1"/>
              </a:solidFill>
              <a:latin typeface="Source Sans Pro" panose="020B0503030403020204" pitchFamily="34" charset="0"/>
              <a:ea typeface="Source Sans Pro" panose="020B0503030403020204" pitchFamily="34" charset="0"/>
              <a:cs typeface="+mn-cs"/>
            </a:endParaRPr>
          </a:p>
        </p:txBody>
      </p:sp>
      <p:sp>
        <p:nvSpPr>
          <p:cNvPr id="42" name="TextBox 41">
            <a:extLst>
              <a:ext uri="{FF2B5EF4-FFF2-40B4-BE49-F238E27FC236}">
                <a16:creationId xmlns:a16="http://schemas.microsoft.com/office/drawing/2014/main" id="{278E6B74-AA37-C891-3570-BE80E6616BE5}"/>
              </a:ext>
            </a:extLst>
          </p:cNvPr>
          <p:cNvSpPr txBox="1"/>
          <p:nvPr/>
        </p:nvSpPr>
        <p:spPr>
          <a:xfrm>
            <a:off x="-43269" y="3575237"/>
            <a:ext cx="9142638" cy="338554"/>
          </a:xfrm>
          <a:prstGeom prst="rect">
            <a:avLst/>
          </a:prstGeom>
          <a:noFill/>
        </p:spPr>
        <p:txBody>
          <a:bodyPr wrap="square" rtlCol="0">
            <a:spAutoFit/>
          </a:bodyPr>
          <a:lstStyle/>
          <a:p>
            <a:pPr defTabSz="457200">
              <a:buClrTx/>
              <a:buFontTx/>
              <a:buNone/>
            </a:pPr>
            <a:r>
              <a:rPr lang="sr-Latn-RS" sz="1600" kern="1200" dirty="0">
                <a:solidFill>
                  <a:schemeClr val="tx1"/>
                </a:solidFill>
                <a:latin typeface="Source Sans Pro" panose="020B0503030403020204" pitchFamily="34" charset="0"/>
                <a:ea typeface="Source Sans Pro" panose="020B0503030403020204" pitchFamily="34" charset="0"/>
                <a:cs typeface="+mn-cs"/>
              </a:rPr>
              <a:t>How/when/where		do				you				drive			         your car?</a:t>
            </a:r>
            <a:endParaRPr lang="en-US" sz="1600" kern="1200" dirty="0">
              <a:solidFill>
                <a:schemeClr val="tx1"/>
              </a:solidFill>
              <a:latin typeface="Source Sans Pro" panose="020B0503030403020204" pitchFamily="34" charset="0"/>
              <a:ea typeface="Source Sans Pro" panose="020B0503030403020204" pitchFamily="34" charset="0"/>
              <a:cs typeface="+mn-cs"/>
            </a:endParaRPr>
          </a:p>
        </p:txBody>
      </p:sp>
      <p:sp>
        <p:nvSpPr>
          <p:cNvPr id="43" name="Rectangle: Rounded Corners 42">
            <a:extLst>
              <a:ext uri="{FF2B5EF4-FFF2-40B4-BE49-F238E27FC236}">
                <a16:creationId xmlns:a16="http://schemas.microsoft.com/office/drawing/2014/main" id="{A86D3D7F-9215-5B1A-E7E5-1D0D51DB0F25}"/>
              </a:ext>
            </a:extLst>
          </p:cNvPr>
          <p:cNvSpPr/>
          <p:nvPr/>
        </p:nvSpPr>
        <p:spPr>
          <a:xfrm>
            <a:off x="355737" y="4055621"/>
            <a:ext cx="8436304" cy="764188"/>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sr-Latn-RS" dirty="0">
                <a:latin typeface="Source Sans Pro" panose="020B0503030403020204" pitchFamily="34" charset="0"/>
                <a:ea typeface="Source Sans Pro" panose="020B0503030403020204" pitchFamily="34" charset="0"/>
              </a:rPr>
              <a:t>Note: when asking about possession, we need the object immediately after the interrogative pronoun!</a:t>
            </a:r>
          </a:p>
          <a:p>
            <a:pPr algn="ctr"/>
            <a:r>
              <a:rPr lang="sr-Latn-RS" dirty="0">
                <a:latin typeface="Source Sans Pro" panose="020B0503030403020204" pitchFamily="34" charset="0"/>
                <a:ea typeface="Source Sans Pro" panose="020B0503030403020204" pitchFamily="34" charset="0"/>
              </a:rPr>
              <a:t>Whose </a:t>
            </a:r>
            <a:r>
              <a:rPr lang="sr-Latn-RS" u="sng" dirty="0">
                <a:latin typeface="Source Sans Pro" panose="020B0503030403020204" pitchFamily="34" charset="0"/>
                <a:ea typeface="Source Sans Pro" panose="020B0503030403020204" pitchFamily="34" charset="0"/>
              </a:rPr>
              <a:t>car</a:t>
            </a:r>
            <a:r>
              <a:rPr lang="sr-Latn-RS" dirty="0">
                <a:latin typeface="Source Sans Pro" panose="020B0503030403020204" pitchFamily="34" charset="0"/>
                <a:ea typeface="Source Sans Pro" panose="020B0503030403020204" pitchFamily="34" charset="0"/>
              </a:rPr>
              <a:t> do you drive alone to work every day?</a:t>
            </a:r>
            <a:endParaRPr lang="en-US" dirty="0">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2037237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fade">
                                      <p:cBhvr>
                                        <p:cTn id="12" dur="500"/>
                                        <p:tgtEl>
                                          <p:spTgt spid="4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p:bldP spid="4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56"/>
        <p:cNvGrpSpPr/>
        <p:nvPr/>
      </p:nvGrpSpPr>
      <p:grpSpPr>
        <a:xfrm>
          <a:off x="0" y="0"/>
          <a:ext cx="0" cy="0"/>
          <a:chOff x="0" y="0"/>
          <a:chExt cx="0" cy="0"/>
        </a:xfrm>
      </p:grpSpPr>
      <p:pic>
        <p:nvPicPr>
          <p:cNvPr id="31" name="Picture 30">
            <a:extLst>
              <a:ext uri="{FF2B5EF4-FFF2-40B4-BE49-F238E27FC236}">
                <a16:creationId xmlns:a16="http://schemas.microsoft.com/office/drawing/2014/main" id="{CB6FD81D-B040-3BE8-E4C8-4748725DA32C}"/>
              </a:ext>
            </a:extLst>
          </p:cNvPr>
          <p:cNvPicPr>
            <a:picLocks noChangeAspect="1"/>
          </p:cNvPicPr>
          <p:nvPr/>
        </p:nvPicPr>
        <p:blipFill rotWithShape="1">
          <a:blip r:embed="rId3">
            <a:extLst>
              <a:ext uri="{28A0092B-C50C-407E-A947-70E740481C1C}">
                <a14:useLocalDpi xmlns:a14="http://schemas.microsoft.com/office/drawing/2010/main" val="0"/>
              </a:ext>
            </a:extLst>
          </a:blip>
          <a:srcRect l="9746" t="10384" r="11086" b="3397"/>
          <a:stretch/>
        </p:blipFill>
        <p:spPr>
          <a:xfrm>
            <a:off x="6329802" y="3276289"/>
            <a:ext cx="2715619" cy="1837848"/>
          </a:xfrm>
          <a:prstGeom prst="rect">
            <a:avLst/>
          </a:prstGeom>
        </p:spPr>
      </p:pic>
      <p:cxnSp>
        <p:nvCxnSpPr>
          <p:cNvPr id="2057" name="Google Shape;2057;p83"/>
          <p:cNvCxnSpPr>
            <a:stCxn id="2058" idx="3"/>
            <a:endCxn id="2059" idx="3"/>
          </p:cNvCxnSpPr>
          <p:nvPr/>
        </p:nvCxnSpPr>
        <p:spPr>
          <a:xfrm flipV="1">
            <a:off x="6013525" y="1831051"/>
            <a:ext cx="803569" cy="6798"/>
          </a:xfrm>
          <a:prstGeom prst="straightConnector1">
            <a:avLst/>
          </a:prstGeom>
          <a:noFill/>
          <a:ln w="28575" cap="flat" cmpd="sng">
            <a:solidFill>
              <a:schemeClr val="accent1"/>
            </a:solidFill>
            <a:prstDash val="solid"/>
            <a:round/>
            <a:headEnd type="none" w="med" len="med"/>
            <a:tailEnd type="none" w="med" len="med"/>
          </a:ln>
        </p:spPr>
      </p:cxnSp>
      <p:cxnSp>
        <p:nvCxnSpPr>
          <p:cNvPr id="2060" name="Google Shape;2060;p83"/>
          <p:cNvCxnSpPr>
            <a:stCxn id="2061" idx="3"/>
            <a:endCxn id="2058" idx="1"/>
          </p:cNvCxnSpPr>
          <p:nvPr/>
        </p:nvCxnSpPr>
        <p:spPr>
          <a:xfrm>
            <a:off x="3983241" y="1831051"/>
            <a:ext cx="1059484" cy="6798"/>
          </a:xfrm>
          <a:prstGeom prst="straightConnector1">
            <a:avLst/>
          </a:prstGeom>
          <a:noFill/>
          <a:ln w="28575" cap="flat" cmpd="sng">
            <a:solidFill>
              <a:schemeClr val="accent1"/>
            </a:solidFill>
            <a:prstDash val="solid"/>
            <a:round/>
            <a:headEnd type="none" w="med" len="med"/>
            <a:tailEnd type="none" w="med" len="med"/>
          </a:ln>
        </p:spPr>
      </p:cxnSp>
      <p:cxnSp>
        <p:nvCxnSpPr>
          <p:cNvPr id="2062" name="Google Shape;2062;p83"/>
          <p:cNvCxnSpPr>
            <a:stCxn id="2063" idx="3"/>
            <a:endCxn id="2061" idx="1"/>
          </p:cNvCxnSpPr>
          <p:nvPr/>
        </p:nvCxnSpPr>
        <p:spPr>
          <a:xfrm>
            <a:off x="2157116" y="1831051"/>
            <a:ext cx="855300" cy="0"/>
          </a:xfrm>
          <a:prstGeom prst="straightConnector1">
            <a:avLst/>
          </a:prstGeom>
          <a:noFill/>
          <a:ln w="28575" cap="flat" cmpd="sng">
            <a:solidFill>
              <a:schemeClr val="accent1"/>
            </a:solidFill>
            <a:prstDash val="solid"/>
            <a:round/>
            <a:headEnd type="none" w="med" len="med"/>
            <a:tailEnd type="none" w="med" len="med"/>
          </a:ln>
        </p:spPr>
      </p:cxnSp>
      <p:sp>
        <p:nvSpPr>
          <p:cNvPr id="2063" name="Google Shape;2063;p83"/>
          <p:cNvSpPr/>
          <p:nvPr/>
        </p:nvSpPr>
        <p:spPr>
          <a:xfrm>
            <a:off x="1186316" y="1345651"/>
            <a:ext cx="970800" cy="970800"/>
          </a:xfrm>
          <a:prstGeom prst="rect">
            <a:avLst/>
          </a:prstGeom>
          <a:solidFill>
            <a:schemeClr val="accent1"/>
          </a:solidFill>
          <a:ln w="28575" cap="flat" cmpd="sng">
            <a:solidFill>
              <a:schemeClr val="bg1"/>
            </a:solidFill>
            <a:prstDash val="solid"/>
            <a:miter lim="8000"/>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sr-Latn-RS" sz="1100" dirty="0">
                <a:solidFill>
                  <a:schemeClr val="bg1"/>
                </a:solidFill>
                <a:latin typeface="Source Sans Pro" panose="020B0503030403020204" pitchFamily="34" charset="0"/>
                <a:ea typeface="Source Sans Pro" panose="020B0503030403020204" pitchFamily="34" charset="0"/>
                <a:cs typeface="Montserrat"/>
                <a:sym typeface="Montserrat"/>
              </a:rPr>
              <a:t>Interrogative pronoun (who/what)</a:t>
            </a:r>
            <a:endParaRPr sz="1100" dirty="0">
              <a:solidFill>
                <a:schemeClr val="bg1"/>
              </a:solidFill>
              <a:latin typeface="Source Sans Pro" panose="020B0503030403020204" pitchFamily="34" charset="0"/>
              <a:ea typeface="Source Sans Pro" panose="020B0503030403020204" pitchFamily="34" charset="0"/>
              <a:cs typeface="Montserrat"/>
              <a:sym typeface="Montserrat"/>
            </a:endParaRPr>
          </a:p>
        </p:txBody>
      </p:sp>
      <p:grpSp>
        <p:nvGrpSpPr>
          <p:cNvPr id="2065" name="Google Shape;2065;p83"/>
          <p:cNvGrpSpPr/>
          <p:nvPr/>
        </p:nvGrpSpPr>
        <p:grpSpPr>
          <a:xfrm>
            <a:off x="628445" y="1398604"/>
            <a:ext cx="289868" cy="852000"/>
            <a:chOff x="456616" y="2161476"/>
            <a:chExt cx="289868" cy="852000"/>
          </a:xfrm>
        </p:grpSpPr>
        <p:sp>
          <p:nvSpPr>
            <p:cNvPr id="2066" name="Google Shape;2066;p83"/>
            <p:cNvSpPr/>
            <p:nvPr/>
          </p:nvSpPr>
          <p:spPr>
            <a:xfrm rot="-5400000">
              <a:off x="588942" y="2649556"/>
              <a:ext cx="25484" cy="289600"/>
            </a:xfrm>
            <a:custGeom>
              <a:avLst/>
              <a:gdLst/>
              <a:ahLst/>
              <a:cxnLst/>
              <a:rect l="l" t="t" r="r" b="b"/>
              <a:pathLst>
                <a:path w="761" h="8648" extrusionOk="0">
                  <a:moveTo>
                    <a:pt x="380" y="0"/>
                  </a:moveTo>
                  <a:cubicBezTo>
                    <a:pt x="190" y="0"/>
                    <a:pt x="0" y="130"/>
                    <a:pt x="0" y="388"/>
                  </a:cubicBezTo>
                  <a:lnTo>
                    <a:pt x="0" y="8260"/>
                  </a:lnTo>
                  <a:cubicBezTo>
                    <a:pt x="0" y="8519"/>
                    <a:pt x="190" y="8648"/>
                    <a:pt x="380" y="8648"/>
                  </a:cubicBezTo>
                  <a:cubicBezTo>
                    <a:pt x="570" y="8648"/>
                    <a:pt x="760" y="8519"/>
                    <a:pt x="760" y="8260"/>
                  </a:cubicBezTo>
                  <a:lnTo>
                    <a:pt x="760" y="388"/>
                  </a:lnTo>
                  <a:cubicBezTo>
                    <a:pt x="760" y="130"/>
                    <a:pt x="570" y="0"/>
                    <a:pt x="3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83"/>
            <p:cNvSpPr/>
            <p:nvPr/>
          </p:nvSpPr>
          <p:spPr>
            <a:xfrm rot="-5400000">
              <a:off x="588808" y="2235662"/>
              <a:ext cx="25484" cy="289868"/>
            </a:xfrm>
            <a:custGeom>
              <a:avLst/>
              <a:gdLst/>
              <a:ahLst/>
              <a:cxnLst/>
              <a:rect l="l" t="t" r="r" b="b"/>
              <a:pathLst>
                <a:path w="761" h="8656" extrusionOk="0">
                  <a:moveTo>
                    <a:pt x="365" y="1"/>
                  </a:moveTo>
                  <a:cubicBezTo>
                    <a:pt x="153" y="1"/>
                    <a:pt x="1" y="183"/>
                    <a:pt x="1" y="396"/>
                  </a:cubicBezTo>
                  <a:lnTo>
                    <a:pt x="1" y="8268"/>
                  </a:lnTo>
                  <a:cubicBezTo>
                    <a:pt x="1" y="8527"/>
                    <a:pt x="191" y="8656"/>
                    <a:pt x="381" y="8656"/>
                  </a:cubicBezTo>
                  <a:cubicBezTo>
                    <a:pt x="570" y="8656"/>
                    <a:pt x="760" y="8527"/>
                    <a:pt x="760" y="8268"/>
                  </a:cubicBezTo>
                  <a:lnTo>
                    <a:pt x="760" y="396"/>
                  </a:lnTo>
                  <a:cubicBezTo>
                    <a:pt x="760" y="183"/>
                    <a:pt x="578" y="1"/>
                    <a:pt x="3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83"/>
            <p:cNvSpPr/>
            <p:nvPr/>
          </p:nvSpPr>
          <p:spPr>
            <a:xfrm rot="-5400000">
              <a:off x="576234" y="2902231"/>
              <a:ext cx="25484" cy="197007"/>
            </a:xfrm>
            <a:custGeom>
              <a:avLst/>
              <a:gdLst/>
              <a:ahLst/>
              <a:cxnLst/>
              <a:rect l="l" t="t" r="r" b="b"/>
              <a:pathLst>
                <a:path w="761" h="5883" extrusionOk="0">
                  <a:moveTo>
                    <a:pt x="380" y="1"/>
                  </a:moveTo>
                  <a:cubicBezTo>
                    <a:pt x="190" y="1"/>
                    <a:pt x="0" y="130"/>
                    <a:pt x="0" y="388"/>
                  </a:cubicBezTo>
                  <a:lnTo>
                    <a:pt x="0" y="5495"/>
                  </a:lnTo>
                  <a:cubicBezTo>
                    <a:pt x="0" y="5753"/>
                    <a:pt x="190" y="5882"/>
                    <a:pt x="380" y="5882"/>
                  </a:cubicBezTo>
                  <a:cubicBezTo>
                    <a:pt x="570" y="5882"/>
                    <a:pt x="760" y="5753"/>
                    <a:pt x="760" y="5495"/>
                  </a:cubicBezTo>
                  <a:lnTo>
                    <a:pt x="760" y="388"/>
                  </a:lnTo>
                  <a:cubicBezTo>
                    <a:pt x="760" y="130"/>
                    <a:pt x="570" y="1"/>
                    <a:pt x="3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83"/>
            <p:cNvSpPr/>
            <p:nvPr/>
          </p:nvSpPr>
          <p:spPr>
            <a:xfrm rot="-5400000">
              <a:off x="575849" y="2488856"/>
              <a:ext cx="26489" cy="197241"/>
            </a:xfrm>
            <a:custGeom>
              <a:avLst/>
              <a:gdLst/>
              <a:ahLst/>
              <a:cxnLst/>
              <a:rect l="l" t="t" r="r" b="b"/>
              <a:pathLst>
                <a:path w="791" h="5890" extrusionOk="0">
                  <a:moveTo>
                    <a:pt x="410" y="1"/>
                  </a:moveTo>
                  <a:cubicBezTo>
                    <a:pt x="220" y="1"/>
                    <a:pt x="30" y="130"/>
                    <a:pt x="30" y="388"/>
                  </a:cubicBezTo>
                  <a:lnTo>
                    <a:pt x="30" y="5495"/>
                  </a:lnTo>
                  <a:cubicBezTo>
                    <a:pt x="0" y="5707"/>
                    <a:pt x="182" y="5890"/>
                    <a:pt x="395" y="5890"/>
                  </a:cubicBezTo>
                  <a:cubicBezTo>
                    <a:pt x="608" y="5890"/>
                    <a:pt x="790" y="5707"/>
                    <a:pt x="790" y="5495"/>
                  </a:cubicBezTo>
                  <a:lnTo>
                    <a:pt x="790" y="388"/>
                  </a:lnTo>
                  <a:cubicBezTo>
                    <a:pt x="790" y="130"/>
                    <a:pt x="600" y="1"/>
                    <a:pt x="4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83"/>
            <p:cNvSpPr/>
            <p:nvPr/>
          </p:nvSpPr>
          <p:spPr>
            <a:xfrm rot="-5400000">
              <a:off x="576619" y="2076100"/>
              <a:ext cx="25484" cy="196237"/>
            </a:xfrm>
            <a:custGeom>
              <a:avLst/>
              <a:gdLst/>
              <a:ahLst/>
              <a:cxnLst/>
              <a:rect l="l" t="t" r="r" b="b"/>
              <a:pathLst>
                <a:path w="761" h="5860" extrusionOk="0">
                  <a:moveTo>
                    <a:pt x="396" y="0"/>
                  </a:moveTo>
                  <a:cubicBezTo>
                    <a:pt x="183" y="0"/>
                    <a:pt x="1" y="152"/>
                    <a:pt x="1" y="365"/>
                  </a:cubicBezTo>
                  <a:lnTo>
                    <a:pt x="1" y="5472"/>
                  </a:lnTo>
                  <a:cubicBezTo>
                    <a:pt x="1" y="5730"/>
                    <a:pt x="191" y="5859"/>
                    <a:pt x="381" y="5859"/>
                  </a:cubicBezTo>
                  <a:cubicBezTo>
                    <a:pt x="570" y="5859"/>
                    <a:pt x="760" y="5730"/>
                    <a:pt x="760" y="5472"/>
                  </a:cubicBezTo>
                  <a:lnTo>
                    <a:pt x="760" y="365"/>
                  </a:lnTo>
                  <a:cubicBezTo>
                    <a:pt x="760" y="152"/>
                    <a:pt x="608" y="0"/>
                    <a:pt x="3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61" name="Google Shape;2061;p83"/>
          <p:cNvSpPr/>
          <p:nvPr/>
        </p:nvSpPr>
        <p:spPr>
          <a:xfrm>
            <a:off x="3012441" y="1345651"/>
            <a:ext cx="970800" cy="970800"/>
          </a:xfrm>
          <a:prstGeom prst="rect">
            <a:avLst/>
          </a:prstGeom>
          <a:solidFill>
            <a:schemeClr val="accent1"/>
          </a:solidFill>
          <a:ln w="28575" cap="flat" cmpd="sng">
            <a:solidFill>
              <a:schemeClr val="bg1"/>
            </a:solidFill>
            <a:prstDash val="solid"/>
            <a:miter lim="8000"/>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sr-Latn-RS" sz="1200" dirty="0">
                <a:solidFill>
                  <a:schemeClr val="bg1"/>
                </a:solidFill>
                <a:latin typeface="Source Sans Pro" panose="020B0503030403020204" pitchFamily="34" charset="0"/>
                <a:ea typeface="Source Sans Pro" panose="020B0503030403020204" pitchFamily="34" charset="0"/>
                <a:cs typeface="Montserrat"/>
                <a:sym typeface="Montserrat"/>
              </a:rPr>
              <a:t>Verb</a:t>
            </a:r>
            <a:endParaRPr sz="1200" dirty="0">
              <a:solidFill>
                <a:schemeClr val="bg1"/>
              </a:solidFill>
              <a:latin typeface="Source Sans Pro" panose="020B0503030403020204" pitchFamily="34" charset="0"/>
              <a:ea typeface="Source Sans Pro" panose="020B0503030403020204" pitchFamily="34" charset="0"/>
              <a:cs typeface="Montserrat"/>
              <a:sym typeface="Montserrat"/>
            </a:endParaRPr>
          </a:p>
        </p:txBody>
      </p:sp>
      <p:grpSp>
        <p:nvGrpSpPr>
          <p:cNvPr id="2071" name="Google Shape;2071;p83"/>
          <p:cNvGrpSpPr/>
          <p:nvPr/>
        </p:nvGrpSpPr>
        <p:grpSpPr>
          <a:xfrm rot="-5400000">
            <a:off x="4340118" y="586344"/>
            <a:ext cx="289868" cy="852000"/>
            <a:chOff x="456616" y="2161476"/>
            <a:chExt cx="289868" cy="852000"/>
          </a:xfrm>
        </p:grpSpPr>
        <p:sp>
          <p:nvSpPr>
            <p:cNvPr id="2072" name="Google Shape;2072;p83"/>
            <p:cNvSpPr/>
            <p:nvPr/>
          </p:nvSpPr>
          <p:spPr>
            <a:xfrm rot="-5400000">
              <a:off x="588942" y="2649556"/>
              <a:ext cx="25484" cy="289600"/>
            </a:xfrm>
            <a:custGeom>
              <a:avLst/>
              <a:gdLst/>
              <a:ahLst/>
              <a:cxnLst/>
              <a:rect l="l" t="t" r="r" b="b"/>
              <a:pathLst>
                <a:path w="761" h="8648" extrusionOk="0">
                  <a:moveTo>
                    <a:pt x="380" y="0"/>
                  </a:moveTo>
                  <a:cubicBezTo>
                    <a:pt x="190" y="0"/>
                    <a:pt x="0" y="130"/>
                    <a:pt x="0" y="388"/>
                  </a:cubicBezTo>
                  <a:lnTo>
                    <a:pt x="0" y="8260"/>
                  </a:lnTo>
                  <a:cubicBezTo>
                    <a:pt x="0" y="8519"/>
                    <a:pt x="190" y="8648"/>
                    <a:pt x="380" y="8648"/>
                  </a:cubicBezTo>
                  <a:cubicBezTo>
                    <a:pt x="570" y="8648"/>
                    <a:pt x="760" y="8519"/>
                    <a:pt x="760" y="8260"/>
                  </a:cubicBezTo>
                  <a:lnTo>
                    <a:pt x="760" y="388"/>
                  </a:lnTo>
                  <a:cubicBezTo>
                    <a:pt x="760" y="130"/>
                    <a:pt x="570" y="0"/>
                    <a:pt x="3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83"/>
            <p:cNvSpPr/>
            <p:nvPr/>
          </p:nvSpPr>
          <p:spPr>
            <a:xfrm rot="-5400000">
              <a:off x="588808" y="2235662"/>
              <a:ext cx="25484" cy="289868"/>
            </a:xfrm>
            <a:custGeom>
              <a:avLst/>
              <a:gdLst/>
              <a:ahLst/>
              <a:cxnLst/>
              <a:rect l="l" t="t" r="r" b="b"/>
              <a:pathLst>
                <a:path w="761" h="8656" extrusionOk="0">
                  <a:moveTo>
                    <a:pt x="365" y="1"/>
                  </a:moveTo>
                  <a:cubicBezTo>
                    <a:pt x="153" y="1"/>
                    <a:pt x="1" y="183"/>
                    <a:pt x="1" y="396"/>
                  </a:cubicBezTo>
                  <a:lnTo>
                    <a:pt x="1" y="8268"/>
                  </a:lnTo>
                  <a:cubicBezTo>
                    <a:pt x="1" y="8527"/>
                    <a:pt x="191" y="8656"/>
                    <a:pt x="381" y="8656"/>
                  </a:cubicBezTo>
                  <a:cubicBezTo>
                    <a:pt x="570" y="8656"/>
                    <a:pt x="760" y="8527"/>
                    <a:pt x="760" y="8268"/>
                  </a:cubicBezTo>
                  <a:lnTo>
                    <a:pt x="760" y="396"/>
                  </a:lnTo>
                  <a:cubicBezTo>
                    <a:pt x="760" y="183"/>
                    <a:pt x="578" y="1"/>
                    <a:pt x="3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83"/>
            <p:cNvSpPr/>
            <p:nvPr/>
          </p:nvSpPr>
          <p:spPr>
            <a:xfrm rot="-5400000">
              <a:off x="576234" y="2902231"/>
              <a:ext cx="25484" cy="197007"/>
            </a:xfrm>
            <a:custGeom>
              <a:avLst/>
              <a:gdLst/>
              <a:ahLst/>
              <a:cxnLst/>
              <a:rect l="l" t="t" r="r" b="b"/>
              <a:pathLst>
                <a:path w="761" h="5883" extrusionOk="0">
                  <a:moveTo>
                    <a:pt x="380" y="1"/>
                  </a:moveTo>
                  <a:cubicBezTo>
                    <a:pt x="190" y="1"/>
                    <a:pt x="0" y="130"/>
                    <a:pt x="0" y="388"/>
                  </a:cubicBezTo>
                  <a:lnTo>
                    <a:pt x="0" y="5495"/>
                  </a:lnTo>
                  <a:cubicBezTo>
                    <a:pt x="0" y="5753"/>
                    <a:pt x="190" y="5882"/>
                    <a:pt x="380" y="5882"/>
                  </a:cubicBezTo>
                  <a:cubicBezTo>
                    <a:pt x="570" y="5882"/>
                    <a:pt x="760" y="5753"/>
                    <a:pt x="760" y="5495"/>
                  </a:cubicBezTo>
                  <a:lnTo>
                    <a:pt x="760" y="388"/>
                  </a:lnTo>
                  <a:cubicBezTo>
                    <a:pt x="760" y="130"/>
                    <a:pt x="570" y="1"/>
                    <a:pt x="3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83"/>
            <p:cNvSpPr/>
            <p:nvPr/>
          </p:nvSpPr>
          <p:spPr>
            <a:xfrm rot="-5400000">
              <a:off x="575849" y="2488856"/>
              <a:ext cx="26489" cy="197241"/>
            </a:xfrm>
            <a:custGeom>
              <a:avLst/>
              <a:gdLst/>
              <a:ahLst/>
              <a:cxnLst/>
              <a:rect l="l" t="t" r="r" b="b"/>
              <a:pathLst>
                <a:path w="791" h="5890" extrusionOk="0">
                  <a:moveTo>
                    <a:pt x="410" y="1"/>
                  </a:moveTo>
                  <a:cubicBezTo>
                    <a:pt x="220" y="1"/>
                    <a:pt x="30" y="130"/>
                    <a:pt x="30" y="388"/>
                  </a:cubicBezTo>
                  <a:lnTo>
                    <a:pt x="30" y="5495"/>
                  </a:lnTo>
                  <a:cubicBezTo>
                    <a:pt x="0" y="5707"/>
                    <a:pt x="182" y="5890"/>
                    <a:pt x="395" y="5890"/>
                  </a:cubicBezTo>
                  <a:cubicBezTo>
                    <a:pt x="608" y="5890"/>
                    <a:pt x="790" y="5707"/>
                    <a:pt x="790" y="5495"/>
                  </a:cubicBezTo>
                  <a:lnTo>
                    <a:pt x="790" y="388"/>
                  </a:lnTo>
                  <a:cubicBezTo>
                    <a:pt x="790" y="130"/>
                    <a:pt x="600" y="1"/>
                    <a:pt x="4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83"/>
            <p:cNvSpPr/>
            <p:nvPr/>
          </p:nvSpPr>
          <p:spPr>
            <a:xfrm rot="-5400000">
              <a:off x="576619" y="2076100"/>
              <a:ext cx="25484" cy="196237"/>
            </a:xfrm>
            <a:custGeom>
              <a:avLst/>
              <a:gdLst/>
              <a:ahLst/>
              <a:cxnLst/>
              <a:rect l="l" t="t" r="r" b="b"/>
              <a:pathLst>
                <a:path w="761" h="5860" extrusionOk="0">
                  <a:moveTo>
                    <a:pt x="396" y="0"/>
                  </a:moveTo>
                  <a:cubicBezTo>
                    <a:pt x="183" y="0"/>
                    <a:pt x="1" y="152"/>
                    <a:pt x="1" y="365"/>
                  </a:cubicBezTo>
                  <a:lnTo>
                    <a:pt x="1" y="5472"/>
                  </a:lnTo>
                  <a:cubicBezTo>
                    <a:pt x="1" y="5730"/>
                    <a:pt x="191" y="5859"/>
                    <a:pt x="381" y="5859"/>
                  </a:cubicBezTo>
                  <a:cubicBezTo>
                    <a:pt x="570" y="5859"/>
                    <a:pt x="760" y="5730"/>
                    <a:pt x="760" y="5472"/>
                  </a:cubicBezTo>
                  <a:lnTo>
                    <a:pt x="760" y="365"/>
                  </a:lnTo>
                  <a:cubicBezTo>
                    <a:pt x="760" y="152"/>
                    <a:pt x="608" y="0"/>
                    <a:pt x="3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58" name="Google Shape;2058;p83"/>
          <p:cNvSpPr/>
          <p:nvPr/>
        </p:nvSpPr>
        <p:spPr>
          <a:xfrm>
            <a:off x="5042725" y="1352449"/>
            <a:ext cx="970800" cy="970800"/>
          </a:xfrm>
          <a:prstGeom prst="rect">
            <a:avLst/>
          </a:prstGeom>
          <a:solidFill>
            <a:schemeClr val="accent1"/>
          </a:solidFill>
          <a:ln w="28575" cap="flat" cmpd="sng">
            <a:solidFill>
              <a:schemeClr val="bg1"/>
            </a:solidFill>
            <a:prstDash val="solid"/>
            <a:miter lim="8000"/>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sr-Latn-RS" sz="1200" dirty="0">
                <a:solidFill>
                  <a:schemeClr val="bg1"/>
                </a:solidFill>
                <a:latin typeface="Source Sans Pro" panose="020B0503030403020204" pitchFamily="34" charset="0"/>
                <a:ea typeface="Source Sans Pro" panose="020B0503030403020204" pitchFamily="34" charset="0"/>
                <a:cs typeface="Montserrat"/>
                <a:sym typeface="Montserrat"/>
              </a:rPr>
              <a:t>Object</a:t>
            </a:r>
            <a:endParaRPr sz="1200" dirty="0">
              <a:solidFill>
                <a:schemeClr val="bg1"/>
              </a:solidFill>
              <a:latin typeface="Source Sans Pro" panose="020B0503030403020204" pitchFamily="34" charset="0"/>
              <a:ea typeface="Source Sans Pro" panose="020B0503030403020204" pitchFamily="34" charset="0"/>
              <a:cs typeface="Montserrat"/>
              <a:sym typeface="Montserrat"/>
            </a:endParaRPr>
          </a:p>
        </p:txBody>
      </p:sp>
      <p:sp>
        <p:nvSpPr>
          <p:cNvPr id="2059" name="Google Shape;2059;p83"/>
          <p:cNvSpPr/>
          <p:nvPr/>
        </p:nvSpPr>
        <p:spPr>
          <a:xfrm flipH="1">
            <a:off x="6817094" y="1345651"/>
            <a:ext cx="970800" cy="970800"/>
          </a:xfrm>
          <a:prstGeom prst="rect">
            <a:avLst/>
          </a:prstGeom>
          <a:solidFill>
            <a:schemeClr val="accent1"/>
          </a:solidFill>
          <a:ln w="28575" cap="flat" cmpd="sng">
            <a:solidFill>
              <a:schemeClr val="bg1"/>
            </a:solidFill>
            <a:prstDash val="solid"/>
            <a:miter lim="8000"/>
            <a:headEnd type="none" w="sm" len="sm"/>
            <a:tailEnd type="none" w="sm" len="sm"/>
          </a:ln>
        </p:spPr>
        <p:txBody>
          <a:bodyPr spcFirstLastPara="1" wrap="square" lIns="91425" tIns="91425" rIns="91425" bIns="91425" anchor="ctr" anchorCtr="0">
            <a:noAutofit/>
          </a:bodyPr>
          <a:lstStyle/>
          <a:p>
            <a:pPr lvl="0" algn="ctr"/>
            <a:r>
              <a:rPr lang="en-US" sz="1200" dirty="0">
                <a:solidFill>
                  <a:schemeClr val="bg1"/>
                </a:solidFill>
                <a:latin typeface="Source Sans Pro" panose="020B0503030403020204" pitchFamily="34" charset="0"/>
                <a:ea typeface="Source Sans Pro" panose="020B0503030403020204" pitchFamily="34" charset="0"/>
                <a:cs typeface="Montserrat"/>
                <a:sym typeface="Montserrat"/>
              </a:rPr>
              <a:t>Adverb</a:t>
            </a:r>
            <a:r>
              <a:rPr lang="sr-Latn-RS" sz="1200" dirty="0">
                <a:solidFill>
                  <a:schemeClr val="bg1"/>
                </a:solidFill>
                <a:latin typeface="Source Sans Pro" panose="020B0503030403020204" pitchFamily="34" charset="0"/>
                <a:ea typeface="Source Sans Pro" panose="020B0503030403020204" pitchFamily="34" charset="0"/>
                <a:cs typeface="Montserrat"/>
                <a:sym typeface="Montserrat"/>
              </a:rPr>
              <a:t>s</a:t>
            </a:r>
            <a:r>
              <a:rPr lang="en-US" sz="1200" dirty="0">
                <a:solidFill>
                  <a:schemeClr val="bg1"/>
                </a:solidFill>
                <a:latin typeface="Source Sans Pro" panose="020B0503030403020204" pitchFamily="34" charset="0"/>
                <a:ea typeface="Source Sans Pro" panose="020B0503030403020204" pitchFamily="34" charset="0"/>
                <a:cs typeface="Montserrat"/>
                <a:sym typeface="Montserrat"/>
              </a:rPr>
              <a:t>	place, time, manner etc.</a:t>
            </a:r>
          </a:p>
          <a:p>
            <a:pPr marL="0" lvl="0" indent="0" algn="ctr" rtl="0">
              <a:spcBef>
                <a:spcPts val="0"/>
              </a:spcBef>
              <a:spcAft>
                <a:spcPts val="0"/>
              </a:spcAft>
              <a:buNone/>
            </a:pPr>
            <a:endParaRPr sz="1200" b="1" dirty="0">
              <a:solidFill>
                <a:schemeClr val="dk1"/>
              </a:solidFill>
              <a:latin typeface="Source Sans Pro" panose="020B0503030403020204" pitchFamily="34" charset="0"/>
              <a:ea typeface="Source Sans Pro" panose="020B0503030403020204" pitchFamily="34" charset="0"/>
              <a:cs typeface="Montserrat"/>
              <a:sym typeface="Montserrat"/>
            </a:endParaRPr>
          </a:p>
        </p:txBody>
      </p:sp>
      <p:grpSp>
        <p:nvGrpSpPr>
          <p:cNvPr id="2083" name="Google Shape;2083;p83"/>
          <p:cNvGrpSpPr/>
          <p:nvPr/>
        </p:nvGrpSpPr>
        <p:grpSpPr>
          <a:xfrm flipH="1">
            <a:off x="8055923" y="1398604"/>
            <a:ext cx="289868" cy="852000"/>
            <a:chOff x="456616" y="2161476"/>
            <a:chExt cx="289868" cy="852000"/>
          </a:xfrm>
        </p:grpSpPr>
        <p:sp>
          <p:nvSpPr>
            <p:cNvPr id="2084" name="Google Shape;2084;p83"/>
            <p:cNvSpPr/>
            <p:nvPr/>
          </p:nvSpPr>
          <p:spPr>
            <a:xfrm rot="-5400000">
              <a:off x="588942" y="2649556"/>
              <a:ext cx="25484" cy="289600"/>
            </a:xfrm>
            <a:custGeom>
              <a:avLst/>
              <a:gdLst/>
              <a:ahLst/>
              <a:cxnLst/>
              <a:rect l="l" t="t" r="r" b="b"/>
              <a:pathLst>
                <a:path w="761" h="8648" extrusionOk="0">
                  <a:moveTo>
                    <a:pt x="380" y="0"/>
                  </a:moveTo>
                  <a:cubicBezTo>
                    <a:pt x="190" y="0"/>
                    <a:pt x="0" y="130"/>
                    <a:pt x="0" y="388"/>
                  </a:cubicBezTo>
                  <a:lnTo>
                    <a:pt x="0" y="8260"/>
                  </a:lnTo>
                  <a:cubicBezTo>
                    <a:pt x="0" y="8519"/>
                    <a:pt x="190" y="8648"/>
                    <a:pt x="380" y="8648"/>
                  </a:cubicBezTo>
                  <a:cubicBezTo>
                    <a:pt x="570" y="8648"/>
                    <a:pt x="760" y="8519"/>
                    <a:pt x="760" y="8260"/>
                  </a:cubicBezTo>
                  <a:lnTo>
                    <a:pt x="760" y="388"/>
                  </a:lnTo>
                  <a:cubicBezTo>
                    <a:pt x="760" y="130"/>
                    <a:pt x="570" y="0"/>
                    <a:pt x="3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Source Sans Pro" panose="020B0503030403020204" pitchFamily="34" charset="0"/>
                <a:ea typeface="Source Sans Pro" panose="020B0503030403020204" pitchFamily="34" charset="0"/>
              </a:endParaRPr>
            </a:p>
          </p:txBody>
        </p:sp>
        <p:sp>
          <p:nvSpPr>
            <p:cNvPr id="2085" name="Google Shape;2085;p83"/>
            <p:cNvSpPr/>
            <p:nvPr/>
          </p:nvSpPr>
          <p:spPr>
            <a:xfrm rot="-5400000">
              <a:off x="588808" y="2235662"/>
              <a:ext cx="25484" cy="289868"/>
            </a:xfrm>
            <a:custGeom>
              <a:avLst/>
              <a:gdLst/>
              <a:ahLst/>
              <a:cxnLst/>
              <a:rect l="l" t="t" r="r" b="b"/>
              <a:pathLst>
                <a:path w="761" h="8656" extrusionOk="0">
                  <a:moveTo>
                    <a:pt x="365" y="1"/>
                  </a:moveTo>
                  <a:cubicBezTo>
                    <a:pt x="153" y="1"/>
                    <a:pt x="1" y="183"/>
                    <a:pt x="1" y="396"/>
                  </a:cubicBezTo>
                  <a:lnTo>
                    <a:pt x="1" y="8268"/>
                  </a:lnTo>
                  <a:cubicBezTo>
                    <a:pt x="1" y="8527"/>
                    <a:pt x="191" y="8656"/>
                    <a:pt x="381" y="8656"/>
                  </a:cubicBezTo>
                  <a:cubicBezTo>
                    <a:pt x="570" y="8656"/>
                    <a:pt x="760" y="8527"/>
                    <a:pt x="760" y="8268"/>
                  </a:cubicBezTo>
                  <a:lnTo>
                    <a:pt x="760" y="396"/>
                  </a:lnTo>
                  <a:cubicBezTo>
                    <a:pt x="760" y="183"/>
                    <a:pt x="578" y="1"/>
                    <a:pt x="3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Source Sans Pro" panose="020B0503030403020204" pitchFamily="34" charset="0"/>
                <a:ea typeface="Source Sans Pro" panose="020B0503030403020204" pitchFamily="34" charset="0"/>
              </a:endParaRPr>
            </a:p>
          </p:txBody>
        </p:sp>
        <p:sp>
          <p:nvSpPr>
            <p:cNvPr id="2086" name="Google Shape;2086;p83"/>
            <p:cNvSpPr/>
            <p:nvPr/>
          </p:nvSpPr>
          <p:spPr>
            <a:xfrm rot="-5400000">
              <a:off x="576234" y="2902231"/>
              <a:ext cx="25484" cy="197007"/>
            </a:xfrm>
            <a:custGeom>
              <a:avLst/>
              <a:gdLst/>
              <a:ahLst/>
              <a:cxnLst/>
              <a:rect l="l" t="t" r="r" b="b"/>
              <a:pathLst>
                <a:path w="761" h="5883" extrusionOk="0">
                  <a:moveTo>
                    <a:pt x="380" y="1"/>
                  </a:moveTo>
                  <a:cubicBezTo>
                    <a:pt x="190" y="1"/>
                    <a:pt x="0" y="130"/>
                    <a:pt x="0" y="388"/>
                  </a:cubicBezTo>
                  <a:lnTo>
                    <a:pt x="0" y="5495"/>
                  </a:lnTo>
                  <a:cubicBezTo>
                    <a:pt x="0" y="5753"/>
                    <a:pt x="190" y="5882"/>
                    <a:pt x="380" y="5882"/>
                  </a:cubicBezTo>
                  <a:cubicBezTo>
                    <a:pt x="570" y="5882"/>
                    <a:pt x="760" y="5753"/>
                    <a:pt x="760" y="5495"/>
                  </a:cubicBezTo>
                  <a:lnTo>
                    <a:pt x="760" y="388"/>
                  </a:lnTo>
                  <a:cubicBezTo>
                    <a:pt x="760" y="130"/>
                    <a:pt x="570" y="1"/>
                    <a:pt x="3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Source Sans Pro" panose="020B0503030403020204" pitchFamily="34" charset="0"/>
                <a:ea typeface="Source Sans Pro" panose="020B0503030403020204" pitchFamily="34" charset="0"/>
              </a:endParaRPr>
            </a:p>
          </p:txBody>
        </p:sp>
        <p:sp>
          <p:nvSpPr>
            <p:cNvPr id="2087" name="Google Shape;2087;p83"/>
            <p:cNvSpPr/>
            <p:nvPr/>
          </p:nvSpPr>
          <p:spPr>
            <a:xfrm rot="-5400000">
              <a:off x="575849" y="2488856"/>
              <a:ext cx="26489" cy="197241"/>
            </a:xfrm>
            <a:custGeom>
              <a:avLst/>
              <a:gdLst/>
              <a:ahLst/>
              <a:cxnLst/>
              <a:rect l="l" t="t" r="r" b="b"/>
              <a:pathLst>
                <a:path w="791" h="5890" extrusionOk="0">
                  <a:moveTo>
                    <a:pt x="410" y="1"/>
                  </a:moveTo>
                  <a:cubicBezTo>
                    <a:pt x="220" y="1"/>
                    <a:pt x="30" y="130"/>
                    <a:pt x="30" y="388"/>
                  </a:cubicBezTo>
                  <a:lnTo>
                    <a:pt x="30" y="5495"/>
                  </a:lnTo>
                  <a:cubicBezTo>
                    <a:pt x="0" y="5707"/>
                    <a:pt x="182" y="5890"/>
                    <a:pt x="395" y="5890"/>
                  </a:cubicBezTo>
                  <a:cubicBezTo>
                    <a:pt x="608" y="5890"/>
                    <a:pt x="790" y="5707"/>
                    <a:pt x="790" y="5495"/>
                  </a:cubicBezTo>
                  <a:lnTo>
                    <a:pt x="790" y="388"/>
                  </a:lnTo>
                  <a:cubicBezTo>
                    <a:pt x="790" y="130"/>
                    <a:pt x="600" y="1"/>
                    <a:pt x="4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Source Sans Pro" panose="020B0503030403020204" pitchFamily="34" charset="0"/>
                <a:ea typeface="Source Sans Pro" panose="020B0503030403020204" pitchFamily="34" charset="0"/>
              </a:endParaRPr>
            </a:p>
          </p:txBody>
        </p:sp>
        <p:sp>
          <p:nvSpPr>
            <p:cNvPr id="2088" name="Google Shape;2088;p83"/>
            <p:cNvSpPr/>
            <p:nvPr/>
          </p:nvSpPr>
          <p:spPr>
            <a:xfrm rot="-5400000">
              <a:off x="576619" y="2076100"/>
              <a:ext cx="25484" cy="196237"/>
            </a:xfrm>
            <a:custGeom>
              <a:avLst/>
              <a:gdLst/>
              <a:ahLst/>
              <a:cxnLst/>
              <a:rect l="l" t="t" r="r" b="b"/>
              <a:pathLst>
                <a:path w="761" h="5860" extrusionOk="0">
                  <a:moveTo>
                    <a:pt x="396" y="0"/>
                  </a:moveTo>
                  <a:cubicBezTo>
                    <a:pt x="183" y="0"/>
                    <a:pt x="1" y="152"/>
                    <a:pt x="1" y="365"/>
                  </a:cubicBezTo>
                  <a:lnTo>
                    <a:pt x="1" y="5472"/>
                  </a:lnTo>
                  <a:cubicBezTo>
                    <a:pt x="1" y="5730"/>
                    <a:pt x="191" y="5859"/>
                    <a:pt x="381" y="5859"/>
                  </a:cubicBezTo>
                  <a:cubicBezTo>
                    <a:pt x="570" y="5859"/>
                    <a:pt x="760" y="5730"/>
                    <a:pt x="760" y="5472"/>
                  </a:cubicBezTo>
                  <a:lnTo>
                    <a:pt x="760" y="365"/>
                  </a:lnTo>
                  <a:cubicBezTo>
                    <a:pt x="760" y="152"/>
                    <a:pt x="608" y="0"/>
                    <a:pt x="3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Source Sans Pro" panose="020B0503030403020204" pitchFamily="34" charset="0"/>
                <a:ea typeface="Source Sans Pro" panose="020B0503030403020204" pitchFamily="34" charset="0"/>
              </a:endParaRPr>
            </a:p>
          </p:txBody>
        </p:sp>
      </p:grpSp>
      <p:sp>
        <p:nvSpPr>
          <p:cNvPr id="2097" name="Google Shape;2097;p83">
            <a:hlinkClick r:id="" action="ppaction://hlinkshowjump?jump=nextslide"/>
          </p:cNvPr>
          <p:cNvSpPr/>
          <p:nvPr/>
        </p:nvSpPr>
        <p:spPr>
          <a:xfrm>
            <a:off x="4814125" y="4913101"/>
            <a:ext cx="228600" cy="313800"/>
          </a:xfrm>
          <a:prstGeom prst="rect">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83">
            <a:hlinkClick r:id="" action="ppaction://hlinkshowjump?jump=nextslide"/>
          </p:cNvPr>
          <p:cNvSpPr/>
          <p:nvPr/>
        </p:nvSpPr>
        <p:spPr>
          <a:xfrm>
            <a:off x="4884413" y="4973160"/>
            <a:ext cx="88024" cy="110279"/>
          </a:xfrm>
          <a:custGeom>
            <a:avLst/>
            <a:gdLst/>
            <a:ahLst/>
            <a:cxnLst/>
            <a:rect l="l" t="t" r="r" b="b"/>
            <a:pathLst>
              <a:path w="1739" h="2179" extrusionOk="0">
                <a:moveTo>
                  <a:pt x="1" y="1"/>
                </a:moveTo>
                <a:lnTo>
                  <a:pt x="1" y="2179"/>
                </a:lnTo>
                <a:lnTo>
                  <a:pt x="758" y="2179"/>
                </a:lnTo>
                <a:lnTo>
                  <a:pt x="1739" y="1090"/>
                </a:lnTo>
                <a:lnTo>
                  <a:pt x="758" y="1"/>
                </a:lnTo>
                <a:close/>
              </a:path>
            </a:pathLst>
          </a:cu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83">
            <a:hlinkClick r:id="" action="ppaction://hlinkshowjump?jump=previousslide"/>
          </p:cNvPr>
          <p:cNvSpPr/>
          <p:nvPr/>
        </p:nvSpPr>
        <p:spPr>
          <a:xfrm>
            <a:off x="4101275" y="4913101"/>
            <a:ext cx="228600" cy="313800"/>
          </a:xfrm>
          <a:prstGeom prst="rect">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83">
            <a:hlinkClick r:id="" action="ppaction://hlinkshowjump?jump=previousslide"/>
          </p:cNvPr>
          <p:cNvSpPr/>
          <p:nvPr/>
        </p:nvSpPr>
        <p:spPr>
          <a:xfrm flipH="1">
            <a:off x="4171563" y="4973162"/>
            <a:ext cx="88024" cy="110274"/>
          </a:xfrm>
          <a:custGeom>
            <a:avLst/>
            <a:gdLst/>
            <a:ahLst/>
            <a:cxnLst/>
            <a:rect l="l" t="t" r="r" b="b"/>
            <a:pathLst>
              <a:path w="1739" h="2179" extrusionOk="0">
                <a:moveTo>
                  <a:pt x="1" y="1"/>
                </a:moveTo>
                <a:lnTo>
                  <a:pt x="1" y="2179"/>
                </a:lnTo>
                <a:lnTo>
                  <a:pt x="758" y="2179"/>
                </a:lnTo>
                <a:lnTo>
                  <a:pt x="1739" y="1090"/>
                </a:lnTo>
                <a:lnTo>
                  <a:pt x="758" y="1"/>
                </a:lnTo>
                <a:close/>
              </a:path>
            </a:pathLst>
          </a:cu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83">
            <a:hlinkClick r:id="rId4" action="ppaction://hlinksldjump"/>
          </p:cNvPr>
          <p:cNvSpPr/>
          <p:nvPr/>
        </p:nvSpPr>
        <p:spPr>
          <a:xfrm>
            <a:off x="4457700" y="4913101"/>
            <a:ext cx="228600" cy="313800"/>
          </a:xfrm>
          <a:prstGeom prst="rect">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102" name="Google Shape;2102;p83">
            <a:hlinkClick r:id="rId4" action="ppaction://hlinksldjump"/>
          </p:cNvPr>
          <p:cNvCxnSpPr/>
          <p:nvPr/>
        </p:nvCxnSpPr>
        <p:spPr>
          <a:xfrm>
            <a:off x="4528050" y="5043541"/>
            <a:ext cx="87900" cy="0"/>
          </a:xfrm>
          <a:prstGeom prst="straightConnector1">
            <a:avLst/>
          </a:prstGeom>
          <a:noFill/>
          <a:ln w="19050" cap="rnd" cmpd="sng">
            <a:solidFill>
              <a:schemeClr val="dk2"/>
            </a:solidFill>
            <a:prstDash val="solid"/>
            <a:round/>
            <a:headEnd type="none" w="med" len="med"/>
            <a:tailEnd type="none" w="med" len="med"/>
          </a:ln>
        </p:spPr>
      </p:cxnSp>
      <p:cxnSp>
        <p:nvCxnSpPr>
          <p:cNvPr id="2103" name="Google Shape;2103;p83">
            <a:hlinkClick r:id="rId4" action="ppaction://hlinksldjump"/>
          </p:cNvPr>
          <p:cNvCxnSpPr/>
          <p:nvPr/>
        </p:nvCxnSpPr>
        <p:spPr>
          <a:xfrm>
            <a:off x="4528050" y="4982575"/>
            <a:ext cx="87900" cy="0"/>
          </a:xfrm>
          <a:prstGeom prst="straightConnector1">
            <a:avLst/>
          </a:prstGeom>
          <a:noFill/>
          <a:ln w="19050" cap="rnd" cmpd="sng">
            <a:solidFill>
              <a:schemeClr val="dk2"/>
            </a:solidFill>
            <a:prstDash val="solid"/>
            <a:round/>
            <a:headEnd type="none" w="med" len="med"/>
            <a:tailEnd type="none" w="med" len="med"/>
          </a:ln>
        </p:spPr>
      </p:cxnSp>
      <p:cxnSp>
        <p:nvCxnSpPr>
          <p:cNvPr id="2104" name="Google Shape;2104;p83">
            <a:hlinkClick r:id="rId4" action="ppaction://hlinksldjump"/>
          </p:cNvPr>
          <p:cNvCxnSpPr/>
          <p:nvPr/>
        </p:nvCxnSpPr>
        <p:spPr>
          <a:xfrm>
            <a:off x="4528050" y="5074024"/>
            <a:ext cx="87900" cy="0"/>
          </a:xfrm>
          <a:prstGeom prst="straightConnector1">
            <a:avLst/>
          </a:prstGeom>
          <a:noFill/>
          <a:ln w="19050" cap="rnd" cmpd="sng">
            <a:solidFill>
              <a:schemeClr val="dk2"/>
            </a:solidFill>
            <a:prstDash val="solid"/>
            <a:round/>
            <a:headEnd type="none" w="med" len="med"/>
            <a:tailEnd type="none" w="med" len="med"/>
          </a:ln>
        </p:spPr>
      </p:cxnSp>
      <p:cxnSp>
        <p:nvCxnSpPr>
          <p:cNvPr id="2105" name="Google Shape;2105;p83">
            <a:hlinkClick r:id="rId4" action="ppaction://hlinksldjump"/>
          </p:cNvPr>
          <p:cNvCxnSpPr/>
          <p:nvPr/>
        </p:nvCxnSpPr>
        <p:spPr>
          <a:xfrm>
            <a:off x="4528050" y="5013058"/>
            <a:ext cx="87900" cy="0"/>
          </a:xfrm>
          <a:prstGeom prst="straightConnector1">
            <a:avLst/>
          </a:prstGeom>
          <a:noFill/>
          <a:ln w="19050" cap="rnd" cmpd="sng">
            <a:solidFill>
              <a:schemeClr val="dk2"/>
            </a:solidFill>
            <a:prstDash val="solid"/>
            <a:round/>
            <a:headEnd type="none" w="med" len="med"/>
            <a:tailEnd type="none" w="med" len="med"/>
          </a:ln>
        </p:spPr>
      </p:cxnSp>
      <p:grpSp>
        <p:nvGrpSpPr>
          <p:cNvPr id="2" name="Google Shape;1565;p68">
            <a:extLst>
              <a:ext uri="{FF2B5EF4-FFF2-40B4-BE49-F238E27FC236}">
                <a16:creationId xmlns:a16="http://schemas.microsoft.com/office/drawing/2014/main" id="{ED52D1A9-00CF-98AD-AB6E-3A12D9B34354}"/>
              </a:ext>
            </a:extLst>
          </p:cNvPr>
          <p:cNvGrpSpPr/>
          <p:nvPr/>
        </p:nvGrpSpPr>
        <p:grpSpPr>
          <a:xfrm rot="5400000">
            <a:off x="4364277" y="1411849"/>
            <a:ext cx="289868" cy="852000"/>
            <a:chOff x="456616" y="2161476"/>
            <a:chExt cx="289868" cy="852000"/>
          </a:xfrm>
          <a:solidFill>
            <a:schemeClr val="bg1"/>
          </a:solidFill>
        </p:grpSpPr>
        <p:sp>
          <p:nvSpPr>
            <p:cNvPr id="3" name="Google Shape;1566;p68">
              <a:extLst>
                <a:ext uri="{FF2B5EF4-FFF2-40B4-BE49-F238E27FC236}">
                  <a16:creationId xmlns:a16="http://schemas.microsoft.com/office/drawing/2014/main" id="{C5E4D644-4A4A-BF70-B75C-C4EE4C0476F0}"/>
                </a:ext>
              </a:extLst>
            </p:cNvPr>
            <p:cNvSpPr/>
            <p:nvPr/>
          </p:nvSpPr>
          <p:spPr>
            <a:xfrm rot="-5400000">
              <a:off x="588942" y="2649556"/>
              <a:ext cx="25484" cy="289600"/>
            </a:xfrm>
            <a:custGeom>
              <a:avLst/>
              <a:gdLst/>
              <a:ahLst/>
              <a:cxnLst/>
              <a:rect l="l" t="t" r="r" b="b"/>
              <a:pathLst>
                <a:path w="761" h="8648" extrusionOk="0">
                  <a:moveTo>
                    <a:pt x="380" y="0"/>
                  </a:moveTo>
                  <a:cubicBezTo>
                    <a:pt x="190" y="0"/>
                    <a:pt x="0" y="130"/>
                    <a:pt x="0" y="388"/>
                  </a:cubicBezTo>
                  <a:lnTo>
                    <a:pt x="0" y="8260"/>
                  </a:lnTo>
                  <a:cubicBezTo>
                    <a:pt x="0" y="8519"/>
                    <a:pt x="190" y="8648"/>
                    <a:pt x="380" y="8648"/>
                  </a:cubicBezTo>
                  <a:cubicBezTo>
                    <a:pt x="570" y="8648"/>
                    <a:pt x="760" y="8519"/>
                    <a:pt x="760" y="8260"/>
                  </a:cubicBezTo>
                  <a:lnTo>
                    <a:pt x="760" y="388"/>
                  </a:lnTo>
                  <a:cubicBezTo>
                    <a:pt x="760" y="130"/>
                    <a:pt x="570" y="0"/>
                    <a:pt x="380" y="0"/>
                  </a:cubicBez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Source Sans Pro" panose="020B0503030403020204" pitchFamily="34" charset="0"/>
                <a:ea typeface="Source Sans Pro" panose="020B0503030403020204" pitchFamily="34" charset="0"/>
              </a:endParaRPr>
            </a:p>
          </p:txBody>
        </p:sp>
        <p:sp>
          <p:nvSpPr>
            <p:cNvPr id="4" name="Google Shape;1567;p68">
              <a:extLst>
                <a:ext uri="{FF2B5EF4-FFF2-40B4-BE49-F238E27FC236}">
                  <a16:creationId xmlns:a16="http://schemas.microsoft.com/office/drawing/2014/main" id="{39308B89-A99A-B793-A45C-66BEC07A06F0}"/>
                </a:ext>
              </a:extLst>
            </p:cNvPr>
            <p:cNvSpPr/>
            <p:nvPr/>
          </p:nvSpPr>
          <p:spPr>
            <a:xfrm rot="-5400000">
              <a:off x="588808" y="2235662"/>
              <a:ext cx="25484" cy="289868"/>
            </a:xfrm>
            <a:custGeom>
              <a:avLst/>
              <a:gdLst/>
              <a:ahLst/>
              <a:cxnLst/>
              <a:rect l="l" t="t" r="r" b="b"/>
              <a:pathLst>
                <a:path w="761" h="8656" extrusionOk="0">
                  <a:moveTo>
                    <a:pt x="365" y="1"/>
                  </a:moveTo>
                  <a:cubicBezTo>
                    <a:pt x="153" y="1"/>
                    <a:pt x="1" y="183"/>
                    <a:pt x="1" y="396"/>
                  </a:cubicBezTo>
                  <a:lnTo>
                    <a:pt x="1" y="8268"/>
                  </a:lnTo>
                  <a:cubicBezTo>
                    <a:pt x="1" y="8527"/>
                    <a:pt x="191" y="8656"/>
                    <a:pt x="381" y="8656"/>
                  </a:cubicBezTo>
                  <a:cubicBezTo>
                    <a:pt x="570" y="8656"/>
                    <a:pt x="760" y="8527"/>
                    <a:pt x="760" y="8268"/>
                  </a:cubicBezTo>
                  <a:lnTo>
                    <a:pt x="760" y="396"/>
                  </a:lnTo>
                  <a:cubicBezTo>
                    <a:pt x="760" y="183"/>
                    <a:pt x="578" y="1"/>
                    <a:pt x="365" y="1"/>
                  </a:cubicBez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Source Sans Pro" panose="020B0503030403020204" pitchFamily="34" charset="0"/>
                <a:ea typeface="Source Sans Pro" panose="020B0503030403020204" pitchFamily="34" charset="0"/>
              </a:endParaRPr>
            </a:p>
          </p:txBody>
        </p:sp>
        <p:sp>
          <p:nvSpPr>
            <p:cNvPr id="5" name="Google Shape;1568;p68">
              <a:extLst>
                <a:ext uri="{FF2B5EF4-FFF2-40B4-BE49-F238E27FC236}">
                  <a16:creationId xmlns:a16="http://schemas.microsoft.com/office/drawing/2014/main" id="{EFD5D677-E302-D913-F02A-2FC8E667BC73}"/>
                </a:ext>
              </a:extLst>
            </p:cNvPr>
            <p:cNvSpPr/>
            <p:nvPr/>
          </p:nvSpPr>
          <p:spPr>
            <a:xfrm rot="-5400000">
              <a:off x="576234" y="2902231"/>
              <a:ext cx="25484" cy="197007"/>
            </a:xfrm>
            <a:custGeom>
              <a:avLst/>
              <a:gdLst/>
              <a:ahLst/>
              <a:cxnLst/>
              <a:rect l="l" t="t" r="r" b="b"/>
              <a:pathLst>
                <a:path w="761" h="5883" extrusionOk="0">
                  <a:moveTo>
                    <a:pt x="380" y="1"/>
                  </a:moveTo>
                  <a:cubicBezTo>
                    <a:pt x="190" y="1"/>
                    <a:pt x="0" y="130"/>
                    <a:pt x="0" y="388"/>
                  </a:cubicBezTo>
                  <a:lnTo>
                    <a:pt x="0" y="5495"/>
                  </a:lnTo>
                  <a:cubicBezTo>
                    <a:pt x="0" y="5753"/>
                    <a:pt x="190" y="5882"/>
                    <a:pt x="380" y="5882"/>
                  </a:cubicBezTo>
                  <a:cubicBezTo>
                    <a:pt x="570" y="5882"/>
                    <a:pt x="760" y="5753"/>
                    <a:pt x="760" y="5495"/>
                  </a:cubicBezTo>
                  <a:lnTo>
                    <a:pt x="760" y="388"/>
                  </a:lnTo>
                  <a:cubicBezTo>
                    <a:pt x="760" y="130"/>
                    <a:pt x="570" y="1"/>
                    <a:pt x="380" y="1"/>
                  </a:cubicBez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Source Sans Pro" panose="020B0503030403020204" pitchFamily="34" charset="0"/>
                <a:ea typeface="Source Sans Pro" panose="020B0503030403020204" pitchFamily="34" charset="0"/>
              </a:endParaRPr>
            </a:p>
          </p:txBody>
        </p:sp>
        <p:sp>
          <p:nvSpPr>
            <p:cNvPr id="6" name="Google Shape;1569;p68">
              <a:extLst>
                <a:ext uri="{FF2B5EF4-FFF2-40B4-BE49-F238E27FC236}">
                  <a16:creationId xmlns:a16="http://schemas.microsoft.com/office/drawing/2014/main" id="{5C059789-637E-C9F7-A71D-84923B801E33}"/>
                </a:ext>
              </a:extLst>
            </p:cNvPr>
            <p:cNvSpPr/>
            <p:nvPr/>
          </p:nvSpPr>
          <p:spPr>
            <a:xfrm rot="-5400000">
              <a:off x="575849" y="2488856"/>
              <a:ext cx="26489" cy="197241"/>
            </a:xfrm>
            <a:custGeom>
              <a:avLst/>
              <a:gdLst/>
              <a:ahLst/>
              <a:cxnLst/>
              <a:rect l="l" t="t" r="r" b="b"/>
              <a:pathLst>
                <a:path w="791" h="5890" extrusionOk="0">
                  <a:moveTo>
                    <a:pt x="410" y="1"/>
                  </a:moveTo>
                  <a:cubicBezTo>
                    <a:pt x="220" y="1"/>
                    <a:pt x="30" y="130"/>
                    <a:pt x="30" y="388"/>
                  </a:cubicBezTo>
                  <a:lnTo>
                    <a:pt x="30" y="5495"/>
                  </a:lnTo>
                  <a:cubicBezTo>
                    <a:pt x="0" y="5707"/>
                    <a:pt x="182" y="5890"/>
                    <a:pt x="395" y="5890"/>
                  </a:cubicBezTo>
                  <a:cubicBezTo>
                    <a:pt x="608" y="5890"/>
                    <a:pt x="790" y="5707"/>
                    <a:pt x="790" y="5495"/>
                  </a:cubicBezTo>
                  <a:lnTo>
                    <a:pt x="790" y="388"/>
                  </a:lnTo>
                  <a:cubicBezTo>
                    <a:pt x="790" y="130"/>
                    <a:pt x="600" y="1"/>
                    <a:pt x="410" y="1"/>
                  </a:cubicBez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Source Sans Pro" panose="020B0503030403020204" pitchFamily="34" charset="0"/>
                <a:ea typeface="Source Sans Pro" panose="020B0503030403020204" pitchFamily="34" charset="0"/>
              </a:endParaRPr>
            </a:p>
          </p:txBody>
        </p:sp>
        <p:sp>
          <p:nvSpPr>
            <p:cNvPr id="7" name="Google Shape;1570;p68">
              <a:extLst>
                <a:ext uri="{FF2B5EF4-FFF2-40B4-BE49-F238E27FC236}">
                  <a16:creationId xmlns:a16="http://schemas.microsoft.com/office/drawing/2014/main" id="{B498F5B3-AB0A-4A1F-D7E5-8063C3F38D6A}"/>
                </a:ext>
              </a:extLst>
            </p:cNvPr>
            <p:cNvSpPr/>
            <p:nvPr/>
          </p:nvSpPr>
          <p:spPr>
            <a:xfrm rot="-5400000">
              <a:off x="576619" y="2076100"/>
              <a:ext cx="25484" cy="196237"/>
            </a:xfrm>
            <a:custGeom>
              <a:avLst/>
              <a:gdLst/>
              <a:ahLst/>
              <a:cxnLst/>
              <a:rect l="l" t="t" r="r" b="b"/>
              <a:pathLst>
                <a:path w="761" h="5860" extrusionOk="0">
                  <a:moveTo>
                    <a:pt x="396" y="0"/>
                  </a:moveTo>
                  <a:cubicBezTo>
                    <a:pt x="183" y="0"/>
                    <a:pt x="1" y="152"/>
                    <a:pt x="1" y="365"/>
                  </a:cubicBezTo>
                  <a:lnTo>
                    <a:pt x="1" y="5472"/>
                  </a:lnTo>
                  <a:cubicBezTo>
                    <a:pt x="1" y="5730"/>
                    <a:pt x="191" y="5859"/>
                    <a:pt x="381" y="5859"/>
                  </a:cubicBezTo>
                  <a:cubicBezTo>
                    <a:pt x="570" y="5859"/>
                    <a:pt x="760" y="5730"/>
                    <a:pt x="760" y="5472"/>
                  </a:cubicBezTo>
                  <a:lnTo>
                    <a:pt x="760" y="365"/>
                  </a:lnTo>
                  <a:cubicBezTo>
                    <a:pt x="760" y="152"/>
                    <a:pt x="608" y="0"/>
                    <a:pt x="396" y="0"/>
                  </a:cubicBez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Source Sans Pro" panose="020B0503030403020204" pitchFamily="34" charset="0"/>
                <a:ea typeface="Source Sans Pro" panose="020B0503030403020204" pitchFamily="34" charset="0"/>
              </a:endParaRPr>
            </a:p>
          </p:txBody>
        </p:sp>
      </p:grpSp>
      <p:sp>
        <p:nvSpPr>
          <p:cNvPr id="8" name="Google Shape;2064;p83">
            <a:extLst>
              <a:ext uri="{FF2B5EF4-FFF2-40B4-BE49-F238E27FC236}">
                <a16:creationId xmlns:a16="http://schemas.microsoft.com/office/drawing/2014/main" id="{AF1FE74D-4532-165D-C99C-118675F693C6}"/>
              </a:ext>
            </a:extLst>
          </p:cNvPr>
          <p:cNvSpPr txBox="1">
            <a:spLocks/>
          </p:cNvSpPr>
          <p:nvPr/>
        </p:nvSpPr>
        <p:spPr>
          <a:xfrm>
            <a:off x="94609" y="231674"/>
            <a:ext cx="8947709" cy="4779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700"/>
              <a:buFont typeface="Montserrat"/>
              <a:buNone/>
              <a:defRPr sz="2700" b="1" i="0" u="none" strike="noStrike" cap="none">
                <a:solidFill>
                  <a:schemeClr val="dk1"/>
                </a:solidFill>
                <a:latin typeface="Montserrat"/>
                <a:ea typeface="Montserrat"/>
                <a:cs typeface="Montserrat"/>
                <a:sym typeface="Montserrat"/>
              </a:defRPr>
            </a:lvl1pPr>
            <a:lvl2pPr marR="0" lvl="1" algn="ctr" rtl="0">
              <a:lnSpc>
                <a:spcPct val="100000"/>
              </a:lnSpc>
              <a:spcBef>
                <a:spcPts val="0"/>
              </a:spcBef>
              <a:spcAft>
                <a:spcPts val="0"/>
              </a:spcAft>
              <a:buClr>
                <a:schemeClr val="dk1"/>
              </a:buClr>
              <a:buSzPts val="2500"/>
              <a:buFont typeface="Montserrat"/>
              <a:buNone/>
              <a:defRPr sz="2500" b="1" i="0" u="none" strike="noStrike" cap="none">
                <a:solidFill>
                  <a:schemeClr val="dk1"/>
                </a:solidFill>
                <a:latin typeface="Montserrat"/>
                <a:ea typeface="Montserrat"/>
                <a:cs typeface="Montserrat"/>
                <a:sym typeface="Montserrat"/>
              </a:defRPr>
            </a:lvl2pPr>
            <a:lvl3pPr marR="0" lvl="2" algn="ctr" rtl="0">
              <a:lnSpc>
                <a:spcPct val="100000"/>
              </a:lnSpc>
              <a:spcBef>
                <a:spcPts val="0"/>
              </a:spcBef>
              <a:spcAft>
                <a:spcPts val="0"/>
              </a:spcAft>
              <a:buClr>
                <a:schemeClr val="dk1"/>
              </a:buClr>
              <a:buSzPts val="2500"/>
              <a:buFont typeface="Montserrat"/>
              <a:buNone/>
              <a:defRPr sz="2500" b="1" i="0" u="none" strike="noStrike" cap="none">
                <a:solidFill>
                  <a:schemeClr val="dk1"/>
                </a:solidFill>
                <a:latin typeface="Montserrat"/>
                <a:ea typeface="Montserrat"/>
                <a:cs typeface="Montserrat"/>
                <a:sym typeface="Montserrat"/>
              </a:defRPr>
            </a:lvl3pPr>
            <a:lvl4pPr marR="0" lvl="3" algn="ctr" rtl="0">
              <a:lnSpc>
                <a:spcPct val="100000"/>
              </a:lnSpc>
              <a:spcBef>
                <a:spcPts val="0"/>
              </a:spcBef>
              <a:spcAft>
                <a:spcPts val="0"/>
              </a:spcAft>
              <a:buClr>
                <a:schemeClr val="dk1"/>
              </a:buClr>
              <a:buSzPts val="2500"/>
              <a:buFont typeface="Montserrat"/>
              <a:buNone/>
              <a:defRPr sz="2500" b="1" i="0" u="none" strike="noStrike" cap="none">
                <a:solidFill>
                  <a:schemeClr val="dk1"/>
                </a:solidFill>
                <a:latin typeface="Montserrat"/>
                <a:ea typeface="Montserrat"/>
                <a:cs typeface="Montserrat"/>
                <a:sym typeface="Montserrat"/>
              </a:defRPr>
            </a:lvl4pPr>
            <a:lvl5pPr marR="0" lvl="4" algn="ctr" rtl="0">
              <a:lnSpc>
                <a:spcPct val="100000"/>
              </a:lnSpc>
              <a:spcBef>
                <a:spcPts val="0"/>
              </a:spcBef>
              <a:spcAft>
                <a:spcPts val="0"/>
              </a:spcAft>
              <a:buClr>
                <a:schemeClr val="dk1"/>
              </a:buClr>
              <a:buSzPts val="2500"/>
              <a:buFont typeface="Montserrat"/>
              <a:buNone/>
              <a:defRPr sz="2500" b="1" i="0" u="none" strike="noStrike" cap="none">
                <a:solidFill>
                  <a:schemeClr val="dk1"/>
                </a:solidFill>
                <a:latin typeface="Montserrat"/>
                <a:ea typeface="Montserrat"/>
                <a:cs typeface="Montserrat"/>
                <a:sym typeface="Montserrat"/>
              </a:defRPr>
            </a:lvl5pPr>
            <a:lvl6pPr marR="0" lvl="5" algn="ctr" rtl="0">
              <a:lnSpc>
                <a:spcPct val="100000"/>
              </a:lnSpc>
              <a:spcBef>
                <a:spcPts val="0"/>
              </a:spcBef>
              <a:spcAft>
                <a:spcPts val="0"/>
              </a:spcAft>
              <a:buClr>
                <a:schemeClr val="dk1"/>
              </a:buClr>
              <a:buSzPts val="2500"/>
              <a:buFont typeface="Montserrat"/>
              <a:buNone/>
              <a:defRPr sz="2500" b="1" i="0" u="none" strike="noStrike" cap="none">
                <a:solidFill>
                  <a:schemeClr val="dk1"/>
                </a:solidFill>
                <a:latin typeface="Montserrat"/>
                <a:ea typeface="Montserrat"/>
                <a:cs typeface="Montserrat"/>
                <a:sym typeface="Montserrat"/>
              </a:defRPr>
            </a:lvl6pPr>
            <a:lvl7pPr marR="0" lvl="6" algn="ctr" rtl="0">
              <a:lnSpc>
                <a:spcPct val="100000"/>
              </a:lnSpc>
              <a:spcBef>
                <a:spcPts val="0"/>
              </a:spcBef>
              <a:spcAft>
                <a:spcPts val="0"/>
              </a:spcAft>
              <a:buClr>
                <a:schemeClr val="dk1"/>
              </a:buClr>
              <a:buSzPts val="2500"/>
              <a:buFont typeface="Montserrat"/>
              <a:buNone/>
              <a:defRPr sz="2500" b="1" i="0" u="none" strike="noStrike" cap="none">
                <a:solidFill>
                  <a:schemeClr val="dk1"/>
                </a:solidFill>
                <a:latin typeface="Montserrat"/>
                <a:ea typeface="Montserrat"/>
                <a:cs typeface="Montserrat"/>
                <a:sym typeface="Montserrat"/>
              </a:defRPr>
            </a:lvl7pPr>
            <a:lvl8pPr marR="0" lvl="7" algn="ctr" rtl="0">
              <a:lnSpc>
                <a:spcPct val="100000"/>
              </a:lnSpc>
              <a:spcBef>
                <a:spcPts val="0"/>
              </a:spcBef>
              <a:spcAft>
                <a:spcPts val="0"/>
              </a:spcAft>
              <a:buClr>
                <a:schemeClr val="dk1"/>
              </a:buClr>
              <a:buSzPts val="2500"/>
              <a:buFont typeface="Montserrat"/>
              <a:buNone/>
              <a:defRPr sz="2500" b="1" i="0" u="none" strike="noStrike" cap="none">
                <a:solidFill>
                  <a:schemeClr val="dk1"/>
                </a:solidFill>
                <a:latin typeface="Montserrat"/>
                <a:ea typeface="Montserrat"/>
                <a:cs typeface="Montserrat"/>
                <a:sym typeface="Montserrat"/>
              </a:defRPr>
            </a:lvl8pPr>
            <a:lvl9pPr marR="0" lvl="8" algn="ctr" rtl="0">
              <a:lnSpc>
                <a:spcPct val="100000"/>
              </a:lnSpc>
              <a:spcBef>
                <a:spcPts val="0"/>
              </a:spcBef>
              <a:spcAft>
                <a:spcPts val="0"/>
              </a:spcAft>
              <a:buClr>
                <a:schemeClr val="dk1"/>
              </a:buClr>
              <a:buSzPts val="2500"/>
              <a:buFont typeface="Montserrat"/>
              <a:buNone/>
              <a:defRPr sz="2500" b="1" i="0" u="none" strike="noStrike" cap="none">
                <a:solidFill>
                  <a:schemeClr val="dk1"/>
                </a:solidFill>
                <a:latin typeface="Montserrat"/>
                <a:ea typeface="Montserrat"/>
                <a:cs typeface="Montserrat"/>
                <a:sym typeface="Montserrat"/>
              </a:defRPr>
            </a:lvl9pPr>
          </a:lstStyle>
          <a:p>
            <a:r>
              <a:rPr lang="sr-Latn-RS" sz="2800" dirty="0"/>
              <a:t>INTERROGATIVE SENTENCES: WH- QUESTIONS</a:t>
            </a:r>
          </a:p>
        </p:txBody>
      </p:sp>
      <p:sp>
        <p:nvSpPr>
          <p:cNvPr id="9" name="TextBox 8">
            <a:extLst>
              <a:ext uri="{FF2B5EF4-FFF2-40B4-BE49-F238E27FC236}">
                <a16:creationId xmlns:a16="http://schemas.microsoft.com/office/drawing/2014/main" id="{6B2CE67F-DD36-16B6-9A63-676FEC08047B}"/>
              </a:ext>
            </a:extLst>
          </p:cNvPr>
          <p:cNvSpPr txBox="1"/>
          <p:nvPr/>
        </p:nvSpPr>
        <p:spPr>
          <a:xfrm>
            <a:off x="377108" y="770446"/>
            <a:ext cx="3560015" cy="353943"/>
          </a:xfrm>
          <a:prstGeom prst="rect">
            <a:avLst/>
          </a:prstGeom>
          <a:noFill/>
        </p:spPr>
        <p:txBody>
          <a:bodyPr wrap="square">
            <a:spAutoFit/>
          </a:bodyPr>
          <a:lstStyle/>
          <a:p>
            <a:r>
              <a:rPr lang="sr-Latn-RS" sz="1700" i="1" u="sng" dirty="0">
                <a:solidFill>
                  <a:srgbClr val="F5DE34"/>
                </a:solidFill>
                <a:latin typeface="Source Sans Pro" panose="020B0503030403020204" pitchFamily="34" charset="0"/>
                <a:ea typeface="Source Sans Pro" panose="020B0503030403020204" pitchFamily="34" charset="0"/>
              </a:rPr>
              <a:t>I</a:t>
            </a:r>
            <a:r>
              <a:rPr lang="sr-Latn-RS" sz="1700" i="1" dirty="0">
                <a:solidFill>
                  <a:srgbClr val="F5DE34"/>
                </a:solidFill>
                <a:latin typeface="Source Sans Pro" panose="020B0503030403020204" pitchFamily="34" charset="0"/>
                <a:ea typeface="Source Sans Pro" panose="020B0503030403020204" pitchFamily="34" charset="0"/>
              </a:rPr>
              <a:t> drive my car alone to work every day</a:t>
            </a:r>
            <a:r>
              <a:rPr kumimoji="0" lang="sr-Latn-RS" sz="1700" b="0" i="1" strike="noStrike" kern="0" cap="none" spc="0" normalizeH="0" baseline="0" noProof="0" dirty="0">
                <a:ln>
                  <a:noFill/>
                </a:ln>
                <a:solidFill>
                  <a:srgbClr val="F5DE34"/>
                </a:solidFill>
                <a:effectLst/>
                <a:uLnTx/>
                <a:uFillTx/>
                <a:latin typeface="Source Sans Pro" panose="020B0503030403020204" pitchFamily="34" charset="0"/>
                <a:ea typeface="Source Sans Pro" panose="020B0503030403020204" pitchFamily="34" charset="0"/>
                <a:cs typeface="Arial"/>
                <a:sym typeface="Arial"/>
              </a:rPr>
              <a:t>.</a:t>
            </a:r>
            <a:endParaRPr lang="en-US" dirty="0"/>
          </a:p>
        </p:txBody>
      </p:sp>
      <p:grpSp>
        <p:nvGrpSpPr>
          <p:cNvPr id="14" name="Group 13">
            <a:extLst>
              <a:ext uri="{FF2B5EF4-FFF2-40B4-BE49-F238E27FC236}">
                <a16:creationId xmlns:a16="http://schemas.microsoft.com/office/drawing/2014/main" id="{275752B0-E826-3124-C7ED-531385456910}"/>
              </a:ext>
            </a:extLst>
          </p:cNvPr>
          <p:cNvGrpSpPr/>
          <p:nvPr/>
        </p:nvGrpSpPr>
        <p:grpSpPr>
          <a:xfrm>
            <a:off x="2448555" y="1672706"/>
            <a:ext cx="270719" cy="316690"/>
            <a:chOff x="1408796" y="432878"/>
            <a:chExt cx="270719" cy="316690"/>
          </a:xfrm>
        </p:grpSpPr>
        <p:sp>
          <p:nvSpPr>
            <p:cNvPr id="15" name="Arrow: Right 14">
              <a:extLst>
                <a:ext uri="{FF2B5EF4-FFF2-40B4-BE49-F238E27FC236}">
                  <a16:creationId xmlns:a16="http://schemas.microsoft.com/office/drawing/2014/main" id="{1C082B53-C89F-6CF6-5CEF-CE416EE9903E}"/>
                </a:ext>
              </a:extLst>
            </p:cNvPr>
            <p:cNvSpPr/>
            <p:nvPr/>
          </p:nvSpPr>
          <p:spPr>
            <a:xfrm>
              <a:off x="1408796" y="432878"/>
              <a:ext cx="270719" cy="316690"/>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en-US"/>
            </a:p>
          </p:txBody>
        </p:sp>
        <p:sp>
          <p:nvSpPr>
            <p:cNvPr id="16" name="Arrow: Right 4">
              <a:extLst>
                <a:ext uri="{FF2B5EF4-FFF2-40B4-BE49-F238E27FC236}">
                  <a16:creationId xmlns:a16="http://schemas.microsoft.com/office/drawing/2014/main" id="{A729CF5F-F6BD-C5A5-9133-FBF1D9983192}"/>
                </a:ext>
              </a:extLst>
            </p:cNvPr>
            <p:cNvSpPr txBox="1"/>
            <p:nvPr/>
          </p:nvSpPr>
          <p:spPr>
            <a:xfrm>
              <a:off x="1408796" y="496216"/>
              <a:ext cx="189503" cy="19001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br>
                <a:rPr lang="en-US" sz="700" kern="1200" dirty="0"/>
              </a:br>
              <a:endParaRPr lang="en-US" sz="700" kern="1200" dirty="0"/>
            </a:p>
          </p:txBody>
        </p:sp>
      </p:grpSp>
      <p:grpSp>
        <p:nvGrpSpPr>
          <p:cNvPr id="17" name="Group 16">
            <a:extLst>
              <a:ext uri="{FF2B5EF4-FFF2-40B4-BE49-F238E27FC236}">
                <a16:creationId xmlns:a16="http://schemas.microsoft.com/office/drawing/2014/main" id="{0D03277D-F198-43D4-F7A8-6B5424789ED7}"/>
              </a:ext>
            </a:extLst>
          </p:cNvPr>
          <p:cNvGrpSpPr/>
          <p:nvPr/>
        </p:nvGrpSpPr>
        <p:grpSpPr>
          <a:xfrm>
            <a:off x="6329803" y="1672706"/>
            <a:ext cx="270719" cy="316690"/>
            <a:chOff x="1408796" y="432878"/>
            <a:chExt cx="270719" cy="316690"/>
          </a:xfrm>
        </p:grpSpPr>
        <p:sp>
          <p:nvSpPr>
            <p:cNvPr id="18" name="Arrow: Right 17">
              <a:extLst>
                <a:ext uri="{FF2B5EF4-FFF2-40B4-BE49-F238E27FC236}">
                  <a16:creationId xmlns:a16="http://schemas.microsoft.com/office/drawing/2014/main" id="{DED55974-25D7-72BE-0A39-1F98A7A42C51}"/>
                </a:ext>
              </a:extLst>
            </p:cNvPr>
            <p:cNvSpPr/>
            <p:nvPr/>
          </p:nvSpPr>
          <p:spPr>
            <a:xfrm>
              <a:off x="1408796" y="432878"/>
              <a:ext cx="270719" cy="316690"/>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en-US"/>
            </a:p>
          </p:txBody>
        </p:sp>
        <p:sp>
          <p:nvSpPr>
            <p:cNvPr id="19" name="Arrow: Right 4">
              <a:extLst>
                <a:ext uri="{FF2B5EF4-FFF2-40B4-BE49-F238E27FC236}">
                  <a16:creationId xmlns:a16="http://schemas.microsoft.com/office/drawing/2014/main" id="{B46BBF3F-7CEB-6098-C730-A3A0FCC03EF9}"/>
                </a:ext>
              </a:extLst>
            </p:cNvPr>
            <p:cNvSpPr txBox="1"/>
            <p:nvPr/>
          </p:nvSpPr>
          <p:spPr>
            <a:xfrm>
              <a:off x="1408796" y="496216"/>
              <a:ext cx="189503" cy="19001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br>
                <a:rPr lang="en-US" sz="700" kern="1200" dirty="0"/>
              </a:br>
              <a:endParaRPr lang="en-US" sz="700" kern="1200" dirty="0"/>
            </a:p>
          </p:txBody>
        </p:sp>
      </p:grpSp>
      <p:grpSp>
        <p:nvGrpSpPr>
          <p:cNvPr id="20" name="Group 19">
            <a:extLst>
              <a:ext uri="{FF2B5EF4-FFF2-40B4-BE49-F238E27FC236}">
                <a16:creationId xmlns:a16="http://schemas.microsoft.com/office/drawing/2014/main" id="{2827995C-6F9F-3484-22EF-7900F38B4725}"/>
              </a:ext>
            </a:extLst>
          </p:cNvPr>
          <p:cNvGrpSpPr/>
          <p:nvPr/>
        </p:nvGrpSpPr>
        <p:grpSpPr>
          <a:xfrm>
            <a:off x="2465800" y="2919096"/>
            <a:ext cx="270719" cy="316690"/>
            <a:chOff x="1408796" y="432878"/>
            <a:chExt cx="270719" cy="316690"/>
          </a:xfrm>
        </p:grpSpPr>
        <p:sp>
          <p:nvSpPr>
            <p:cNvPr id="21" name="Arrow: Right 20">
              <a:extLst>
                <a:ext uri="{FF2B5EF4-FFF2-40B4-BE49-F238E27FC236}">
                  <a16:creationId xmlns:a16="http://schemas.microsoft.com/office/drawing/2014/main" id="{4530B7C5-9F12-E88E-2044-476C32840A1E}"/>
                </a:ext>
              </a:extLst>
            </p:cNvPr>
            <p:cNvSpPr/>
            <p:nvPr/>
          </p:nvSpPr>
          <p:spPr>
            <a:xfrm>
              <a:off x="1408796" y="432878"/>
              <a:ext cx="270719" cy="316690"/>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en-US"/>
            </a:p>
          </p:txBody>
        </p:sp>
        <p:sp>
          <p:nvSpPr>
            <p:cNvPr id="22" name="Arrow: Right 4">
              <a:extLst>
                <a:ext uri="{FF2B5EF4-FFF2-40B4-BE49-F238E27FC236}">
                  <a16:creationId xmlns:a16="http://schemas.microsoft.com/office/drawing/2014/main" id="{E331D457-E7FF-CC99-BCF8-C9D8B0937C83}"/>
                </a:ext>
              </a:extLst>
            </p:cNvPr>
            <p:cNvSpPr txBox="1"/>
            <p:nvPr/>
          </p:nvSpPr>
          <p:spPr>
            <a:xfrm>
              <a:off x="1408796" y="496216"/>
              <a:ext cx="189503" cy="19001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br>
                <a:rPr lang="en-US" sz="700" kern="1200" dirty="0"/>
              </a:br>
              <a:endParaRPr lang="en-US" sz="700" kern="1200" dirty="0"/>
            </a:p>
          </p:txBody>
        </p:sp>
      </p:grpSp>
      <p:grpSp>
        <p:nvGrpSpPr>
          <p:cNvPr id="23" name="Group 22">
            <a:extLst>
              <a:ext uri="{FF2B5EF4-FFF2-40B4-BE49-F238E27FC236}">
                <a16:creationId xmlns:a16="http://schemas.microsoft.com/office/drawing/2014/main" id="{EB5852AB-CE49-6922-9768-73639F7CACB8}"/>
              </a:ext>
            </a:extLst>
          </p:cNvPr>
          <p:cNvGrpSpPr/>
          <p:nvPr/>
        </p:nvGrpSpPr>
        <p:grpSpPr>
          <a:xfrm>
            <a:off x="4430463" y="2919096"/>
            <a:ext cx="270719" cy="316690"/>
            <a:chOff x="1408796" y="432878"/>
            <a:chExt cx="270719" cy="316690"/>
          </a:xfrm>
        </p:grpSpPr>
        <p:sp>
          <p:nvSpPr>
            <p:cNvPr id="24" name="Arrow: Right 23">
              <a:extLst>
                <a:ext uri="{FF2B5EF4-FFF2-40B4-BE49-F238E27FC236}">
                  <a16:creationId xmlns:a16="http://schemas.microsoft.com/office/drawing/2014/main" id="{D3D4D91E-5F4B-2F34-CECF-D1189F67A23D}"/>
                </a:ext>
              </a:extLst>
            </p:cNvPr>
            <p:cNvSpPr/>
            <p:nvPr/>
          </p:nvSpPr>
          <p:spPr>
            <a:xfrm>
              <a:off x="1408796" y="432878"/>
              <a:ext cx="270719" cy="316690"/>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en-US"/>
            </a:p>
          </p:txBody>
        </p:sp>
        <p:sp>
          <p:nvSpPr>
            <p:cNvPr id="25" name="Arrow: Right 4">
              <a:extLst>
                <a:ext uri="{FF2B5EF4-FFF2-40B4-BE49-F238E27FC236}">
                  <a16:creationId xmlns:a16="http://schemas.microsoft.com/office/drawing/2014/main" id="{19A2F8AD-CA01-DDE1-9A46-C69337F615B9}"/>
                </a:ext>
              </a:extLst>
            </p:cNvPr>
            <p:cNvSpPr txBox="1"/>
            <p:nvPr/>
          </p:nvSpPr>
          <p:spPr>
            <a:xfrm>
              <a:off x="1408796" y="496216"/>
              <a:ext cx="189503" cy="19001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br>
                <a:rPr lang="en-US" sz="700" kern="1200" dirty="0"/>
              </a:br>
              <a:endParaRPr lang="en-US" sz="700" kern="1200" dirty="0"/>
            </a:p>
          </p:txBody>
        </p:sp>
      </p:grpSp>
      <p:grpSp>
        <p:nvGrpSpPr>
          <p:cNvPr id="26" name="Group 25">
            <a:extLst>
              <a:ext uri="{FF2B5EF4-FFF2-40B4-BE49-F238E27FC236}">
                <a16:creationId xmlns:a16="http://schemas.microsoft.com/office/drawing/2014/main" id="{4C7EFAD9-1983-F9CF-CF52-484120DA8174}"/>
              </a:ext>
            </a:extLst>
          </p:cNvPr>
          <p:cNvGrpSpPr/>
          <p:nvPr/>
        </p:nvGrpSpPr>
        <p:grpSpPr>
          <a:xfrm>
            <a:off x="6329802" y="2919096"/>
            <a:ext cx="270719" cy="316690"/>
            <a:chOff x="1408796" y="432878"/>
            <a:chExt cx="270719" cy="316690"/>
          </a:xfrm>
        </p:grpSpPr>
        <p:sp>
          <p:nvSpPr>
            <p:cNvPr id="27" name="Arrow: Right 26">
              <a:extLst>
                <a:ext uri="{FF2B5EF4-FFF2-40B4-BE49-F238E27FC236}">
                  <a16:creationId xmlns:a16="http://schemas.microsoft.com/office/drawing/2014/main" id="{EB3134CF-F4C8-D00A-65D2-3F1E406570F4}"/>
                </a:ext>
              </a:extLst>
            </p:cNvPr>
            <p:cNvSpPr/>
            <p:nvPr/>
          </p:nvSpPr>
          <p:spPr>
            <a:xfrm>
              <a:off x="1408796" y="432878"/>
              <a:ext cx="270719" cy="316690"/>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en-US"/>
            </a:p>
          </p:txBody>
        </p:sp>
        <p:sp>
          <p:nvSpPr>
            <p:cNvPr id="28" name="Arrow: Right 4">
              <a:extLst>
                <a:ext uri="{FF2B5EF4-FFF2-40B4-BE49-F238E27FC236}">
                  <a16:creationId xmlns:a16="http://schemas.microsoft.com/office/drawing/2014/main" id="{57F43195-9850-31EC-40A3-EAC505EA48E1}"/>
                </a:ext>
              </a:extLst>
            </p:cNvPr>
            <p:cNvSpPr txBox="1"/>
            <p:nvPr/>
          </p:nvSpPr>
          <p:spPr>
            <a:xfrm>
              <a:off x="1408796" y="496216"/>
              <a:ext cx="189503" cy="19001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br>
                <a:rPr lang="en-US" sz="700" kern="1200" dirty="0"/>
              </a:br>
              <a:endParaRPr lang="en-US" sz="700" kern="1200" dirty="0"/>
            </a:p>
          </p:txBody>
        </p:sp>
      </p:grpSp>
      <p:sp>
        <p:nvSpPr>
          <p:cNvPr id="29" name="TextBox 28">
            <a:extLst>
              <a:ext uri="{FF2B5EF4-FFF2-40B4-BE49-F238E27FC236}">
                <a16:creationId xmlns:a16="http://schemas.microsoft.com/office/drawing/2014/main" id="{787C632A-C937-A373-5830-B47564F469E0}"/>
              </a:ext>
            </a:extLst>
          </p:cNvPr>
          <p:cNvSpPr txBox="1"/>
          <p:nvPr/>
        </p:nvSpPr>
        <p:spPr>
          <a:xfrm>
            <a:off x="1186316" y="2897232"/>
            <a:ext cx="8753014" cy="338554"/>
          </a:xfrm>
          <a:prstGeom prst="rect">
            <a:avLst/>
          </a:prstGeom>
          <a:noFill/>
        </p:spPr>
        <p:txBody>
          <a:bodyPr wrap="square" rtlCol="0">
            <a:spAutoFit/>
          </a:bodyPr>
          <a:lstStyle/>
          <a:p>
            <a:pPr defTabSz="457200">
              <a:buClrTx/>
              <a:buFontTx/>
              <a:buNone/>
            </a:pPr>
            <a:r>
              <a:rPr lang="sr-Latn-RS" sz="1600" kern="1200" dirty="0">
                <a:solidFill>
                  <a:schemeClr val="tx1"/>
                </a:solidFill>
                <a:latin typeface="Source Sans Pro" panose="020B0503030403020204" pitchFamily="34" charset="0"/>
                <a:ea typeface="Source Sans Pro" panose="020B0503030403020204" pitchFamily="34" charset="0"/>
                <a:cs typeface="+mn-cs"/>
              </a:rPr>
              <a:t>Who				drives			      your car		   alone to work?</a:t>
            </a:r>
            <a:endParaRPr lang="en-US" sz="1600" kern="1200" dirty="0">
              <a:solidFill>
                <a:schemeClr val="tx1"/>
              </a:solidFill>
              <a:latin typeface="Source Sans Pro" panose="020B0503030403020204" pitchFamily="34" charset="0"/>
              <a:ea typeface="Source Sans Pro" panose="020B0503030403020204" pitchFamily="34" charset="0"/>
              <a:cs typeface="+mn-cs"/>
            </a:endParaRPr>
          </a:p>
        </p:txBody>
      </p:sp>
      <p:sp>
        <p:nvSpPr>
          <p:cNvPr id="30" name="TextBox 29">
            <a:extLst>
              <a:ext uri="{FF2B5EF4-FFF2-40B4-BE49-F238E27FC236}">
                <a16:creationId xmlns:a16="http://schemas.microsoft.com/office/drawing/2014/main" id="{855FA04E-E977-56DA-7391-8B2AD4820E17}"/>
              </a:ext>
            </a:extLst>
          </p:cNvPr>
          <p:cNvSpPr txBox="1"/>
          <p:nvPr/>
        </p:nvSpPr>
        <p:spPr>
          <a:xfrm>
            <a:off x="24882" y="3474279"/>
            <a:ext cx="9081879" cy="1200329"/>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a:solidFill>
              <a:srgbClr val="7030A0"/>
            </a:solidFill>
          </a:ln>
          <a:effectLst>
            <a:innerShdw blurRad="114300">
              <a:prstClr val="black"/>
            </a:innerShdw>
          </a:effectLst>
        </p:spPr>
        <p:txBody>
          <a:bodyPr wrap="square" rtlCol="0">
            <a:spAutoFit/>
          </a:bodyPr>
          <a:lstStyle/>
          <a:p>
            <a:pPr algn="ctr"/>
            <a:r>
              <a:rPr lang="sr-Latn-RS" sz="3600" dirty="0">
                <a:solidFill>
                  <a:schemeClr val="bg1"/>
                </a:solidFill>
                <a:latin typeface="Source Sans Pro" panose="020B0503030403020204" pitchFamily="34" charset="0"/>
                <a:ea typeface="Source Sans Pro" panose="020B0503030403020204" pitchFamily="34" charset="0"/>
              </a:rPr>
              <a:t>Therefore, questions about subjects do not use the inversion (interrogative word order!</a:t>
            </a:r>
            <a:endParaRPr lang="en-US" sz="3600" dirty="0">
              <a:solidFill>
                <a:schemeClr val="bg1"/>
              </a:solidFill>
              <a:latin typeface="Source Sans Pro" panose="020B0503030403020204" pitchFamily="34" charset="0"/>
              <a:ea typeface="Source Sans Pro" panose="020B0503030403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65"/>
                                        </p:tgtEl>
                                        <p:attrNameLst>
                                          <p:attrName>style.visibility</p:attrName>
                                        </p:attrNameLst>
                                      </p:cBhvr>
                                      <p:to>
                                        <p:strVal val="visible"/>
                                      </p:to>
                                    </p:set>
                                    <p:animEffect transition="in" filter="fade">
                                      <p:cBhvr>
                                        <p:cTn id="7" dur="1000"/>
                                        <p:tgtEl>
                                          <p:spTgt spid="2065"/>
                                        </p:tgtEl>
                                      </p:cBhvr>
                                    </p:animEffect>
                                  </p:childTnLst>
                                </p:cTn>
                              </p:par>
                              <p:par>
                                <p:cTn id="8" presetID="10" presetClass="entr" presetSubtype="0" fill="hold" nodeType="withEffect">
                                  <p:stCondLst>
                                    <p:cond delay="0"/>
                                  </p:stCondLst>
                                  <p:childTnLst>
                                    <p:set>
                                      <p:cBhvr>
                                        <p:cTn id="9" dur="1" fill="hold">
                                          <p:stCondLst>
                                            <p:cond delay="0"/>
                                          </p:stCondLst>
                                        </p:cTn>
                                        <p:tgtEl>
                                          <p:spTgt spid="2071"/>
                                        </p:tgtEl>
                                        <p:attrNameLst>
                                          <p:attrName>style.visibility</p:attrName>
                                        </p:attrNameLst>
                                      </p:cBhvr>
                                      <p:to>
                                        <p:strVal val="visible"/>
                                      </p:to>
                                    </p:set>
                                    <p:animEffect transition="in" filter="fade">
                                      <p:cBhvr>
                                        <p:cTn id="10" dur="1000"/>
                                        <p:tgtEl>
                                          <p:spTgt spid="2071"/>
                                        </p:tgtEl>
                                      </p:cBhvr>
                                    </p:animEffect>
                                  </p:childTnLst>
                                </p:cTn>
                              </p:par>
                              <p:par>
                                <p:cTn id="11" presetID="10" presetClass="entr" presetSubtype="0" fill="hold" nodeType="withEffect">
                                  <p:stCondLst>
                                    <p:cond delay="0"/>
                                  </p:stCondLst>
                                  <p:childTnLst>
                                    <p:set>
                                      <p:cBhvr>
                                        <p:cTn id="12" dur="1" fill="hold">
                                          <p:stCondLst>
                                            <p:cond delay="0"/>
                                          </p:stCondLst>
                                        </p:cTn>
                                        <p:tgtEl>
                                          <p:spTgt spid="2083"/>
                                        </p:tgtEl>
                                        <p:attrNameLst>
                                          <p:attrName>style.visibility</p:attrName>
                                        </p:attrNameLst>
                                      </p:cBhvr>
                                      <p:to>
                                        <p:strVal val="visible"/>
                                      </p:to>
                                    </p:set>
                                    <p:animEffect transition="in" filter="fade">
                                      <p:cBhvr>
                                        <p:cTn id="13" dur="1000"/>
                                        <p:tgtEl>
                                          <p:spTgt spid="208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fade">
                                      <p:cBhvr>
                                        <p:cTn id="18" dur="500"/>
                                        <p:tgtEl>
                                          <p:spTgt spid="29"/>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0"/>
                                        </p:tgtEl>
                                        <p:attrNameLst>
                                          <p:attrName>style.visibility</p:attrName>
                                        </p:attrNameLst>
                                      </p:cBhvr>
                                      <p:to>
                                        <p:strVal val="visible"/>
                                      </p:to>
                                    </p:set>
                                    <p:anim calcmode="lin" valueType="num">
                                      <p:cBhvr additive="base">
                                        <p:cTn id="23" dur="500" fill="hold"/>
                                        <p:tgtEl>
                                          <p:spTgt spid="30"/>
                                        </p:tgtEl>
                                        <p:attrNameLst>
                                          <p:attrName>ppt_x</p:attrName>
                                        </p:attrNameLst>
                                      </p:cBhvr>
                                      <p:tavLst>
                                        <p:tav tm="0">
                                          <p:val>
                                            <p:strVal val="#ppt_x"/>
                                          </p:val>
                                        </p:tav>
                                        <p:tav tm="100000">
                                          <p:val>
                                            <p:strVal val="#ppt_x"/>
                                          </p:val>
                                        </p:tav>
                                      </p:tavLst>
                                    </p:anim>
                                    <p:anim calcmode="lin" valueType="num">
                                      <p:cBhvr additive="base">
                                        <p:cTn id="24"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11"/>
        <p:cNvGrpSpPr/>
        <p:nvPr/>
      </p:nvGrpSpPr>
      <p:grpSpPr>
        <a:xfrm>
          <a:off x="0" y="0"/>
          <a:ext cx="0" cy="0"/>
          <a:chOff x="0" y="0"/>
          <a:chExt cx="0" cy="0"/>
        </a:xfrm>
      </p:grpSpPr>
      <p:sp>
        <p:nvSpPr>
          <p:cNvPr id="1612" name="Google Shape;1612;p70"/>
          <p:cNvSpPr txBox="1">
            <a:spLocks noGrp="1"/>
          </p:cNvSpPr>
          <p:nvPr>
            <p:ph type="title"/>
          </p:nvPr>
        </p:nvSpPr>
        <p:spPr>
          <a:xfrm>
            <a:off x="688186" y="-90741"/>
            <a:ext cx="7855528" cy="616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sr-Latn-RS" sz="2800" dirty="0"/>
              <a:t>WORD ORDER WITH PHRASAL VERBS</a:t>
            </a:r>
            <a:endParaRPr sz="2800" dirty="0"/>
          </a:p>
        </p:txBody>
      </p:sp>
      <p:sp>
        <p:nvSpPr>
          <p:cNvPr id="1614" name="Google Shape;1614;p70"/>
          <p:cNvSpPr txBox="1">
            <a:spLocks noGrp="1"/>
          </p:cNvSpPr>
          <p:nvPr>
            <p:ph type="subTitle" idx="1"/>
          </p:nvPr>
        </p:nvSpPr>
        <p:spPr>
          <a:xfrm>
            <a:off x="347330" y="271198"/>
            <a:ext cx="7743725" cy="4711377"/>
          </a:xfrm>
          <a:prstGeom prst="rect">
            <a:avLst/>
          </a:prstGeom>
        </p:spPr>
        <p:txBody>
          <a:bodyPr spcFirstLastPara="1" wrap="square" lIns="91425" tIns="91425" rIns="91425" bIns="91425" anchor="ctr" anchorCtr="0">
            <a:noAutofit/>
          </a:bodyPr>
          <a:lstStyle/>
          <a:p>
            <a:pPr marL="0" indent="0" algn="l"/>
            <a:r>
              <a:rPr lang="en-US" dirty="0"/>
              <a:t>Most of the time, the words in a phrasal verb stay</a:t>
            </a:r>
            <a:r>
              <a:rPr lang="sr-Latn-RS" dirty="0"/>
              <a:t> </a:t>
            </a:r>
            <a:r>
              <a:rPr lang="en-US" dirty="0"/>
              <a:t>together</a:t>
            </a:r>
            <a:r>
              <a:rPr lang="sr-Latn-RS" dirty="0"/>
              <a:t> </a:t>
            </a:r>
            <a:r>
              <a:rPr lang="en-US" dirty="0"/>
              <a:t>and should never be split up.</a:t>
            </a:r>
          </a:p>
          <a:p>
            <a:pPr marL="0" indent="0" algn="l"/>
            <a:r>
              <a:rPr lang="en-US" dirty="0"/>
              <a:t>Separable phrasal verbs </a:t>
            </a:r>
            <a:r>
              <a:rPr lang="en-US" u="sng" dirty="0"/>
              <a:t>always</a:t>
            </a:r>
            <a:r>
              <a:rPr lang="en-US" dirty="0"/>
              <a:t> have a direct object</a:t>
            </a:r>
            <a:r>
              <a:rPr lang="sr-Latn-RS" dirty="0"/>
              <a:t> (DO)</a:t>
            </a:r>
            <a:r>
              <a:rPr lang="en-US" dirty="0"/>
              <a:t>. You can put the </a:t>
            </a:r>
            <a:r>
              <a:rPr lang="sr-Latn-RS" dirty="0"/>
              <a:t>DO </a:t>
            </a:r>
            <a:r>
              <a:rPr lang="en-US" dirty="0"/>
              <a:t>between the verb and the particle</a:t>
            </a:r>
            <a:r>
              <a:rPr lang="sr-Latn-RS" dirty="0"/>
              <a:t>, even if the DO if a phrase (multiple words):</a:t>
            </a:r>
          </a:p>
          <a:p>
            <a:pPr marL="0" indent="0" algn="l"/>
            <a:endParaRPr lang="en-US" dirty="0"/>
          </a:p>
          <a:p>
            <a:pPr marL="0" indent="0" algn="l"/>
            <a:endParaRPr lang="en-US" dirty="0"/>
          </a:p>
          <a:p>
            <a:pPr marL="0" indent="0" algn="l"/>
            <a:r>
              <a:rPr lang="en-US" dirty="0"/>
              <a:t>With some separable phrasal verbs, putting the direct object between the verb and the particle is not just an option, it’s required. </a:t>
            </a:r>
            <a:r>
              <a:rPr lang="sr-Latn-RS" dirty="0"/>
              <a:t>Also, if the DO is a </a:t>
            </a:r>
            <a:r>
              <a:rPr lang="sr-Latn-RS" u="sng" dirty="0"/>
              <a:t>pronoun</a:t>
            </a:r>
            <a:r>
              <a:rPr lang="sr-Latn-RS" dirty="0"/>
              <a:t>, it </a:t>
            </a:r>
            <a:r>
              <a:rPr lang="sr-Latn-RS" u="sng" dirty="0"/>
              <a:t>must</a:t>
            </a:r>
            <a:r>
              <a:rPr lang="sr-Latn-RS" dirty="0"/>
              <a:t> be in the middle of the phrasal verb:</a:t>
            </a:r>
          </a:p>
          <a:p>
            <a:pPr marL="0" indent="0" algn="l"/>
            <a:endParaRPr lang="sr-Latn-RS" dirty="0"/>
          </a:p>
          <a:p>
            <a:pPr marL="0" indent="0" algn="l"/>
            <a:endParaRPr lang="sr-Latn-RS" dirty="0"/>
          </a:p>
          <a:p>
            <a:pPr marL="0" indent="0" algn="l"/>
            <a:endParaRPr lang="sr-Latn-RS" dirty="0"/>
          </a:p>
          <a:p>
            <a:pPr marL="0" indent="0" algn="l"/>
            <a:endParaRPr lang="sr-Latn-RS" dirty="0"/>
          </a:p>
          <a:p>
            <a:pPr marL="0" indent="0" algn="l"/>
            <a:endParaRPr lang="sr-Latn-RS" dirty="0"/>
          </a:p>
          <a:p>
            <a:pPr marL="0" indent="0" algn="l"/>
            <a:r>
              <a:rPr lang="en-US" dirty="0"/>
              <a:t>With other separable phrasal verbs, it doesn’t matter whether the direct object comes in the middle or at the end. Both options are acceptable. Unfortunately, there’s no method for determining which phrasal verbs are separable and which are not; you just have to memorize them and practice until they come naturally. Both of the following examples using the separable phrasal verb pick up are correct:</a:t>
            </a:r>
            <a:endParaRPr lang="sr-Latn-RS" dirty="0"/>
          </a:p>
          <a:p>
            <a:pPr marL="0" indent="0" algn="l"/>
            <a:endParaRPr lang="en-US" dirty="0"/>
          </a:p>
          <a:p>
            <a:pPr indent="0" algn="l"/>
            <a:endParaRPr lang="sr-Latn-RS" dirty="0"/>
          </a:p>
          <a:p>
            <a:pPr marL="0" indent="0" algn="l"/>
            <a:r>
              <a:rPr lang="sr-Latn-RS" dirty="0"/>
              <a:t>Meanwhil</a:t>
            </a:r>
            <a:r>
              <a:rPr lang="en-US" dirty="0"/>
              <a:t>e</a:t>
            </a:r>
            <a:r>
              <a:rPr lang="sr-Latn-RS" dirty="0"/>
              <a:t>, some</a:t>
            </a:r>
            <a:r>
              <a:rPr lang="en-US" dirty="0"/>
              <a:t> phrasal verbs </a:t>
            </a:r>
            <a:r>
              <a:rPr lang="sr-Latn-RS" dirty="0"/>
              <a:t>that have a DO CANNOT be separated.</a:t>
            </a:r>
            <a:endParaRPr lang="en-US" dirty="0"/>
          </a:p>
        </p:txBody>
      </p:sp>
      <p:cxnSp>
        <p:nvCxnSpPr>
          <p:cNvPr id="1615" name="Google Shape;1615;p70"/>
          <p:cNvCxnSpPr/>
          <p:nvPr/>
        </p:nvCxnSpPr>
        <p:spPr>
          <a:xfrm>
            <a:off x="3443700" y="4310199"/>
            <a:ext cx="2256600" cy="0"/>
          </a:xfrm>
          <a:prstGeom prst="straightConnector1">
            <a:avLst/>
          </a:prstGeom>
          <a:noFill/>
          <a:ln w="28575" cap="flat" cmpd="sng">
            <a:solidFill>
              <a:schemeClr val="accent2"/>
            </a:solidFill>
            <a:prstDash val="solid"/>
            <a:round/>
            <a:headEnd type="oval" w="med" len="med"/>
            <a:tailEnd type="oval" w="med" len="med"/>
          </a:ln>
        </p:spPr>
      </p:cxnSp>
      <p:sp>
        <p:nvSpPr>
          <p:cNvPr id="1640" name="Google Shape;1640;p70">
            <a:hlinkClick r:id="" action="ppaction://hlinkshowjump?jump=nextslide"/>
          </p:cNvPr>
          <p:cNvSpPr/>
          <p:nvPr/>
        </p:nvSpPr>
        <p:spPr>
          <a:xfrm>
            <a:off x="4814125" y="4913101"/>
            <a:ext cx="228600" cy="313800"/>
          </a:xfrm>
          <a:prstGeom prst="rect">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70">
            <a:hlinkClick r:id="" action="ppaction://hlinkshowjump?jump=nextslide"/>
          </p:cNvPr>
          <p:cNvSpPr/>
          <p:nvPr/>
        </p:nvSpPr>
        <p:spPr>
          <a:xfrm>
            <a:off x="4884413" y="4973160"/>
            <a:ext cx="88024" cy="110279"/>
          </a:xfrm>
          <a:custGeom>
            <a:avLst/>
            <a:gdLst/>
            <a:ahLst/>
            <a:cxnLst/>
            <a:rect l="l" t="t" r="r" b="b"/>
            <a:pathLst>
              <a:path w="1739" h="2179" extrusionOk="0">
                <a:moveTo>
                  <a:pt x="1" y="1"/>
                </a:moveTo>
                <a:lnTo>
                  <a:pt x="1" y="2179"/>
                </a:lnTo>
                <a:lnTo>
                  <a:pt x="758" y="2179"/>
                </a:lnTo>
                <a:lnTo>
                  <a:pt x="1739" y="1090"/>
                </a:lnTo>
                <a:lnTo>
                  <a:pt x="758" y="1"/>
                </a:lnTo>
                <a:close/>
              </a:path>
            </a:pathLst>
          </a:cu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70">
            <a:hlinkClick r:id="" action="ppaction://hlinkshowjump?jump=previousslide"/>
          </p:cNvPr>
          <p:cNvSpPr/>
          <p:nvPr/>
        </p:nvSpPr>
        <p:spPr>
          <a:xfrm>
            <a:off x="4101275" y="4913101"/>
            <a:ext cx="228600" cy="313800"/>
          </a:xfrm>
          <a:prstGeom prst="rect">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70">
            <a:hlinkClick r:id="" action="ppaction://hlinkshowjump?jump=previousslide"/>
          </p:cNvPr>
          <p:cNvSpPr/>
          <p:nvPr/>
        </p:nvSpPr>
        <p:spPr>
          <a:xfrm flipH="1">
            <a:off x="4171563" y="4973162"/>
            <a:ext cx="88024" cy="110274"/>
          </a:xfrm>
          <a:custGeom>
            <a:avLst/>
            <a:gdLst/>
            <a:ahLst/>
            <a:cxnLst/>
            <a:rect l="l" t="t" r="r" b="b"/>
            <a:pathLst>
              <a:path w="1739" h="2179" extrusionOk="0">
                <a:moveTo>
                  <a:pt x="1" y="1"/>
                </a:moveTo>
                <a:lnTo>
                  <a:pt x="1" y="2179"/>
                </a:lnTo>
                <a:lnTo>
                  <a:pt x="758" y="2179"/>
                </a:lnTo>
                <a:lnTo>
                  <a:pt x="1739" y="1090"/>
                </a:lnTo>
                <a:lnTo>
                  <a:pt x="758" y="1"/>
                </a:lnTo>
                <a:close/>
              </a:path>
            </a:pathLst>
          </a:cu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70">
            <a:hlinkClick r:id="rId3" action="ppaction://hlinksldjump"/>
          </p:cNvPr>
          <p:cNvSpPr/>
          <p:nvPr/>
        </p:nvSpPr>
        <p:spPr>
          <a:xfrm>
            <a:off x="4457700" y="4913101"/>
            <a:ext cx="228600" cy="313800"/>
          </a:xfrm>
          <a:prstGeom prst="rect">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645" name="Google Shape;1645;p70">
            <a:hlinkClick r:id="rId3" action="ppaction://hlinksldjump"/>
          </p:cNvPr>
          <p:cNvCxnSpPr/>
          <p:nvPr/>
        </p:nvCxnSpPr>
        <p:spPr>
          <a:xfrm>
            <a:off x="4528050" y="5043541"/>
            <a:ext cx="87900" cy="0"/>
          </a:xfrm>
          <a:prstGeom prst="straightConnector1">
            <a:avLst/>
          </a:prstGeom>
          <a:noFill/>
          <a:ln w="19050" cap="rnd" cmpd="sng">
            <a:solidFill>
              <a:schemeClr val="dk2"/>
            </a:solidFill>
            <a:prstDash val="solid"/>
            <a:round/>
            <a:headEnd type="none" w="med" len="med"/>
            <a:tailEnd type="none" w="med" len="med"/>
          </a:ln>
        </p:spPr>
      </p:cxnSp>
      <p:cxnSp>
        <p:nvCxnSpPr>
          <p:cNvPr id="1646" name="Google Shape;1646;p70">
            <a:hlinkClick r:id="rId3" action="ppaction://hlinksldjump"/>
          </p:cNvPr>
          <p:cNvCxnSpPr/>
          <p:nvPr/>
        </p:nvCxnSpPr>
        <p:spPr>
          <a:xfrm>
            <a:off x="4528050" y="4982575"/>
            <a:ext cx="87900" cy="0"/>
          </a:xfrm>
          <a:prstGeom prst="straightConnector1">
            <a:avLst/>
          </a:prstGeom>
          <a:noFill/>
          <a:ln w="19050" cap="rnd" cmpd="sng">
            <a:solidFill>
              <a:schemeClr val="dk2"/>
            </a:solidFill>
            <a:prstDash val="solid"/>
            <a:round/>
            <a:headEnd type="none" w="med" len="med"/>
            <a:tailEnd type="none" w="med" len="med"/>
          </a:ln>
        </p:spPr>
      </p:cxnSp>
      <p:cxnSp>
        <p:nvCxnSpPr>
          <p:cNvPr id="1647" name="Google Shape;1647;p70">
            <a:hlinkClick r:id="rId3" action="ppaction://hlinksldjump"/>
          </p:cNvPr>
          <p:cNvCxnSpPr/>
          <p:nvPr/>
        </p:nvCxnSpPr>
        <p:spPr>
          <a:xfrm>
            <a:off x="4528050" y="5074024"/>
            <a:ext cx="87900" cy="0"/>
          </a:xfrm>
          <a:prstGeom prst="straightConnector1">
            <a:avLst/>
          </a:prstGeom>
          <a:noFill/>
          <a:ln w="19050" cap="rnd" cmpd="sng">
            <a:solidFill>
              <a:schemeClr val="dk2"/>
            </a:solidFill>
            <a:prstDash val="solid"/>
            <a:round/>
            <a:headEnd type="none" w="med" len="med"/>
            <a:tailEnd type="none" w="med" len="med"/>
          </a:ln>
        </p:spPr>
      </p:cxnSp>
      <p:cxnSp>
        <p:nvCxnSpPr>
          <p:cNvPr id="1648" name="Google Shape;1648;p70">
            <a:hlinkClick r:id="rId3" action="ppaction://hlinksldjump"/>
          </p:cNvPr>
          <p:cNvCxnSpPr/>
          <p:nvPr/>
        </p:nvCxnSpPr>
        <p:spPr>
          <a:xfrm>
            <a:off x="4528050" y="5013058"/>
            <a:ext cx="87900" cy="0"/>
          </a:xfrm>
          <a:prstGeom prst="straightConnector1">
            <a:avLst/>
          </a:prstGeom>
          <a:noFill/>
          <a:ln w="19050" cap="rnd" cmpd="sng">
            <a:solidFill>
              <a:schemeClr val="dk2"/>
            </a:solidFill>
            <a:prstDash val="solid"/>
            <a:round/>
            <a:headEnd type="none" w="med" len="med"/>
            <a:tailEnd type="none" w="med" len="med"/>
          </a:ln>
        </p:spPr>
      </p:cxnSp>
      <p:sp>
        <p:nvSpPr>
          <p:cNvPr id="6" name="TextBox 5">
            <a:extLst>
              <a:ext uri="{FF2B5EF4-FFF2-40B4-BE49-F238E27FC236}">
                <a16:creationId xmlns:a16="http://schemas.microsoft.com/office/drawing/2014/main" id="{FDB0CF91-7732-0C4B-54CC-196FF8A562D6}"/>
              </a:ext>
            </a:extLst>
          </p:cNvPr>
          <p:cNvSpPr txBox="1"/>
          <p:nvPr/>
        </p:nvSpPr>
        <p:spPr>
          <a:xfrm>
            <a:off x="4572000" y="979292"/>
            <a:ext cx="3069266" cy="523220"/>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p>
            <a:pPr marR="0" lvl="0" indent="0" algn="l" defTabSz="914400" rtl="0" eaLnBrk="1" fontAlgn="auto" latinLnBrk="0" hangingPunct="1">
              <a:lnSpc>
                <a:spcPct val="100000"/>
              </a:lnSpc>
              <a:spcBef>
                <a:spcPts val="0"/>
              </a:spcBef>
              <a:spcAft>
                <a:spcPts val="0"/>
              </a:spcAft>
              <a:buClr>
                <a:srgbClr val="EFEFEF"/>
              </a:buClr>
              <a:buSzPts val="1400"/>
              <a:buFont typeface="Source Sans Pro"/>
              <a:buNone/>
              <a:tabLst/>
              <a:defRPr/>
            </a:pPr>
            <a:r>
              <a:rPr kumimoji="0" lang="en-US" sz="1400" b="0" i="0" u="none" strike="noStrike" kern="0" cap="none" spc="0" normalizeH="0" baseline="0" noProof="0" dirty="0">
                <a:ln>
                  <a:noFill/>
                </a:ln>
                <a:solidFill>
                  <a:schemeClr val="accent1"/>
                </a:solidFill>
                <a:effectLst/>
                <a:uLnTx/>
                <a:uFillTx/>
                <a:latin typeface="Source Sans Pro"/>
                <a:ea typeface="Source Sans Pro"/>
                <a:sym typeface="Source Sans Pro"/>
              </a:rPr>
              <a:t>Augustus never let Hazel down.</a:t>
            </a:r>
          </a:p>
          <a:p>
            <a:pPr marR="0" lvl="0" indent="0" algn="l" defTabSz="914400" rtl="0" eaLnBrk="1" fontAlgn="auto" latinLnBrk="0" hangingPunct="1">
              <a:lnSpc>
                <a:spcPct val="100000"/>
              </a:lnSpc>
              <a:spcBef>
                <a:spcPts val="0"/>
              </a:spcBef>
              <a:spcAft>
                <a:spcPts val="0"/>
              </a:spcAft>
              <a:buClr>
                <a:srgbClr val="EFEFEF"/>
              </a:buClr>
              <a:buSzPts val="1400"/>
              <a:buFont typeface="Source Sans Pro"/>
              <a:buNone/>
              <a:tabLst/>
              <a:defRPr/>
            </a:pPr>
            <a:r>
              <a:rPr kumimoji="0" lang="en-US" sz="1400" b="0" i="0" u="none" strike="noStrike" kern="0" cap="none" spc="0" normalizeH="0" baseline="0" noProof="0" dirty="0">
                <a:ln>
                  <a:noFill/>
                </a:ln>
                <a:solidFill>
                  <a:schemeClr val="accent1"/>
                </a:solidFill>
                <a:effectLst/>
                <a:uLnTx/>
                <a:uFillTx/>
                <a:latin typeface="Source Sans Pro"/>
                <a:ea typeface="Source Sans Pro"/>
                <a:sym typeface="Source Sans Pro"/>
              </a:rPr>
              <a:t>You never let any of your friends down.</a:t>
            </a:r>
            <a:endParaRPr kumimoji="0" lang="sr-Latn-RS" sz="1400" b="0" i="0" u="none" strike="noStrike" kern="0" cap="none" spc="0" normalizeH="0" baseline="0" noProof="0" dirty="0">
              <a:ln>
                <a:noFill/>
              </a:ln>
              <a:solidFill>
                <a:schemeClr val="accent1"/>
              </a:solidFill>
              <a:effectLst/>
              <a:uLnTx/>
              <a:uFillTx/>
              <a:latin typeface="Source Sans Pro"/>
              <a:ea typeface="Source Sans Pro"/>
              <a:sym typeface="Source Sans Pro"/>
            </a:endParaRPr>
          </a:p>
        </p:txBody>
      </p:sp>
      <p:sp>
        <p:nvSpPr>
          <p:cNvPr id="7" name="TextBox 6">
            <a:extLst>
              <a:ext uri="{FF2B5EF4-FFF2-40B4-BE49-F238E27FC236}">
                <a16:creationId xmlns:a16="http://schemas.microsoft.com/office/drawing/2014/main" id="{889D779A-5ED6-DF0C-FF48-0A1AF001C6E5}"/>
              </a:ext>
            </a:extLst>
          </p:cNvPr>
          <p:cNvSpPr txBox="1"/>
          <p:nvPr/>
        </p:nvSpPr>
        <p:spPr>
          <a:xfrm>
            <a:off x="2140192" y="2065572"/>
            <a:ext cx="4379365" cy="954107"/>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p>
            <a:pPr marR="0" lvl="0" indent="0" algn="l" defTabSz="914400" rtl="0" eaLnBrk="1" fontAlgn="auto" latinLnBrk="0" hangingPunct="1">
              <a:lnSpc>
                <a:spcPct val="100000"/>
              </a:lnSpc>
              <a:spcBef>
                <a:spcPts val="0"/>
              </a:spcBef>
              <a:spcAft>
                <a:spcPts val="0"/>
              </a:spcAft>
              <a:buClr>
                <a:srgbClr val="EFEFEF"/>
              </a:buClr>
              <a:buSzPts val="1400"/>
              <a:buFont typeface="Source Sans Pro"/>
              <a:buNone/>
              <a:tabLst/>
              <a:defRPr/>
            </a:pPr>
            <a:r>
              <a:rPr kumimoji="0" lang="en-US" sz="1400" b="0" i="0" u="none" strike="noStrike" kern="0" cap="none" spc="0" normalizeH="0" baseline="0" noProof="0" dirty="0">
                <a:ln>
                  <a:noFill/>
                </a:ln>
                <a:solidFill>
                  <a:schemeClr val="accent1"/>
                </a:solidFill>
                <a:effectLst/>
                <a:uLnTx/>
                <a:uFillTx/>
                <a:latin typeface="Source Sans Pro"/>
                <a:ea typeface="Source Sans Pro"/>
                <a:sym typeface="Source Sans Pro"/>
              </a:rPr>
              <a:t>The beginning of the movie always gets down Adam.</a:t>
            </a:r>
          </a:p>
          <a:p>
            <a:pPr marR="0" lvl="0" indent="0" algn="l" defTabSz="914400" rtl="0" eaLnBrk="1" fontAlgn="auto" latinLnBrk="0" hangingPunct="1">
              <a:lnSpc>
                <a:spcPct val="100000"/>
              </a:lnSpc>
              <a:spcBef>
                <a:spcPts val="0"/>
              </a:spcBef>
              <a:spcAft>
                <a:spcPts val="0"/>
              </a:spcAft>
              <a:buClr>
                <a:srgbClr val="EFEFEF"/>
              </a:buClr>
              <a:buSzPts val="1400"/>
              <a:buFont typeface="Source Sans Pro"/>
              <a:buNone/>
              <a:tabLst/>
              <a:defRPr/>
            </a:pPr>
            <a:r>
              <a:rPr kumimoji="0" lang="en-US" sz="1400" b="0" i="0" u="none" strike="noStrike" kern="0" cap="none" spc="0" normalizeH="0" baseline="0" noProof="0" dirty="0">
                <a:ln>
                  <a:noFill/>
                </a:ln>
                <a:solidFill>
                  <a:schemeClr val="accent1"/>
                </a:solidFill>
                <a:effectLst/>
                <a:uLnTx/>
                <a:uFillTx/>
                <a:latin typeface="Source Sans Pro"/>
                <a:ea typeface="Source Sans Pro"/>
                <a:sym typeface="Source Sans Pro"/>
              </a:rPr>
              <a:t>The beginning of the movie always gets Adam down.</a:t>
            </a:r>
          </a:p>
          <a:p>
            <a:pPr marR="0" lvl="0" indent="0" algn="l" defTabSz="914400" rtl="0" eaLnBrk="1" fontAlgn="auto" latinLnBrk="0" hangingPunct="1">
              <a:lnSpc>
                <a:spcPct val="100000"/>
              </a:lnSpc>
              <a:spcBef>
                <a:spcPts val="0"/>
              </a:spcBef>
              <a:spcAft>
                <a:spcPts val="0"/>
              </a:spcAft>
              <a:buClr>
                <a:srgbClr val="EFEFEF"/>
              </a:buClr>
              <a:buSzPts val="1400"/>
              <a:buFont typeface="Source Sans Pro"/>
              <a:buNone/>
              <a:tabLst/>
              <a:defRPr/>
            </a:pPr>
            <a:r>
              <a:rPr kumimoji="0" lang="en-US" sz="1400" b="0" i="0" u="none" strike="noStrike" kern="0" cap="none" spc="0" normalizeH="0" baseline="0" noProof="0" dirty="0">
                <a:ln>
                  <a:noFill/>
                </a:ln>
                <a:solidFill>
                  <a:schemeClr val="accent1"/>
                </a:solidFill>
                <a:effectLst/>
                <a:uLnTx/>
                <a:uFillTx/>
                <a:latin typeface="Source Sans Pro"/>
                <a:ea typeface="Source Sans Pro"/>
                <a:sym typeface="Source Sans Pro"/>
              </a:rPr>
              <a:t>Pick up it and carry it to the kitchen.</a:t>
            </a:r>
          </a:p>
          <a:p>
            <a:pPr marR="0" lvl="0" indent="0" algn="l" defTabSz="914400" rtl="0" eaLnBrk="1" fontAlgn="auto" latinLnBrk="0" hangingPunct="1">
              <a:lnSpc>
                <a:spcPct val="100000"/>
              </a:lnSpc>
              <a:spcBef>
                <a:spcPts val="0"/>
              </a:spcBef>
              <a:spcAft>
                <a:spcPts val="0"/>
              </a:spcAft>
              <a:buClr>
                <a:srgbClr val="EFEFEF"/>
              </a:buClr>
              <a:buSzPts val="1400"/>
              <a:buFont typeface="Source Sans Pro"/>
              <a:buNone/>
              <a:tabLst/>
              <a:defRPr/>
            </a:pPr>
            <a:r>
              <a:rPr kumimoji="0" lang="en-US" sz="1400" b="0" i="0" u="none" strike="noStrike" kern="0" cap="none" spc="0" normalizeH="0" baseline="0" noProof="0" dirty="0">
                <a:ln>
                  <a:noFill/>
                </a:ln>
                <a:solidFill>
                  <a:schemeClr val="accent1"/>
                </a:solidFill>
                <a:effectLst/>
                <a:uLnTx/>
                <a:uFillTx/>
                <a:latin typeface="Source Sans Pro"/>
                <a:ea typeface="Source Sans Pro"/>
                <a:sym typeface="Source Sans Pro"/>
              </a:rPr>
              <a:t>Pick it up and carry it to the kitchen.</a:t>
            </a:r>
            <a:endParaRPr kumimoji="0" lang="sr-Latn-RS" sz="1400" b="0" i="0" u="none" strike="noStrike" kern="0" cap="none" spc="0" normalizeH="0" baseline="0" noProof="0" dirty="0">
              <a:ln>
                <a:noFill/>
              </a:ln>
              <a:solidFill>
                <a:schemeClr val="accent1"/>
              </a:solidFill>
              <a:effectLst/>
              <a:uLnTx/>
              <a:uFillTx/>
              <a:latin typeface="Source Sans Pro"/>
              <a:ea typeface="Source Sans Pro"/>
              <a:sym typeface="Source Sans Pro"/>
            </a:endParaRPr>
          </a:p>
        </p:txBody>
      </p:sp>
      <p:sp>
        <p:nvSpPr>
          <p:cNvPr id="8" name="TextBox 7">
            <a:extLst>
              <a:ext uri="{FF2B5EF4-FFF2-40B4-BE49-F238E27FC236}">
                <a16:creationId xmlns:a16="http://schemas.microsoft.com/office/drawing/2014/main" id="{A4F29AD3-8D44-5CF4-25B8-7D37447C32DF}"/>
              </a:ext>
            </a:extLst>
          </p:cNvPr>
          <p:cNvSpPr txBox="1"/>
          <p:nvPr/>
        </p:nvSpPr>
        <p:spPr>
          <a:xfrm>
            <a:off x="1471957" y="3947302"/>
            <a:ext cx="3342168" cy="523220"/>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p>
            <a:pPr marR="0" lvl="0" indent="0" algn="l" defTabSz="914400" rtl="0" eaLnBrk="1" fontAlgn="auto" latinLnBrk="0" hangingPunct="1">
              <a:lnSpc>
                <a:spcPct val="100000"/>
              </a:lnSpc>
              <a:spcBef>
                <a:spcPts val="0"/>
              </a:spcBef>
              <a:spcAft>
                <a:spcPts val="0"/>
              </a:spcAft>
              <a:buClr>
                <a:srgbClr val="EFEFEF"/>
              </a:buClr>
              <a:buSzPts val="1400"/>
              <a:buFont typeface="Source Sans Pro"/>
              <a:buNone/>
              <a:tabLst/>
              <a:defRPr/>
            </a:pPr>
            <a:r>
              <a:rPr kumimoji="0" lang="en-US" sz="1400" b="0" i="0" u="none" strike="noStrike" kern="0" cap="none" spc="0" normalizeH="0" baseline="0" noProof="0" dirty="0">
                <a:ln>
                  <a:noFill/>
                </a:ln>
                <a:solidFill>
                  <a:schemeClr val="accent1"/>
                </a:solidFill>
                <a:effectLst/>
                <a:uLnTx/>
                <a:uFillTx/>
                <a:latin typeface="Source Sans Pro"/>
                <a:ea typeface="Source Sans Pro"/>
                <a:sym typeface="Source Sans Pro"/>
              </a:rPr>
              <a:t>Pick the box up and carry it to the kitchen.</a:t>
            </a:r>
          </a:p>
          <a:p>
            <a:pPr marR="0" lvl="0" indent="0" algn="l" defTabSz="914400" rtl="0" eaLnBrk="1" fontAlgn="auto" latinLnBrk="0" hangingPunct="1">
              <a:lnSpc>
                <a:spcPct val="100000"/>
              </a:lnSpc>
              <a:spcBef>
                <a:spcPts val="0"/>
              </a:spcBef>
              <a:spcAft>
                <a:spcPts val="0"/>
              </a:spcAft>
              <a:buClr>
                <a:srgbClr val="EFEFEF"/>
              </a:buClr>
              <a:buSzPts val="1400"/>
              <a:buFont typeface="Source Sans Pro"/>
              <a:buNone/>
              <a:tabLst/>
              <a:defRPr/>
            </a:pPr>
            <a:r>
              <a:rPr kumimoji="0" lang="en-US" sz="1400" b="0" i="0" u="none" strike="noStrike" kern="0" cap="none" spc="0" normalizeH="0" baseline="0" noProof="0" dirty="0">
                <a:ln>
                  <a:noFill/>
                </a:ln>
                <a:solidFill>
                  <a:schemeClr val="accent1"/>
                </a:solidFill>
                <a:effectLst/>
                <a:uLnTx/>
                <a:uFillTx/>
                <a:latin typeface="Source Sans Pro"/>
                <a:ea typeface="Source Sans Pro"/>
                <a:sym typeface="Source Sans Pro"/>
              </a:rPr>
              <a:t>Pick up the box and carry it to the kitchen.</a:t>
            </a:r>
          </a:p>
        </p:txBody>
      </p:sp>
      <p:sp>
        <p:nvSpPr>
          <p:cNvPr id="9" name="TextBox 8">
            <a:extLst>
              <a:ext uri="{FF2B5EF4-FFF2-40B4-BE49-F238E27FC236}">
                <a16:creationId xmlns:a16="http://schemas.microsoft.com/office/drawing/2014/main" id="{AFC16460-0E7C-81D9-4FD2-C3F9731815F0}"/>
              </a:ext>
            </a:extLst>
          </p:cNvPr>
          <p:cNvSpPr txBox="1"/>
          <p:nvPr/>
        </p:nvSpPr>
        <p:spPr>
          <a:xfrm>
            <a:off x="5798687" y="4101190"/>
            <a:ext cx="1307805" cy="738664"/>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p>
            <a:pPr marR="0" lvl="0" indent="0" algn="l" defTabSz="914400" rtl="0" eaLnBrk="1" fontAlgn="auto" latinLnBrk="0" hangingPunct="1">
              <a:lnSpc>
                <a:spcPct val="100000"/>
              </a:lnSpc>
              <a:spcBef>
                <a:spcPts val="0"/>
              </a:spcBef>
              <a:spcAft>
                <a:spcPts val="0"/>
              </a:spcAft>
              <a:buClr>
                <a:srgbClr val="EFEFEF"/>
              </a:buClr>
              <a:buSzPts val="1400"/>
              <a:buFont typeface="Source Sans Pro"/>
              <a:buNone/>
              <a:tabLst/>
              <a:defRPr/>
            </a:pPr>
            <a:r>
              <a:rPr kumimoji="0" lang="sr-Latn-RS" sz="1400" b="0" i="0" u="none" strike="noStrike" kern="0" cap="none" spc="0" normalizeH="0" baseline="0" noProof="0" dirty="0">
                <a:ln>
                  <a:noFill/>
                </a:ln>
                <a:solidFill>
                  <a:schemeClr val="accent1"/>
                </a:solidFill>
                <a:effectLst/>
                <a:uLnTx/>
                <a:uFillTx/>
                <a:latin typeface="Source Sans Pro"/>
                <a:ea typeface="Source Sans Pro"/>
                <a:sym typeface="Source Sans Pro"/>
              </a:rPr>
              <a:t>Get through</a:t>
            </a:r>
          </a:p>
          <a:p>
            <a:pPr marR="0" lvl="0" indent="0" algn="l" defTabSz="914400" rtl="0" eaLnBrk="1" fontAlgn="auto" latinLnBrk="0" hangingPunct="1">
              <a:lnSpc>
                <a:spcPct val="100000"/>
              </a:lnSpc>
              <a:spcBef>
                <a:spcPts val="0"/>
              </a:spcBef>
              <a:spcAft>
                <a:spcPts val="0"/>
              </a:spcAft>
              <a:buClr>
                <a:srgbClr val="EFEFEF"/>
              </a:buClr>
              <a:buSzPts val="1400"/>
              <a:buFont typeface="Source Sans Pro"/>
              <a:buNone/>
              <a:tabLst/>
              <a:defRPr/>
            </a:pPr>
            <a:r>
              <a:rPr lang="sr-Latn-RS" dirty="0">
                <a:solidFill>
                  <a:schemeClr val="accent1"/>
                </a:solidFill>
                <a:latin typeface="Source Sans Pro"/>
                <a:ea typeface="Source Sans Pro"/>
                <a:sym typeface="Source Sans Pro"/>
              </a:rPr>
              <a:t>Come between</a:t>
            </a:r>
          </a:p>
          <a:p>
            <a:pPr marR="0" lvl="0" indent="0" algn="l" defTabSz="914400" rtl="0" eaLnBrk="1" fontAlgn="auto" latinLnBrk="0" hangingPunct="1">
              <a:lnSpc>
                <a:spcPct val="100000"/>
              </a:lnSpc>
              <a:spcBef>
                <a:spcPts val="0"/>
              </a:spcBef>
              <a:spcAft>
                <a:spcPts val="0"/>
              </a:spcAft>
              <a:buClr>
                <a:srgbClr val="EFEFEF"/>
              </a:buClr>
              <a:buSzPts val="1400"/>
              <a:buFont typeface="Source Sans Pro"/>
              <a:buNone/>
              <a:tabLst/>
              <a:defRPr/>
            </a:pPr>
            <a:r>
              <a:rPr kumimoji="0" lang="sr-Latn-RS" sz="1400" b="0" i="0" u="none" strike="noStrike" kern="0" cap="none" spc="0" normalizeH="0" baseline="0" noProof="0" dirty="0">
                <a:ln>
                  <a:noFill/>
                </a:ln>
                <a:solidFill>
                  <a:schemeClr val="accent1"/>
                </a:solidFill>
                <a:effectLst/>
                <a:uLnTx/>
                <a:uFillTx/>
                <a:latin typeface="Source Sans Pro"/>
                <a:ea typeface="Source Sans Pro"/>
                <a:sym typeface="Source Sans Pro"/>
              </a:rPr>
              <a:t>Go against</a:t>
            </a:r>
          </a:p>
        </p:txBody>
      </p:sp>
      <p:cxnSp>
        <p:nvCxnSpPr>
          <p:cNvPr id="3" name="Straight Connector 2">
            <a:extLst>
              <a:ext uri="{FF2B5EF4-FFF2-40B4-BE49-F238E27FC236}">
                <a16:creationId xmlns:a16="http://schemas.microsoft.com/office/drawing/2014/main" id="{5CFDD28D-F23A-5A1A-526D-A3B78FA4E5FB}"/>
              </a:ext>
            </a:extLst>
          </p:cNvPr>
          <p:cNvCxnSpPr/>
          <p:nvPr/>
        </p:nvCxnSpPr>
        <p:spPr>
          <a:xfrm>
            <a:off x="1811811" y="2230582"/>
            <a:ext cx="5036127"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4" name="Straight Connector 3">
            <a:extLst>
              <a:ext uri="{FF2B5EF4-FFF2-40B4-BE49-F238E27FC236}">
                <a16:creationId xmlns:a16="http://schemas.microsoft.com/office/drawing/2014/main" id="{88419ECA-0C7C-5A45-85EC-8E07DD62F4A5}"/>
              </a:ext>
            </a:extLst>
          </p:cNvPr>
          <p:cNvCxnSpPr/>
          <p:nvPr/>
        </p:nvCxnSpPr>
        <p:spPr>
          <a:xfrm>
            <a:off x="1811811" y="2653145"/>
            <a:ext cx="5036127"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0-#ppt_w/2"/>
                                          </p:val>
                                        </p:tav>
                                        <p:tav tm="100000">
                                          <p:val>
                                            <p:strVal val="#ppt_x"/>
                                          </p:val>
                                        </p:tav>
                                      </p:tavLst>
                                    </p:anim>
                                    <p:anim calcmode="lin" valueType="num">
                                      <p:cBhvr additive="base">
                                        <p:cTn id="22"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85"/>
        <p:cNvGrpSpPr/>
        <p:nvPr/>
      </p:nvGrpSpPr>
      <p:grpSpPr>
        <a:xfrm>
          <a:off x="0" y="0"/>
          <a:ext cx="0" cy="0"/>
          <a:chOff x="0" y="0"/>
          <a:chExt cx="0" cy="0"/>
        </a:xfrm>
      </p:grpSpPr>
      <p:sp>
        <p:nvSpPr>
          <p:cNvPr id="1487" name="Google Shape;1487;p66"/>
          <p:cNvSpPr txBox="1">
            <a:spLocks noGrp="1"/>
          </p:cNvSpPr>
          <p:nvPr>
            <p:ph type="title"/>
          </p:nvPr>
        </p:nvSpPr>
        <p:spPr>
          <a:xfrm>
            <a:off x="152399" y="233257"/>
            <a:ext cx="7227494" cy="7179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sr-Latn-RS" dirty="0"/>
              <a:t>WORD ORDER OF ADJECTIVES</a:t>
            </a:r>
            <a:endParaRPr dirty="0"/>
          </a:p>
        </p:txBody>
      </p:sp>
      <p:grpSp>
        <p:nvGrpSpPr>
          <p:cNvPr id="1489" name="Google Shape;1489;p66"/>
          <p:cNvGrpSpPr/>
          <p:nvPr/>
        </p:nvGrpSpPr>
        <p:grpSpPr>
          <a:xfrm>
            <a:off x="152399" y="2120275"/>
            <a:ext cx="289868" cy="852000"/>
            <a:chOff x="456616" y="2161476"/>
            <a:chExt cx="289868" cy="852000"/>
          </a:xfrm>
        </p:grpSpPr>
        <p:sp>
          <p:nvSpPr>
            <p:cNvPr id="1490" name="Google Shape;1490;p66"/>
            <p:cNvSpPr/>
            <p:nvPr/>
          </p:nvSpPr>
          <p:spPr>
            <a:xfrm rot="-5400000">
              <a:off x="588942" y="2649556"/>
              <a:ext cx="25484" cy="289600"/>
            </a:xfrm>
            <a:custGeom>
              <a:avLst/>
              <a:gdLst/>
              <a:ahLst/>
              <a:cxnLst/>
              <a:rect l="l" t="t" r="r" b="b"/>
              <a:pathLst>
                <a:path w="761" h="8648" extrusionOk="0">
                  <a:moveTo>
                    <a:pt x="380" y="0"/>
                  </a:moveTo>
                  <a:cubicBezTo>
                    <a:pt x="190" y="0"/>
                    <a:pt x="0" y="130"/>
                    <a:pt x="0" y="388"/>
                  </a:cubicBezTo>
                  <a:lnTo>
                    <a:pt x="0" y="8260"/>
                  </a:lnTo>
                  <a:cubicBezTo>
                    <a:pt x="0" y="8519"/>
                    <a:pt x="190" y="8648"/>
                    <a:pt x="380" y="8648"/>
                  </a:cubicBezTo>
                  <a:cubicBezTo>
                    <a:pt x="570" y="8648"/>
                    <a:pt x="760" y="8519"/>
                    <a:pt x="760" y="8260"/>
                  </a:cubicBezTo>
                  <a:lnTo>
                    <a:pt x="760" y="388"/>
                  </a:lnTo>
                  <a:cubicBezTo>
                    <a:pt x="760" y="130"/>
                    <a:pt x="570" y="0"/>
                    <a:pt x="3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66"/>
            <p:cNvSpPr/>
            <p:nvPr/>
          </p:nvSpPr>
          <p:spPr>
            <a:xfrm rot="-5400000">
              <a:off x="588808" y="2235662"/>
              <a:ext cx="25484" cy="289868"/>
            </a:xfrm>
            <a:custGeom>
              <a:avLst/>
              <a:gdLst/>
              <a:ahLst/>
              <a:cxnLst/>
              <a:rect l="l" t="t" r="r" b="b"/>
              <a:pathLst>
                <a:path w="761" h="8656" extrusionOk="0">
                  <a:moveTo>
                    <a:pt x="365" y="1"/>
                  </a:moveTo>
                  <a:cubicBezTo>
                    <a:pt x="153" y="1"/>
                    <a:pt x="1" y="183"/>
                    <a:pt x="1" y="396"/>
                  </a:cubicBezTo>
                  <a:lnTo>
                    <a:pt x="1" y="8268"/>
                  </a:lnTo>
                  <a:cubicBezTo>
                    <a:pt x="1" y="8527"/>
                    <a:pt x="191" y="8656"/>
                    <a:pt x="381" y="8656"/>
                  </a:cubicBezTo>
                  <a:cubicBezTo>
                    <a:pt x="570" y="8656"/>
                    <a:pt x="760" y="8527"/>
                    <a:pt x="760" y="8268"/>
                  </a:cubicBezTo>
                  <a:lnTo>
                    <a:pt x="760" y="396"/>
                  </a:lnTo>
                  <a:cubicBezTo>
                    <a:pt x="760" y="183"/>
                    <a:pt x="578" y="1"/>
                    <a:pt x="3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66"/>
            <p:cNvSpPr/>
            <p:nvPr/>
          </p:nvSpPr>
          <p:spPr>
            <a:xfrm rot="-5400000">
              <a:off x="576234" y="2902231"/>
              <a:ext cx="25484" cy="197007"/>
            </a:xfrm>
            <a:custGeom>
              <a:avLst/>
              <a:gdLst/>
              <a:ahLst/>
              <a:cxnLst/>
              <a:rect l="l" t="t" r="r" b="b"/>
              <a:pathLst>
                <a:path w="761" h="5883" extrusionOk="0">
                  <a:moveTo>
                    <a:pt x="380" y="1"/>
                  </a:moveTo>
                  <a:cubicBezTo>
                    <a:pt x="190" y="1"/>
                    <a:pt x="0" y="130"/>
                    <a:pt x="0" y="388"/>
                  </a:cubicBezTo>
                  <a:lnTo>
                    <a:pt x="0" y="5495"/>
                  </a:lnTo>
                  <a:cubicBezTo>
                    <a:pt x="0" y="5753"/>
                    <a:pt x="190" y="5882"/>
                    <a:pt x="380" y="5882"/>
                  </a:cubicBezTo>
                  <a:cubicBezTo>
                    <a:pt x="570" y="5882"/>
                    <a:pt x="760" y="5753"/>
                    <a:pt x="760" y="5495"/>
                  </a:cubicBezTo>
                  <a:lnTo>
                    <a:pt x="760" y="388"/>
                  </a:lnTo>
                  <a:cubicBezTo>
                    <a:pt x="760" y="130"/>
                    <a:pt x="570" y="1"/>
                    <a:pt x="3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66"/>
            <p:cNvSpPr/>
            <p:nvPr/>
          </p:nvSpPr>
          <p:spPr>
            <a:xfrm rot="-5400000">
              <a:off x="575849" y="2488856"/>
              <a:ext cx="26489" cy="197241"/>
            </a:xfrm>
            <a:custGeom>
              <a:avLst/>
              <a:gdLst/>
              <a:ahLst/>
              <a:cxnLst/>
              <a:rect l="l" t="t" r="r" b="b"/>
              <a:pathLst>
                <a:path w="791" h="5890" extrusionOk="0">
                  <a:moveTo>
                    <a:pt x="410" y="1"/>
                  </a:moveTo>
                  <a:cubicBezTo>
                    <a:pt x="220" y="1"/>
                    <a:pt x="30" y="130"/>
                    <a:pt x="30" y="388"/>
                  </a:cubicBezTo>
                  <a:lnTo>
                    <a:pt x="30" y="5495"/>
                  </a:lnTo>
                  <a:cubicBezTo>
                    <a:pt x="0" y="5707"/>
                    <a:pt x="182" y="5890"/>
                    <a:pt x="395" y="5890"/>
                  </a:cubicBezTo>
                  <a:cubicBezTo>
                    <a:pt x="608" y="5890"/>
                    <a:pt x="790" y="5707"/>
                    <a:pt x="790" y="5495"/>
                  </a:cubicBezTo>
                  <a:lnTo>
                    <a:pt x="790" y="388"/>
                  </a:lnTo>
                  <a:cubicBezTo>
                    <a:pt x="790" y="130"/>
                    <a:pt x="600" y="1"/>
                    <a:pt x="4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66"/>
            <p:cNvSpPr/>
            <p:nvPr/>
          </p:nvSpPr>
          <p:spPr>
            <a:xfrm rot="-5400000">
              <a:off x="576619" y="2076100"/>
              <a:ext cx="25484" cy="196237"/>
            </a:xfrm>
            <a:custGeom>
              <a:avLst/>
              <a:gdLst/>
              <a:ahLst/>
              <a:cxnLst/>
              <a:rect l="l" t="t" r="r" b="b"/>
              <a:pathLst>
                <a:path w="761" h="5860" extrusionOk="0">
                  <a:moveTo>
                    <a:pt x="396" y="0"/>
                  </a:moveTo>
                  <a:cubicBezTo>
                    <a:pt x="183" y="0"/>
                    <a:pt x="1" y="152"/>
                    <a:pt x="1" y="365"/>
                  </a:cubicBezTo>
                  <a:lnTo>
                    <a:pt x="1" y="5472"/>
                  </a:lnTo>
                  <a:cubicBezTo>
                    <a:pt x="1" y="5730"/>
                    <a:pt x="191" y="5859"/>
                    <a:pt x="381" y="5859"/>
                  </a:cubicBezTo>
                  <a:cubicBezTo>
                    <a:pt x="570" y="5859"/>
                    <a:pt x="760" y="5730"/>
                    <a:pt x="760" y="5472"/>
                  </a:cubicBezTo>
                  <a:lnTo>
                    <a:pt x="760" y="365"/>
                  </a:lnTo>
                  <a:cubicBezTo>
                    <a:pt x="760" y="152"/>
                    <a:pt x="608" y="0"/>
                    <a:pt x="3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95" name="Google Shape;1495;p66"/>
          <p:cNvGrpSpPr/>
          <p:nvPr/>
        </p:nvGrpSpPr>
        <p:grpSpPr>
          <a:xfrm>
            <a:off x="4642526" y="2120276"/>
            <a:ext cx="289868" cy="852000"/>
            <a:chOff x="456616" y="2161476"/>
            <a:chExt cx="289868" cy="852000"/>
          </a:xfrm>
        </p:grpSpPr>
        <p:sp>
          <p:nvSpPr>
            <p:cNvPr id="1496" name="Google Shape;1496;p66"/>
            <p:cNvSpPr/>
            <p:nvPr/>
          </p:nvSpPr>
          <p:spPr>
            <a:xfrm rot="-5400000">
              <a:off x="588942" y="2649556"/>
              <a:ext cx="25484" cy="289600"/>
            </a:xfrm>
            <a:custGeom>
              <a:avLst/>
              <a:gdLst/>
              <a:ahLst/>
              <a:cxnLst/>
              <a:rect l="l" t="t" r="r" b="b"/>
              <a:pathLst>
                <a:path w="761" h="8648" extrusionOk="0">
                  <a:moveTo>
                    <a:pt x="380" y="0"/>
                  </a:moveTo>
                  <a:cubicBezTo>
                    <a:pt x="190" y="0"/>
                    <a:pt x="0" y="130"/>
                    <a:pt x="0" y="388"/>
                  </a:cubicBezTo>
                  <a:lnTo>
                    <a:pt x="0" y="8260"/>
                  </a:lnTo>
                  <a:cubicBezTo>
                    <a:pt x="0" y="8519"/>
                    <a:pt x="190" y="8648"/>
                    <a:pt x="380" y="8648"/>
                  </a:cubicBezTo>
                  <a:cubicBezTo>
                    <a:pt x="570" y="8648"/>
                    <a:pt x="760" y="8519"/>
                    <a:pt x="760" y="8260"/>
                  </a:cubicBezTo>
                  <a:lnTo>
                    <a:pt x="760" y="388"/>
                  </a:lnTo>
                  <a:cubicBezTo>
                    <a:pt x="760" y="130"/>
                    <a:pt x="570" y="0"/>
                    <a:pt x="3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66"/>
            <p:cNvSpPr/>
            <p:nvPr/>
          </p:nvSpPr>
          <p:spPr>
            <a:xfrm rot="-5400000">
              <a:off x="588808" y="2235662"/>
              <a:ext cx="25484" cy="289868"/>
            </a:xfrm>
            <a:custGeom>
              <a:avLst/>
              <a:gdLst/>
              <a:ahLst/>
              <a:cxnLst/>
              <a:rect l="l" t="t" r="r" b="b"/>
              <a:pathLst>
                <a:path w="761" h="8656" extrusionOk="0">
                  <a:moveTo>
                    <a:pt x="365" y="1"/>
                  </a:moveTo>
                  <a:cubicBezTo>
                    <a:pt x="153" y="1"/>
                    <a:pt x="1" y="183"/>
                    <a:pt x="1" y="396"/>
                  </a:cubicBezTo>
                  <a:lnTo>
                    <a:pt x="1" y="8268"/>
                  </a:lnTo>
                  <a:cubicBezTo>
                    <a:pt x="1" y="8527"/>
                    <a:pt x="191" y="8656"/>
                    <a:pt x="381" y="8656"/>
                  </a:cubicBezTo>
                  <a:cubicBezTo>
                    <a:pt x="570" y="8656"/>
                    <a:pt x="760" y="8527"/>
                    <a:pt x="760" y="8268"/>
                  </a:cubicBezTo>
                  <a:lnTo>
                    <a:pt x="760" y="396"/>
                  </a:lnTo>
                  <a:cubicBezTo>
                    <a:pt x="760" y="183"/>
                    <a:pt x="578" y="1"/>
                    <a:pt x="3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66"/>
            <p:cNvSpPr/>
            <p:nvPr/>
          </p:nvSpPr>
          <p:spPr>
            <a:xfrm rot="-5400000">
              <a:off x="576234" y="2902231"/>
              <a:ext cx="25484" cy="197007"/>
            </a:xfrm>
            <a:custGeom>
              <a:avLst/>
              <a:gdLst/>
              <a:ahLst/>
              <a:cxnLst/>
              <a:rect l="l" t="t" r="r" b="b"/>
              <a:pathLst>
                <a:path w="761" h="5883" extrusionOk="0">
                  <a:moveTo>
                    <a:pt x="380" y="1"/>
                  </a:moveTo>
                  <a:cubicBezTo>
                    <a:pt x="190" y="1"/>
                    <a:pt x="0" y="130"/>
                    <a:pt x="0" y="388"/>
                  </a:cubicBezTo>
                  <a:lnTo>
                    <a:pt x="0" y="5495"/>
                  </a:lnTo>
                  <a:cubicBezTo>
                    <a:pt x="0" y="5753"/>
                    <a:pt x="190" y="5882"/>
                    <a:pt x="380" y="5882"/>
                  </a:cubicBezTo>
                  <a:cubicBezTo>
                    <a:pt x="570" y="5882"/>
                    <a:pt x="760" y="5753"/>
                    <a:pt x="760" y="5495"/>
                  </a:cubicBezTo>
                  <a:lnTo>
                    <a:pt x="760" y="388"/>
                  </a:lnTo>
                  <a:cubicBezTo>
                    <a:pt x="760" y="130"/>
                    <a:pt x="570" y="1"/>
                    <a:pt x="3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66"/>
            <p:cNvSpPr/>
            <p:nvPr/>
          </p:nvSpPr>
          <p:spPr>
            <a:xfrm rot="-5400000">
              <a:off x="575849" y="2488856"/>
              <a:ext cx="26489" cy="197241"/>
            </a:xfrm>
            <a:custGeom>
              <a:avLst/>
              <a:gdLst/>
              <a:ahLst/>
              <a:cxnLst/>
              <a:rect l="l" t="t" r="r" b="b"/>
              <a:pathLst>
                <a:path w="791" h="5890" extrusionOk="0">
                  <a:moveTo>
                    <a:pt x="410" y="1"/>
                  </a:moveTo>
                  <a:cubicBezTo>
                    <a:pt x="220" y="1"/>
                    <a:pt x="30" y="130"/>
                    <a:pt x="30" y="388"/>
                  </a:cubicBezTo>
                  <a:lnTo>
                    <a:pt x="30" y="5495"/>
                  </a:lnTo>
                  <a:cubicBezTo>
                    <a:pt x="0" y="5707"/>
                    <a:pt x="182" y="5890"/>
                    <a:pt x="395" y="5890"/>
                  </a:cubicBezTo>
                  <a:cubicBezTo>
                    <a:pt x="608" y="5890"/>
                    <a:pt x="790" y="5707"/>
                    <a:pt x="790" y="5495"/>
                  </a:cubicBezTo>
                  <a:lnTo>
                    <a:pt x="790" y="388"/>
                  </a:lnTo>
                  <a:cubicBezTo>
                    <a:pt x="790" y="130"/>
                    <a:pt x="600" y="1"/>
                    <a:pt x="4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66"/>
            <p:cNvSpPr/>
            <p:nvPr/>
          </p:nvSpPr>
          <p:spPr>
            <a:xfrm rot="-5400000">
              <a:off x="576619" y="2076100"/>
              <a:ext cx="25484" cy="196237"/>
            </a:xfrm>
            <a:custGeom>
              <a:avLst/>
              <a:gdLst/>
              <a:ahLst/>
              <a:cxnLst/>
              <a:rect l="l" t="t" r="r" b="b"/>
              <a:pathLst>
                <a:path w="761" h="5860" extrusionOk="0">
                  <a:moveTo>
                    <a:pt x="396" y="0"/>
                  </a:moveTo>
                  <a:cubicBezTo>
                    <a:pt x="183" y="0"/>
                    <a:pt x="1" y="152"/>
                    <a:pt x="1" y="365"/>
                  </a:cubicBezTo>
                  <a:lnTo>
                    <a:pt x="1" y="5472"/>
                  </a:lnTo>
                  <a:cubicBezTo>
                    <a:pt x="1" y="5730"/>
                    <a:pt x="191" y="5859"/>
                    <a:pt x="381" y="5859"/>
                  </a:cubicBezTo>
                  <a:cubicBezTo>
                    <a:pt x="570" y="5859"/>
                    <a:pt x="760" y="5730"/>
                    <a:pt x="760" y="5472"/>
                  </a:cubicBezTo>
                  <a:lnTo>
                    <a:pt x="760" y="365"/>
                  </a:lnTo>
                  <a:cubicBezTo>
                    <a:pt x="760" y="152"/>
                    <a:pt x="608" y="0"/>
                    <a:pt x="3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01" name="Google Shape;1501;p66"/>
          <p:cNvGrpSpPr/>
          <p:nvPr/>
        </p:nvGrpSpPr>
        <p:grpSpPr>
          <a:xfrm rot="5400000">
            <a:off x="2364883" y="492549"/>
            <a:ext cx="289868" cy="852000"/>
            <a:chOff x="456616" y="2161476"/>
            <a:chExt cx="289868" cy="852000"/>
          </a:xfrm>
        </p:grpSpPr>
        <p:sp>
          <p:nvSpPr>
            <p:cNvPr id="1502" name="Google Shape;1502;p66"/>
            <p:cNvSpPr/>
            <p:nvPr/>
          </p:nvSpPr>
          <p:spPr>
            <a:xfrm rot="-5400000">
              <a:off x="588942" y="2649556"/>
              <a:ext cx="25484" cy="289600"/>
            </a:xfrm>
            <a:custGeom>
              <a:avLst/>
              <a:gdLst/>
              <a:ahLst/>
              <a:cxnLst/>
              <a:rect l="l" t="t" r="r" b="b"/>
              <a:pathLst>
                <a:path w="761" h="8648" extrusionOk="0">
                  <a:moveTo>
                    <a:pt x="380" y="0"/>
                  </a:moveTo>
                  <a:cubicBezTo>
                    <a:pt x="190" y="0"/>
                    <a:pt x="0" y="130"/>
                    <a:pt x="0" y="388"/>
                  </a:cubicBezTo>
                  <a:lnTo>
                    <a:pt x="0" y="8260"/>
                  </a:lnTo>
                  <a:cubicBezTo>
                    <a:pt x="0" y="8519"/>
                    <a:pt x="190" y="8648"/>
                    <a:pt x="380" y="8648"/>
                  </a:cubicBezTo>
                  <a:cubicBezTo>
                    <a:pt x="570" y="8648"/>
                    <a:pt x="760" y="8519"/>
                    <a:pt x="760" y="8260"/>
                  </a:cubicBezTo>
                  <a:lnTo>
                    <a:pt x="760" y="388"/>
                  </a:lnTo>
                  <a:cubicBezTo>
                    <a:pt x="760" y="130"/>
                    <a:pt x="570" y="0"/>
                    <a:pt x="3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66"/>
            <p:cNvSpPr/>
            <p:nvPr/>
          </p:nvSpPr>
          <p:spPr>
            <a:xfrm rot="-5400000">
              <a:off x="588808" y="2235662"/>
              <a:ext cx="25484" cy="289868"/>
            </a:xfrm>
            <a:custGeom>
              <a:avLst/>
              <a:gdLst/>
              <a:ahLst/>
              <a:cxnLst/>
              <a:rect l="l" t="t" r="r" b="b"/>
              <a:pathLst>
                <a:path w="761" h="8656" extrusionOk="0">
                  <a:moveTo>
                    <a:pt x="365" y="1"/>
                  </a:moveTo>
                  <a:cubicBezTo>
                    <a:pt x="153" y="1"/>
                    <a:pt x="1" y="183"/>
                    <a:pt x="1" y="396"/>
                  </a:cubicBezTo>
                  <a:lnTo>
                    <a:pt x="1" y="8268"/>
                  </a:lnTo>
                  <a:cubicBezTo>
                    <a:pt x="1" y="8527"/>
                    <a:pt x="191" y="8656"/>
                    <a:pt x="381" y="8656"/>
                  </a:cubicBezTo>
                  <a:cubicBezTo>
                    <a:pt x="570" y="8656"/>
                    <a:pt x="760" y="8527"/>
                    <a:pt x="760" y="8268"/>
                  </a:cubicBezTo>
                  <a:lnTo>
                    <a:pt x="760" y="396"/>
                  </a:lnTo>
                  <a:cubicBezTo>
                    <a:pt x="760" y="183"/>
                    <a:pt x="578" y="1"/>
                    <a:pt x="3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66"/>
            <p:cNvSpPr/>
            <p:nvPr/>
          </p:nvSpPr>
          <p:spPr>
            <a:xfrm rot="-5400000">
              <a:off x="576234" y="2902231"/>
              <a:ext cx="25484" cy="197007"/>
            </a:xfrm>
            <a:custGeom>
              <a:avLst/>
              <a:gdLst/>
              <a:ahLst/>
              <a:cxnLst/>
              <a:rect l="l" t="t" r="r" b="b"/>
              <a:pathLst>
                <a:path w="761" h="5883" extrusionOk="0">
                  <a:moveTo>
                    <a:pt x="380" y="1"/>
                  </a:moveTo>
                  <a:cubicBezTo>
                    <a:pt x="190" y="1"/>
                    <a:pt x="0" y="130"/>
                    <a:pt x="0" y="388"/>
                  </a:cubicBezTo>
                  <a:lnTo>
                    <a:pt x="0" y="5495"/>
                  </a:lnTo>
                  <a:cubicBezTo>
                    <a:pt x="0" y="5753"/>
                    <a:pt x="190" y="5882"/>
                    <a:pt x="380" y="5882"/>
                  </a:cubicBezTo>
                  <a:cubicBezTo>
                    <a:pt x="570" y="5882"/>
                    <a:pt x="760" y="5753"/>
                    <a:pt x="760" y="5495"/>
                  </a:cubicBezTo>
                  <a:lnTo>
                    <a:pt x="760" y="388"/>
                  </a:lnTo>
                  <a:cubicBezTo>
                    <a:pt x="760" y="130"/>
                    <a:pt x="570" y="1"/>
                    <a:pt x="3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66"/>
            <p:cNvSpPr/>
            <p:nvPr/>
          </p:nvSpPr>
          <p:spPr>
            <a:xfrm rot="-5400000">
              <a:off x="575849" y="2488856"/>
              <a:ext cx="26489" cy="197241"/>
            </a:xfrm>
            <a:custGeom>
              <a:avLst/>
              <a:gdLst/>
              <a:ahLst/>
              <a:cxnLst/>
              <a:rect l="l" t="t" r="r" b="b"/>
              <a:pathLst>
                <a:path w="791" h="5890" extrusionOk="0">
                  <a:moveTo>
                    <a:pt x="410" y="1"/>
                  </a:moveTo>
                  <a:cubicBezTo>
                    <a:pt x="220" y="1"/>
                    <a:pt x="30" y="130"/>
                    <a:pt x="30" y="388"/>
                  </a:cubicBezTo>
                  <a:lnTo>
                    <a:pt x="30" y="5495"/>
                  </a:lnTo>
                  <a:cubicBezTo>
                    <a:pt x="0" y="5707"/>
                    <a:pt x="182" y="5890"/>
                    <a:pt x="395" y="5890"/>
                  </a:cubicBezTo>
                  <a:cubicBezTo>
                    <a:pt x="608" y="5890"/>
                    <a:pt x="790" y="5707"/>
                    <a:pt x="790" y="5495"/>
                  </a:cubicBezTo>
                  <a:lnTo>
                    <a:pt x="790" y="388"/>
                  </a:lnTo>
                  <a:cubicBezTo>
                    <a:pt x="790" y="130"/>
                    <a:pt x="600" y="1"/>
                    <a:pt x="4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66"/>
            <p:cNvSpPr/>
            <p:nvPr/>
          </p:nvSpPr>
          <p:spPr>
            <a:xfrm rot="-5400000">
              <a:off x="576619" y="2076100"/>
              <a:ext cx="25484" cy="196237"/>
            </a:xfrm>
            <a:custGeom>
              <a:avLst/>
              <a:gdLst/>
              <a:ahLst/>
              <a:cxnLst/>
              <a:rect l="l" t="t" r="r" b="b"/>
              <a:pathLst>
                <a:path w="761" h="5860" extrusionOk="0">
                  <a:moveTo>
                    <a:pt x="396" y="0"/>
                  </a:moveTo>
                  <a:cubicBezTo>
                    <a:pt x="183" y="0"/>
                    <a:pt x="1" y="152"/>
                    <a:pt x="1" y="365"/>
                  </a:cubicBezTo>
                  <a:lnTo>
                    <a:pt x="1" y="5472"/>
                  </a:lnTo>
                  <a:cubicBezTo>
                    <a:pt x="1" y="5730"/>
                    <a:pt x="191" y="5859"/>
                    <a:pt x="381" y="5859"/>
                  </a:cubicBezTo>
                  <a:cubicBezTo>
                    <a:pt x="570" y="5859"/>
                    <a:pt x="760" y="5730"/>
                    <a:pt x="760" y="5472"/>
                  </a:cubicBezTo>
                  <a:lnTo>
                    <a:pt x="760" y="365"/>
                  </a:lnTo>
                  <a:cubicBezTo>
                    <a:pt x="760" y="152"/>
                    <a:pt x="608" y="0"/>
                    <a:pt x="3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07" name="Google Shape;1507;p66"/>
          <p:cNvGrpSpPr/>
          <p:nvPr/>
        </p:nvGrpSpPr>
        <p:grpSpPr>
          <a:xfrm rot="5400000">
            <a:off x="2364883" y="4342167"/>
            <a:ext cx="289868" cy="852000"/>
            <a:chOff x="456616" y="2161476"/>
            <a:chExt cx="289868" cy="852000"/>
          </a:xfrm>
        </p:grpSpPr>
        <p:sp>
          <p:nvSpPr>
            <p:cNvPr id="1508" name="Google Shape;1508;p66"/>
            <p:cNvSpPr/>
            <p:nvPr/>
          </p:nvSpPr>
          <p:spPr>
            <a:xfrm rot="-5400000">
              <a:off x="588942" y="2649556"/>
              <a:ext cx="25484" cy="289600"/>
            </a:xfrm>
            <a:custGeom>
              <a:avLst/>
              <a:gdLst/>
              <a:ahLst/>
              <a:cxnLst/>
              <a:rect l="l" t="t" r="r" b="b"/>
              <a:pathLst>
                <a:path w="761" h="8648" extrusionOk="0">
                  <a:moveTo>
                    <a:pt x="380" y="0"/>
                  </a:moveTo>
                  <a:cubicBezTo>
                    <a:pt x="190" y="0"/>
                    <a:pt x="0" y="130"/>
                    <a:pt x="0" y="388"/>
                  </a:cubicBezTo>
                  <a:lnTo>
                    <a:pt x="0" y="8260"/>
                  </a:lnTo>
                  <a:cubicBezTo>
                    <a:pt x="0" y="8519"/>
                    <a:pt x="190" y="8648"/>
                    <a:pt x="380" y="8648"/>
                  </a:cubicBezTo>
                  <a:cubicBezTo>
                    <a:pt x="570" y="8648"/>
                    <a:pt x="760" y="8519"/>
                    <a:pt x="760" y="8260"/>
                  </a:cubicBezTo>
                  <a:lnTo>
                    <a:pt x="760" y="388"/>
                  </a:lnTo>
                  <a:cubicBezTo>
                    <a:pt x="760" y="130"/>
                    <a:pt x="570" y="0"/>
                    <a:pt x="3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66"/>
            <p:cNvSpPr/>
            <p:nvPr/>
          </p:nvSpPr>
          <p:spPr>
            <a:xfrm rot="-5400000">
              <a:off x="588808" y="2235662"/>
              <a:ext cx="25484" cy="289868"/>
            </a:xfrm>
            <a:custGeom>
              <a:avLst/>
              <a:gdLst/>
              <a:ahLst/>
              <a:cxnLst/>
              <a:rect l="l" t="t" r="r" b="b"/>
              <a:pathLst>
                <a:path w="761" h="8656" extrusionOk="0">
                  <a:moveTo>
                    <a:pt x="365" y="1"/>
                  </a:moveTo>
                  <a:cubicBezTo>
                    <a:pt x="153" y="1"/>
                    <a:pt x="1" y="183"/>
                    <a:pt x="1" y="396"/>
                  </a:cubicBezTo>
                  <a:lnTo>
                    <a:pt x="1" y="8268"/>
                  </a:lnTo>
                  <a:cubicBezTo>
                    <a:pt x="1" y="8527"/>
                    <a:pt x="191" y="8656"/>
                    <a:pt x="381" y="8656"/>
                  </a:cubicBezTo>
                  <a:cubicBezTo>
                    <a:pt x="570" y="8656"/>
                    <a:pt x="760" y="8527"/>
                    <a:pt x="760" y="8268"/>
                  </a:cubicBezTo>
                  <a:lnTo>
                    <a:pt x="760" y="396"/>
                  </a:lnTo>
                  <a:cubicBezTo>
                    <a:pt x="760" y="183"/>
                    <a:pt x="578" y="1"/>
                    <a:pt x="3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66"/>
            <p:cNvSpPr/>
            <p:nvPr/>
          </p:nvSpPr>
          <p:spPr>
            <a:xfrm rot="-5400000">
              <a:off x="576234" y="2902231"/>
              <a:ext cx="25484" cy="197007"/>
            </a:xfrm>
            <a:custGeom>
              <a:avLst/>
              <a:gdLst/>
              <a:ahLst/>
              <a:cxnLst/>
              <a:rect l="l" t="t" r="r" b="b"/>
              <a:pathLst>
                <a:path w="761" h="5883" extrusionOk="0">
                  <a:moveTo>
                    <a:pt x="380" y="1"/>
                  </a:moveTo>
                  <a:cubicBezTo>
                    <a:pt x="190" y="1"/>
                    <a:pt x="0" y="130"/>
                    <a:pt x="0" y="388"/>
                  </a:cubicBezTo>
                  <a:lnTo>
                    <a:pt x="0" y="5495"/>
                  </a:lnTo>
                  <a:cubicBezTo>
                    <a:pt x="0" y="5753"/>
                    <a:pt x="190" y="5882"/>
                    <a:pt x="380" y="5882"/>
                  </a:cubicBezTo>
                  <a:cubicBezTo>
                    <a:pt x="570" y="5882"/>
                    <a:pt x="760" y="5753"/>
                    <a:pt x="760" y="5495"/>
                  </a:cubicBezTo>
                  <a:lnTo>
                    <a:pt x="760" y="388"/>
                  </a:lnTo>
                  <a:cubicBezTo>
                    <a:pt x="760" y="130"/>
                    <a:pt x="570" y="1"/>
                    <a:pt x="3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66"/>
            <p:cNvSpPr/>
            <p:nvPr/>
          </p:nvSpPr>
          <p:spPr>
            <a:xfrm rot="-5400000">
              <a:off x="575849" y="2488856"/>
              <a:ext cx="26489" cy="197241"/>
            </a:xfrm>
            <a:custGeom>
              <a:avLst/>
              <a:gdLst/>
              <a:ahLst/>
              <a:cxnLst/>
              <a:rect l="l" t="t" r="r" b="b"/>
              <a:pathLst>
                <a:path w="791" h="5890" extrusionOk="0">
                  <a:moveTo>
                    <a:pt x="410" y="1"/>
                  </a:moveTo>
                  <a:cubicBezTo>
                    <a:pt x="220" y="1"/>
                    <a:pt x="30" y="130"/>
                    <a:pt x="30" y="388"/>
                  </a:cubicBezTo>
                  <a:lnTo>
                    <a:pt x="30" y="5495"/>
                  </a:lnTo>
                  <a:cubicBezTo>
                    <a:pt x="0" y="5707"/>
                    <a:pt x="182" y="5890"/>
                    <a:pt x="395" y="5890"/>
                  </a:cubicBezTo>
                  <a:cubicBezTo>
                    <a:pt x="608" y="5890"/>
                    <a:pt x="790" y="5707"/>
                    <a:pt x="790" y="5495"/>
                  </a:cubicBezTo>
                  <a:lnTo>
                    <a:pt x="790" y="388"/>
                  </a:lnTo>
                  <a:cubicBezTo>
                    <a:pt x="790" y="130"/>
                    <a:pt x="600" y="1"/>
                    <a:pt x="4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66"/>
            <p:cNvSpPr/>
            <p:nvPr/>
          </p:nvSpPr>
          <p:spPr>
            <a:xfrm rot="-5400000">
              <a:off x="576619" y="2076100"/>
              <a:ext cx="25484" cy="196237"/>
            </a:xfrm>
            <a:custGeom>
              <a:avLst/>
              <a:gdLst/>
              <a:ahLst/>
              <a:cxnLst/>
              <a:rect l="l" t="t" r="r" b="b"/>
              <a:pathLst>
                <a:path w="761" h="5860" extrusionOk="0">
                  <a:moveTo>
                    <a:pt x="396" y="0"/>
                  </a:moveTo>
                  <a:cubicBezTo>
                    <a:pt x="183" y="0"/>
                    <a:pt x="1" y="152"/>
                    <a:pt x="1" y="365"/>
                  </a:cubicBezTo>
                  <a:lnTo>
                    <a:pt x="1" y="5472"/>
                  </a:lnTo>
                  <a:cubicBezTo>
                    <a:pt x="1" y="5730"/>
                    <a:pt x="191" y="5859"/>
                    <a:pt x="381" y="5859"/>
                  </a:cubicBezTo>
                  <a:cubicBezTo>
                    <a:pt x="570" y="5859"/>
                    <a:pt x="760" y="5730"/>
                    <a:pt x="760" y="5472"/>
                  </a:cubicBezTo>
                  <a:lnTo>
                    <a:pt x="760" y="365"/>
                  </a:lnTo>
                  <a:cubicBezTo>
                    <a:pt x="760" y="152"/>
                    <a:pt x="608" y="0"/>
                    <a:pt x="3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13" name="Google Shape;1513;p66">
            <a:hlinkClick r:id="" action="ppaction://hlinkshowjump?jump=nextslide"/>
          </p:cNvPr>
          <p:cNvSpPr/>
          <p:nvPr/>
        </p:nvSpPr>
        <p:spPr>
          <a:xfrm>
            <a:off x="4814125" y="4913101"/>
            <a:ext cx="228600" cy="313800"/>
          </a:xfrm>
          <a:prstGeom prst="rect">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66">
            <a:hlinkClick r:id="" action="ppaction://hlinkshowjump?jump=nextslide"/>
          </p:cNvPr>
          <p:cNvSpPr/>
          <p:nvPr/>
        </p:nvSpPr>
        <p:spPr>
          <a:xfrm>
            <a:off x="4884413" y="4973160"/>
            <a:ext cx="88024" cy="110279"/>
          </a:xfrm>
          <a:custGeom>
            <a:avLst/>
            <a:gdLst/>
            <a:ahLst/>
            <a:cxnLst/>
            <a:rect l="l" t="t" r="r" b="b"/>
            <a:pathLst>
              <a:path w="1739" h="2179" extrusionOk="0">
                <a:moveTo>
                  <a:pt x="1" y="1"/>
                </a:moveTo>
                <a:lnTo>
                  <a:pt x="1" y="2179"/>
                </a:lnTo>
                <a:lnTo>
                  <a:pt x="758" y="2179"/>
                </a:lnTo>
                <a:lnTo>
                  <a:pt x="1739" y="1090"/>
                </a:lnTo>
                <a:lnTo>
                  <a:pt x="758" y="1"/>
                </a:lnTo>
                <a:close/>
              </a:path>
            </a:pathLst>
          </a:cu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66">
            <a:hlinkClick r:id="" action="ppaction://hlinkshowjump?jump=previousslide"/>
          </p:cNvPr>
          <p:cNvSpPr/>
          <p:nvPr/>
        </p:nvSpPr>
        <p:spPr>
          <a:xfrm>
            <a:off x="4101275" y="4913101"/>
            <a:ext cx="228600" cy="313800"/>
          </a:xfrm>
          <a:prstGeom prst="rect">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66">
            <a:hlinkClick r:id="" action="ppaction://hlinkshowjump?jump=previousslide"/>
          </p:cNvPr>
          <p:cNvSpPr/>
          <p:nvPr/>
        </p:nvSpPr>
        <p:spPr>
          <a:xfrm flipH="1">
            <a:off x="4171563" y="4973162"/>
            <a:ext cx="88024" cy="110274"/>
          </a:xfrm>
          <a:custGeom>
            <a:avLst/>
            <a:gdLst/>
            <a:ahLst/>
            <a:cxnLst/>
            <a:rect l="l" t="t" r="r" b="b"/>
            <a:pathLst>
              <a:path w="1739" h="2179" extrusionOk="0">
                <a:moveTo>
                  <a:pt x="1" y="1"/>
                </a:moveTo>
                <a:lnTo>
                  <a:pt x="1" y="2179"/>
                </a:lnTo>
                <a:lnTo>
                  <a:pt x="758" y="2179"/>
                </a:lnTo>
                <a:lnTo>
                  <a:pt x="1739" y="1090"/>
                </a:lnTo>
                <a:lnTo>
                  <a:pt x="758" y="1"/>
                </a:lnTo>
                <a:close/>
              </a:path>
            </a:pathLst>
          </a:cu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66">
            <a:hlinkClick r:id="rId3" action="ppaction://hlinksldjump"/>
          </p:cNvPr>
          <p:cNvSpPr/>
          <p:nvPr/>
        </p:nvSpPr>
        <p:spPr>
          <a:xfrm>
            <a:off x="4457700" y="4913101"/>
            <a:ext cx="228600" cy="313800"/>
          </a:xfrm>
          <a:prstGeom prst="rect">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518" name="Google Shape;1518;p66">
            <a:hlinkClick r:id="rId3" action="ppaction://hlinksldjump"/>
          </p:cNvPr>
          <p:cNvCxnSpPr/>
          <p:nvPr/>
        </p:nvCxnSpPr>
        <p:spPr>
          <a:xfrm>
            <a:off x="4528050" y="5043541"/>
            <a:ext cx="87900" cy="0"/>
          </a:xfrm>
          <a:prstGeom prst="straightConnector1">
            <a:avLst/>
          </a:prstGeom>
          <a:noFill/>
          <a:ln w="19050" cap="rnd" cmpd="sng">
            <a:solidFill>
              <a:schemeClr val="dk2"/>
            </a:solidFill>
            <a:prstDash val="solid"/>
            <a:round/>
            <a:headEnd type="none" w="med" len="med"/>
            <a:tailEnd type="none" w="med" len="med"/>
          </a:ln>
        </p:spPr>
      </p:cxnSp>
      <p:cxnSp>
        <p:nvCxnSpPr>
          <p:cNvPr id="1519" name="Google Shape;1519;p66">
            <a:hlinkClick r:id="rId3" action="ppaction://hlinksldjump"/>
          </p:cNvPr>
          <p:cNvCxnSpPr/>
          <p:nvPr/>
        </p:nvCxnSpPr>
        <p:spPr>
          <a:xfrm>
            <a:off x="4528050" y="4982575"/>
            <a:ext cx="87900" cy="0"/>
          </a:xfrm>
          <a:prstGeom prst="straightConnector1">
            <a:avLst/>
          </a:prstGeom>
          <a:noFill/>
          <a:ln w="19050" cap="rnd" cmpd="sng">
            <a:solidFill>
              <a:schemeClr val="dk2"/>
            </a:solidFill>
            <a:prstDash val="solid"/>
            <a:round/>
            <a:headEnd type="none" w="med" len="med"/>
            <a:tailEnd type="none" w="med" len="med"/>
          </a:ln>
        </p:spPr>
      </p:cxnSp>
      <p:cxnSp>
        <p:nvCxnSpPr>
          <p:cNvPr id="1520" name="Google Shape;1520;p66">
            <a:hlinkClick r:id="rId3" action="ppaction://hlinksldjump"/>
          </p:cNvPr>
          <p:cNvCxnSpPr/>
          <p:nvPr/>
        </p:nvCxnSpPr>
        <p:spPr>
          <a:xfrm>
            <a:off x="4528050" y="5074024"/>
            <a:ext cx="87900" cy="0"/>
          </a:xfrm>
          <a:prstGeom prst="straightConnector1">
            <a:avLst/>
          </a:prstGeom>
          <a:noFill/>
          <a:ln w="19050" cap="rnd" cmpd="sng">
            <a:solidFill>
              <a:schemeClr val="dk2"/>
            </a:solidFill>
            <a:prstDash val="solid"/>
            <a:round/>
            <a:headEnd type="none" w="med" len="med"/>
            <a:tailEnd type="none" w="med" len="med"/>
          </a:ln>
        </p:spPr>
      </p:cxnSp>
      <p:cxnSp>
        <p:nvCxnSpPr>
          <p:cNvPr id="1521" name="Google Shape;1521;p66">
            <a:hlinkClick r:id="rId3" action="ppaction://hlinksldjump"/>
          </p:cNvPr>
          <p:cNvCxnSpPr/>
          <p:nvPr/>
        </p:nvCxnSpPr>
        <p:spPr>
          <a:xfrm>
            <a:off x="4528050" y="5013058"/>
            <a:ext cx="87900" cy="0"/>
          </a:xfrm>
          <a:prstGeom prst="straightConnector1">
            <a:avLst/>
          </a:prstGeom>
          <a:noFill/>
          <a:ln w="19050" cap="rnd" cmpd="sng">
            <a:solidFill>
              <a:schemeClr val="dk2"/>
            </a:solidFill>
            <a:prstDash val="solid"/>
            <a:round/>
            <a:headEnd type="none" w="med" len="med"/>
            <a:tailEnd type="none" w="med" len="med"/>
          </a:ln>
        </p:spPr>
      </p:cxnSp>
      <p:pic>
        <p:nvPicPr>
          <p:cNvPr id="2" name="Content Placeholder 4">
            <a:extLst>
              <a:ext uri="{FF2B5EF4-FFF2-40B4-BE49-F238E27FC236}">
                <a16:creationId xmlns:a16="http://schemas.microsoft.com/office/drawing/2014/main" id="{45633D0C-67FE-2E79-C91E-C74E8371FC9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5437" y="1269949"/>
            <a:ext cx="4066563" cy="3188620"/>
          </a:xfrm>
          <a:prstGeom prst="rect">
            <a:avLst/>
          </a:prstGeom>
          <a:noFill/>
          <a:ln>
            <a:noFill/>
          </a:ln>
        </p:spPr>
      </p:pic>
      <p:sp>
        <p:nvSpPr>
          <p:cNvPr id="4" name="Subtitle 3">
            <a:extLst>
              <a:ext uri="{FF2B5EF4-FFF2-40B4-BE49-F238E27FC236}">
                <a16:creationId xmlns:a16="http://schemas.microsoft.com/office/drawing/2014/main" id="{D965C856-8987-E854-F286-6EE3897B3CEB}"/>
              </a:ext>
            </a:extLst>
          </p:cNvPr>
          <p:cNvSpPr>
            <a:spLocks noGrp="1"/>
          </p:cNvSpPr>
          <p:nvPr>
            <p:ph type="subTitle" idx="1"/>
          </p:nvPr>
        </p:nvSpPr>
        <p:spPr>
          <a:xfrm>
            <a:off x="5099902" y="1731900"/>
            <a:ext cx="3663300" cy="1679700"/>
          </a:xfrm>
        </p:spPr>
        <p:txBody>
          <a:bodyPr/>
          <a:lstStyle/>
          <a:p>
            <a:r>
              <a:rPr lang="sr-Latn-RS" sz="2400" dirty="0"/>
              <a:t>(This is an informative slide and will not be a part of the examination for English Language 2)</a:t>
            </a:r>
            <a:endParaRPr lang="en-US" sz="2400" dirty="0"/>
          </a:p>
        </p:txBody>
      </p:sp>
      <p:grpSp>
        <p:nvGrpSpPr>
          <p:cNvPr id="38" name="Google Shape;5573;p122">
            <a:extLst>
              <a:ext uri="{FF2B5EF4-FFF2-40B4-BE49-F238E27FC236}">
                <a16:creationId xmlns:a16="http://schemas.microsoft.com/office/drawing/2014/main" id="{67BAAB8D-2F5F-A42F-5C92-805D255CD686}"/>
              </a:ext>
            </a:extLst>
          </p:cNvPr>
          <p:cNvGrpSpPr/>
          <p:nvPr/>
        </p:nvGrpSpPr>
        <p:grpSpPr>
          <a:xfrm>
            <a:off x="4457699" y="3820043"/>
            <a:ext cx="3221773" cy="638526"/>
            <a:chOff x="4852824" y="1904359"/>
            <a:chExt cx="2798004" cy="533083"/>
          </a:xfrm>
        </p:grpSpPr>
        <p:grpSp>
          <p:nvGrpSpPr>
            <p:cNvPr id="39" name="Google Shape;5574;p122">
              <a:extLst>
                <a:ext uri="{FF2B5EF4-FFF2-40B4-BE49-F238E27FC236}">
                  <a16:creationId xmlns:a16="http://schemas.microsoft.com/office/drawing/2014/main" id="{8689EF91-F6D4-7235-0873-4A092DD71F35}"/>
                </a:ext>
              </a:extLst>
            </p:cNvPr>
            <p:cNvGrpSpPr/>
            <p:nvPr/>
          </p:nvGrpSpPr>
          <p:grpSpPr>
            <a:xfrm>
              <a:off x="4852824" y="1904359"/>
              <a:ext cx="2688497" cy="533083"/>
              <a:chOff x="4852613" y="1904413"/>
              <a:chExt cx="2397875" cy="475500"/>
            </a:xfrm>
          </p:grpSpPr>
          <p:sp>
            <p:nvSpPr>
              <p:cNvPr id="41" name="Google Shape;5575;p122">
                <a:extLst>
                  <a:ext uri="{FF2B5EF4-FFF2-40B4-BE49-F238E27FC236}">
                    <a16:creationId xmlns:a16="http://schemas.microsoft.com/office/drawing/2014/main" id="{36CE070C-D342-3555-F25E-074249594BC4}"/>
                  </a:ext>
                </a:extLst>
              </p:cNvPr>
              <p:cNvSpPr/>
              <p:nvPr/>
            </p:nvSpPr>
            <p:spPr>
              <a:xfrm rot="-5400000" flipH="1">
                <a:off x="5813800" y="943225"/>
                <a:ext cx="475500" cy="2397875"/>
              </a:xfrm>
              <a:custGeom>
                <a:avLst/>
                <a:gdLst/>
                <a:ahLst/>
                <a:cxnLst/>
                <a:rect l="l" t="t" r="r" b="b"/>
                <a:pathLst>
                  <a:path w="19020" h="95915" extrusionOk="0">
                    <a:moveTo>
                      <a:pt x="17806" y="46849"/>
                    </a:moveTo>
                    <a:lnTo>
                      <a:pt x="17806" y="35027"/>
                    </a:lnTo>
                    <a:lnTo>
                      <a:pt x="9165" y="26532"/>
                    </a:lnTo>
                    <a:lnTo>
                      <a:pt x="9165" y="8558"/>
                    </a:lnTo>
                    <a:lnTo>
                      <a:pt x="481" y="1"/>
                    </a:lnTo>
                    <a:lnTo>
                      <a:pt x="0" y="461"/>
                    </a:lnTo>
                    <a:lnTo>
                      <a:pt x="8516" y="8851"/>
                    </a:lnTo>
                    <a:lnTo>
                      <a:pt x="8516" y="52917"/>
                    </a:lnTo>
                    <a:lnTo>
                      <a:pt x="2950" y="56076"/>
                    </a:lnTo>
                    <a:lnTo>
                      <a:pt x="2950" y="62813"/>
                    </a:lnTo>
                    <a:lnTo>
                      <a:pt x="8516" y="65994"/>
                    </a:lnTo>
                    <a:lnTo>
                      <a:pt x="8516" y="95915"/>
                    </a:lnTo>
                    <a:lnTo>
                      <a:pt x="9186" y="95915"/>
                    </a:lnTo>
                    <a:lnTo>
                      <a:pt x="9186" y="65994"/>
                    </a:lnTo>
                    <a:lnTo>
                      <a:pt x="10964" y="64969"/>
                    </a:lnTo>
                    <a:lnTo>
                      <a:pt x="10964" y="82042"/>
                    </a:lnTo>
                    <a:cubicBezTo>
                      <a:pt x="9771" y="82419"/>
                      <a:pt x="10064" y="84155"/>
                      <a:pt x="11299" y="84155"/>
                    </a:cubicBezTo>
                    <a:cubicBezTo>
                      <a:pt x="12533" y="84155"/>
                      <a:pt x="12805" y="82419"/>
                      <a:pt x="11634" y="82042"/>
                    </a:cubicBezTo>
                    <a:lnTo>
                      <a:pt x="11634" y="64592"/>
                    </a:lnTo>
                    <a:lnTo>
                      <a:pt x="14772" y="62813"/>
                    </a:lnTo>
                    <a:lnTo>
                      <a:pt x="14772" y="56076"/>
                    </a:lnTo>
                    <a:lnTo>
                      <a:pt x="9206" y="52917"/>
                    </a:lnTo>
                    <a:lnTo>
                      <a:pt x="9206" y="27473"/>
                    </a:lnTo>
                    <a:lnTo>
                      <a:pt x="17136" y="35320"/>
                    </a:lnTo>
                    <a:lnTo>
                      <a:pt x="17136" y="46891"/>
                    </a:lnTo>
                    <a:cubicBezTo>
                      <a:pt x="15986" y="47309"/>
                      <a:pt x="16320" y="49046"/>
                      <a:pt x="17555" y="49004"/>
                    </a:cubicBezTo>
                    <a:cubicBezTo>
                      <a:pt x="18789" y="48962"/>
                      <a:pt x="19020" y="47204"/>
                      <a:pt x="17827" y="46870"/>
                    </a:cubicBezTo>
                    <a:close/>
                    <a:moveTo>
                      <a:pt x="14082" y="62437"/>
                    </a:moveTo>
                    <a:lnTo>
                      <a:pt x="11090" y="64132"/>
                    </a:lnTo>
                    <a:lnTo>
                      <a:pt x="10943" y="64132"/>
                    </a:lnTo>
                    <a:lnTo>
                      <a:pt x="10943" y="64194"/>
                    </a:lnTo>
                    <a:lnTo>
                      <a:pt x="8851" y="65408"/>
                    </a:lnTo>
                    <a:lnTo>
                      <a:pt x="3620" y="62437"/>
                    </a:lnTo>
                    <a:lnTo>
                      <a:pt x="3620" y="56474"/>
                    </a:lnTo>
                    <a:lnTo>
                      <a:pt x="8851" y="53481"/>
                    </a:lnTo>
                    <a:lnTo>
                      <a:pt x="14082" y="56474"/>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5576;p122">
                <a:extLst>
                  <a:ext uri="{FF2B5EF4-FFF2-40B4-BE49-F238E27FC236}">
                    <a16:creationId xmlns:a16="http://schemas.microsoft.com/office/drawing/2014/main" id="{876E4C3D-CA30-0FC5-4412-A38B18D084E5}"/>
                  </a:ext>
                </a:extLst>
              </p:cNvPr>
              <p:cNvSpPr/>
              <p:nvPr/>
            </p:nvSpPr>
            <p:spPr>
              <a:xfrm rot="-5400000" flipH="1">
                <a:off x="6237500" y="2010325"/>
                <a:ext cx="202450" cy="230175"/>
              </a:xfrm>
              <a:custGeom>
                <a:avLst/>
                <a:gdLst/>
                <a:ahLst/>
                <a:cxnLst/>
                <a:rect l="l" t="t" r="r" b="b"/>
                <a:pathLst>
                  <a:path w="8098" h="9207" extrusionOk="0">
                    <a:moveTo>
                      <a:pt x="1" y="2302"/>
                    </a:moveTo>
                    <a:lnTo>
                      <a:pt x="1" y="6905"/>
                    </a:lnTo>
                    <a:lnTo>
                      <a:pt x="4060" y="9207"/>
                    </a:lnTo>
                    <a:lnTo>
                      <a:pt x="8098" y="6905"/>
                    </a:lnTo>
                    <a:lnTo>
                      <a:pt x="8098" y="2302"/>
                    </a:lnTo>
                    <a:lnTo>
                      <a:pt x="4060" y="0"/>
                    </a:lnTo>
                    <a:close/>
                    <a:moveTo>
                      <a:pt x="7826" y="6738"/>
                    </a:moveTo>
                    <a:lnTo>
                      <a:pt x="4039" y="8893"/>
                    </a:lnTo>
                    <a:lnTo>
                      <a:pt x="273" y="6738"/>
                    </a:lnTo>
                    <a:lnTo>
                      <a:pt x="273" y="2449"/>
                    </a:lnTo>
                    <a:lnTo>
                      <a:pt x="4060" y="293"/>
                    </a:lnTo>
                    <a:lnTo>
                      <a:pt x="7826" y="2449"/>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5577;p122">
                <a:extLst>
                  <a:ext uri="{FF2B5EF4-FFF2-40B4-BE49-F238E27FC236}">
                    <a16:creationId xmlns:a16="http://schemas.microsoft.com/office/drawing/2014/main" id="{2C5C816E-456F-FC85-FDA7-48C90C271653}"/>
                  </a:ext>
                </a:extLst>
              </p:cNvPr>
              <p:cNvSpPr/>
              <p:nvPr/>
            </p:nvSpPr>
            <p:spPr>
              <a:xfrm rot="-5400000" flipH="1">
                <a:off x="6291113" y="2070738"/>
                <a:ext cx="95750" cy="109350"/>
              </a:xfrm>
              <a:custGeom>
                <a:avLst/>
                <a:gdLst/>
                <a:ahLst/>
                <a:cxnLst/>
                <a:rect l="l" t="t" r="r" b="b"/>
                <a:pathLst>
                  <a:path w="3830" h="4374" extrusionOk="0">
                    <a:moveTo>
                      <a:pt x="1926" y="1"/>
                    </a:moveTo>
                    <a:lnTo>
                      <a:pt x="1" y="1089"/>
                    </a:lnTo>
                    <a:lnTo>
                      <a:pt x="1" y="3265"/>
                    </a:lnTo>
                    <a:lnTo>
                      <a:pt x="1926" y="4374"/>
                    </a:lnTo>
                    <a:lnTo>
                      <a:pt x="3830" y="3265"/>
                    </a:lnTo>
                    <a:lnTo>
                      <a:pt x="3830" y="1089"/>
                    </a:lnTo>
                    <a:lnTo>
                      <a:pt x="1926" y="1"/>
                    </a:ln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 name="Google Shape;5578;p122">
              <a:extLst>
                <a:ext uri="{FF2B5EF4-FFF2-40B4-BE49-F238E27FC236}">
                  <a16:creationId xmlns:a16="http://schemas.microsoft.com/office/drawing/2014/main" id="{4BCB6FB6-5EB9-6E0F-D49C-FDE38CC36050}"/>
                </a:ext>
              </a:extLst>
            </p:cNvPr>
            <p:cNvSpPr/>
            <p:nvPr/>
          </p:nvSpPr>
          <p:spPr>
            <a:xfrm rot="-5400000">
              <a:off x="7518167" y="2089621"/>
              <a:ext cx="142399" cy="122921"/>
            </a:xfrm>
            <a:custGeom>
              <a:avLst/>
              <a:gdLst/>
              <a:ahLst/>
              <a:cxnLst/>
              <a:rect l="l" t="t" r="r" b="b"/>
              <a:pathLst>
                <a:path w="3830" h="3307" extrusionOk="0">
                  <a:moveTo>
                    <a:pt x="1" y="1"/>
                  </a:moveTo>
                  <a:lnTo>
                    <a:pt x="921" y="1654"/>
                  </a:lnTo>
                  <a:lnTo>
                    <a:pt x="1842" y="3306"/>
                  </a:lnTo>
                  <a:lnTo>
                    <a:pt x="2846" y="1695"/>
                  </a:lnTo>
                  <a:lnTo>
                    <a:pt x="3830" y="63"/>
                  </a:lnTo>
                  <a:lnTo>
                    <a:pt x="1926" y="2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489"/>
                                        </p:tgtEl>
                                        <p:attrNameLst>
                                          <p:attrName>style.visibility</p:attrName>
                                        </p:attrNameLst>
                                      </p:cBhvr>
                                      <p:to>
                                        <p:strVal val="visible"/>
                                      </p:to>
                                    </p:set>
                                    <p:animEffect transition="in" filter="fade">
                                      <p:cBhvr>
                                        <p:cTn id="7" dur="1000"/>
                                        <p:tgtEl>
                                          <p:spTgt spid="1489"/>
                                        </p:tgtEl>
                                      </p:cBhvr>
                                    </p:animEffect>
                                  </p:childTnLst>
                                </p:cTn>
                              </p:par>
                              <p:par>
                                <p:cTn id="8" presetID="10" presetClass="entr" presetSubtype="0" fill="hold" nodeType="withEffect">
                                  <p:stCondLst>
                                    <p:cond delay="0"/>
                                  </p:stCondLst>
                                  <p:childTnLst>
                                    <p:set>
                                      <p:cBhvr>
                                        <p:cTn id="9" dur="1" fill="hold">
                                          <p:stCondLst>
                                            <p:cond delay="0"/>
                                          </p:stCondLst>
                                        </p:cTn>
                                        <p:tgtEl>
                                          <p:spTgt spid="1495"/>
                                        </p:tgtEl>
                                        <p:attrNameLst>
                                          <p:attrName>style.visibility</p:attrName>
                                        </p:attrNameLst>
                                      </p:cBhvr>
                                      <p:to>
                                        <p:strVal val="visible"/>
                                      </p:to>
                                    </p:set>
                                    <p:animEffect transition="in" filter="fade">
                                      <p:cBhvr>
                                        <p:cTn id="10" dur="1000"/>
                                        <p:tgtEl>
                                          <p:spTgt spid="1495"/>
                                        </p:tgtEl>
                                      </p:cBhvr>
                                    </p:animEffect>
                                  </p:childTnLst>
                                </p:cTn>
                              </p:par>
                              <p:par>
                                <p:cTn id="11" presetID="10" presetClass="entr" presetSubtype="0" fill="hold" nodeType="withEffect">
                                  <p:stCondLst>
                                    <p:cond delay="0"/>
                                  </p:stCondLst>
                                  <p:childTnLst>
                                    <p:set>
                                      <p:cBhvr>
                                        <p:cTn id="12" dur="1" fill="hold">
                                          <p:stCondLst>
                                            <p:cond delay="0"/>
                                          </p:stCondLst>
                                        </p:cTn>
                                        <p:tgtEl>
                                          <p:spTgt spid="1501"/>
                                        </p:tgtEl>
                                        <p:attrNameLst>
                                          <p:attrName>style.visibility</p:attrName>
                                        </p:attrNameLst>
                                      </p:cBhvr>
                                      <p:to>
                                        <p:strVal val="visible"/>
                                      </p:to>
                                    </p:set>
                                    <p:animEffect transition="in" filter="fade">
                                      <p:cBhvr>
                                        <p:cTn id="13" dur="1000"/>
                                        <p:tgtEl>
                                          <p:spTgt spid="1501"/>
                                        </p:tgtEl>
                                      </p:cBhvr>
                                    </p:animEffect>
                                  </p:childTnLst>
                                </p:cTn>
                              </p:par>
                              <p:par>
                                <p:cTn id="14" presetID="10" presetClass="entr" presetSubtype="0" fill="hold" nodeType="withEffect">
                                  <p:stCondLst>
                                    <p:cond delay="0"/>
                                  </p:stCondLst>
                                  <p:childTnLst>
                                    <p:set>
                                      <p:cBhvr>
                                        <p:cTn id="15" dur="1" fill="hold">
                                          <p:stCondLst>
                                            <p:cond delay="0"/>
                                          </p:stCondLst>
                                        </p:cTn>
                                        <p:tgtEl>
                                          <p:spTgt spid="1507"/>
                                        </p:tgtEl>
                                        <p:attrNameLst>
                                          <p:attrName>style.visibility</p:attrName>
                                        </p:attrNameLst>
                                      </p:cBhvr>
                                      <p:to>
                                        <p:strVal val="visible"/>
                                      </p:to>
                                    </p:set>
                                    <p:animEffect transition="in" filter="fade">
                                      <p:cBhvr>
                                        <p:cTn id="16" dur="1000"/>
                                        <p:tgtEl>
                                          <p:spTgt spid="15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Electronic Circuit Style CV XL by Slidesgo">
  <a:themeElements>
    <a:clrScheme name="Simple Light">
      <a:dk1>
        <a:srgbClr val="FFFFFF"/>
      </a:dk1>
      <a:lt1>
        <a:srgbClr val="040E41"/>
      </a:lt1>
      <a:dk2>
        <a:srgbClr val="EFEFEF"/>
      </a:dk2>
      <a:lt2>
        <a:srgbClr val="303B72"/>
      </a:lt2>
      <a:accent1>
        <a:srgbClr val="F5DE34"/>
      </a:accent1>
      <a:accent2>
        <a:srgbClr val="0152B1"/>
      </a:accent2>
      <a:accent3>
        <a:srgbClr val="FFFFFF"/>
      </a:accent3>
      <a:accent4>
        <a:srgbClr val="FFFFFF"/>
      </a:accent4>
      <a:accent5>
        <a:srgbClr val="FFFFFF"/>
      </a:accent5>
      <a:accent6>
        <a:srgbClr val="FFFFFF"/>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673</TotalTime>
  <Words>1599</Words>
  <Application>Microsoft Office PowerPoint</Application>
  <PresentationFormat>On-screen Show (16:9)</PresentationFormat>
  <Paragraphs>314</Paragraphs>
  <Slides>21</Slides>
  <Notes>21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Bebas Neue</vt:lpstr>
      <vt:lpstr>Lato</vt:lpstr>
      <vt:lpstr>Source Sans Pro</vt:lpstr>
      <vt:lpstr>Montserrat</vt:lpstr>
      <vt:lpstr>Electronic Circuit Style CV XL by Slidesgo</vt:lpstr>
      <vt:lpstr>Word Order, Compounds + Basic Features of Satellites</vt:lpstr>
      <vt:lpstr>GRAMMAR</vt:lpstr>
      <vt:lpstr>Word Order + Compounds</vt:lpstr>
      <vt:lpstr>DECLARATIVE SENTENCES</vt:lpstr>
      <vt:lpstr>INTERROGATIVE SENTENCES: YES/NO QUESTIONS</vt:lpstr>
      <vt:lpstr>INTERROGATIVE SENTENCES: WH- QUESTIONS</vt:lpstr>
      <vt:lpstr>PowerPoint Presentation</vt:lpstr>
      <vt:lpstr>WORD ORDER WITH PHRASAL VERBS</vt:lpstr>
      <vt:lpstr>WORD ORDER OF ADJECTIVES</vt:lpstr>
      <vt:lpstr>COMPOUNDS</vt:lpstr>
      <vt:lpstr>HOW TO MAKE A COMPOUND?</vt:lpstr>
      <vt:lpstr>THE STRUCTURE OF COMPOUNDS</vt:lpstr>
      <vt:lpstr>EXERCISES</vt:lpstr>
      <vt:lpstr>SOME BASIC FEATURES OF SATELLITE COMMUNICATION</vt:lpstr>
      <vt:lpstr>PowerPoint Presentation</vt:lpstr>
      <vt:lpstr>PowerPoint Presentation</vt:lpstr>
      <vt:lpstr>Satellites:</vt:lpstr>
      <vt:lpstr>PRACTICE &amp; DISCUSSION</vt:lpstr>
      <vt:lpstr>Connect the words to form a compound:</vt:lpstr>
      <vt:lpstr>Discussion</vt:lpstr>
      <vt:lpstr>THANK YOU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Word Order, Compounds + Basic Features of Satellites</dc:title>
  <cp:lastModifiedBy>Sofija Stefanović</cp:lastModifiedBy>
  <cp:revision>19</cp:revision>
  <dcterms:modified xsi:type="dcterms:W3CDTF">2026-04-01T16:07:27Z</dcterms:modified>
</cp:coreProperties>
</file>