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203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24BB-F3A8-4685-897F-C548E649C3E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FE58-F0BB-4683-9AE3-60D36FA64F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24BB-F3A8-4685-897F-C548E649C3E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FE58-F0BB-4683-9AE3-60D36FA64F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24BB-F3A8-4685-897F-C548E649C3E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FE58-F0BB-4683-9AE3-60D36FA64F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24BB-F3A8-4685-897F-C548E649C3E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FE58-F0BB-4683-9AE3-60D36FA64F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24BB-F3A8-4685-897F-C548E649C3E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FE58-F0BB-4683-9AE3-60D36FA64F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24BB-F3A8-4685-897F-C548E649C3E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FE58-F0BB-4683-9AE3-60D36FA64F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24BB-F3A8-4685-897F-C548E649C3E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FE58-F0BB-4683-9AE3-60D36FA64F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24BB-F3A8-4685-897F-C548E649C3E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FE58-F0BB-4683-9AE3-60D36FA64F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24BB-F3A8-4685-897F-C548E649C3E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FE58-F0BB-4683-9AE3-60D36FA64F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24BB-F3A8-4685-897F-C548E649C3E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FE58-F0BB-4683-9AE3-60D36FA64F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24BB-F3A8-4685-897F-C548E649C3E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FE58-F0BB-4683-9AE3-60D36FA64F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124BB-F3A8-4685-897F-C548E649C3E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3FE58-F0BB-4683-9AE3-60D36FA64F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846640" cy="1152128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Ekvivalentna</a:t>
            </a:r>
            <a:r>
              <a:rPr lang="en-GB" dirty="0" smtClean="0"/>
              <a:t> </a:t>
            </a:r>
            <a:r>
              <a:rPr lang="en-GB" dirty="0" err="1" smtClean="0"/>
              <a:t>elektri</a:t>
            </a:r>
            <a:r>
              <a:rPr lang="sr-Latn-RS" dirty="0" smtClean="0"/>
              <a:t>čna šema faze asinhronog motora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142" y="2780928"/>
            <a:ext cx="7253258" cy="305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23528" y="1628800"/>
            <a:ext cx="4038600" cy="300513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4572000" y="1844824"/>
            <a:ext cx="4038600" cy="297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66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Princip</a:t>
            </a:r>
            <a:r>
              <a:rPr lang="en-US" dirty="0" smtClean="0"/>
              <a:t> </a:t>
            </a:r>
            <a:r>
              <a:rPr lang="en-US" dirty="0" err="1" smtClean="0"/>
              <a:t>električnog</a:t>
            </a:r>
            <a:r>
              <a:rPr lang="en-US" dirty="0" smtClean="0"/>
              <a:t> </a:t>
            </a:r>
            <a:r>
              <a:rPr lang="en-US" dirty="0" err="1" smtClean="0"/>
              <a:t>kočenja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326" y="1600200"/>
            <a:ext cx="585734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10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608" y="1600200"/>
            <a:ext cx="696878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71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Momenat asinhronog motora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312104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36912"/>
            <a:ext cx="4038600" cy="158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581128"/>
            <a:ext cx="23336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5085184"/>
            <a:ext cx="2286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Izraz za struju rotora i momenat motora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4038600" cy="171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20888"/>
            <a:ext cx="4038600" cy="109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293096"/>
            <a:ext cx="5429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60848"/>
            <a:ext cx="60007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48680"/>
            <a:ext cx="3829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55911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92696"/>
            <a:ext cx="5838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564904"/>
            <a:ext cx="7632849" cy="3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81151"/>
            <a:ext cx="4038600" cy="276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24944"/>
            <a:ext cx="4038600" cy="188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48680"/>
            <a:ext cx="3829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869160"/>
            <a:ext cx="51244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61911"/>
            <a:ext cx="4038600" cy="400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6672"/>
            <a:ext cx="76328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484784"/>
            <a:ext cx="4038600" cy="182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212976"/>
            <a:ext cx="296673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35" y="836712"/>
            <a:ext cx="8733329" cy="37024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95536" y="2708920"/>
            <a:ext cx="4038600" cy="176892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69705" y="2420888"/>
            <a:ext cx="4038600" cy="33819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Regulacija</a:t>
            </a:r>
            <a:r>
              <a:rPr lang="en-US" sz="3200" dirty="0" smtClean="0"/>
              <a:t> u </a:t>
            </a:r>
            <a:r>
              <a:rPr lang="en-US" sz="3200" dirty="0" err="1" smtClean="0"/>
              <a:t>oblasti</a:t>
            </a:r>
            <a:r>
              <a:rPr lang="en-US" sz="3200" dirty="0" smtClean="0"/>
              <a:t> </a:t>
            </a:r>
            <a:r>
              <a:rPr lang="en-US" sz="3200" dirty="0" err="1" smtClean="0"/>
              <a:t>velikih</a:t>
            </a:r>
            <a:r>
              <a:rPr lang="en-US" sz="3200" dirty="0" smtClean="0"/>
              <a:t> </a:t>
            </a:r>
            <a:r>
              <a:rPr lang="en-US" sz="3200" dirty="0" err="1" smtClean="0"/>
              <a:t>brzina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slabljenjem</a:t>
            </a:r>
            <a:r>
              <a:rPr lang="en-US" sz="3200" dirty="0" smtClean="0"/>
              <a:t> </a:t>
            </a:r>
            <a:r>
              <a:rPr lang="en-US" sz="3200" dirty="0" err="1" smtClean="0"/>
              <a:t>magnetnog</a:t>
            </a:r>
            <a:r>
              <a:rPr lang="en-US" sz="3200" dirty="0" smtClean="0"/>
              <a:t> </a:t>
            </a:r>
            <a:r>
              <a:rPr lang="en-US" sz="3200" smtClean="0"/>
              <a:t>polja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5536" y="2708920"/>
            <a:ext cx="4038600" cy="1773499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708920"/>
            <a:ext cx="4038600" cy="259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0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25</Words>
  <Application>Microsoft Office PowerPoint</Application>
  <PresentationFormat>On-screen Show (4:3)</PresentationFormat>
  <Paragraphs>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Ekvivalentna električna šema faze asinhronog motora</vt:lpstr>
      <vt:lpstr>Momenat asinhronog motora</vt:lpstr>
      <vt:lpstr>Izraz za struju rotora i momenat motora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Regulacija u oblasti velikih brzina slabljenjem magnetnog polja</vt:lpstr>
      <vt:lpstr>PowerPoint Presentation</vt:lpstr>
      <vt:lpstr>Princip električnog kočenja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Ekvivalentna električna šema faze asinhronog motora</dc:title>
  <dc:creator>d.kostic</dc:creator>
  <cp:lastModifiedBy>Dragutin Kostic</cp:lastModifiedBy>
  <cp:revision>10</cp:revision>
  <dcterms:created xsi:type="dcterms:W3CDTF">2021-05-18T09:53:44Z</dcterms:created>
  <dcterms:modified xsi:type="dcterms:W3CDTF">2021-05-19T18:24:28Z</dcterms:modified>
</cp:coreProperties>
</file>