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charts/chart2.xml" ContentType="application/vnd.openxmlformats-officedocument.drawingml.chart+xml"/>
  <Override PartName="/ppt/theme/theme3.xml" ContentType="application/vnd.openxmlformats-officedocument.theme+xml"/>
  <Override PartName="/ppt/theme/theme4.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3" r:id="rId2"/>
  </p:sldMasterIdLst>
  <p:notesMasterIdLst>
    <p:notesMasterId r:id="rId15"/>
  </p:notesMasterIdLst>
  <p:handoutMasterIdLst>
    <p:handoutMasterId r:id="rId16"/>
  </p:handoutMasterIdLst>
  <p:sldIdLst>
    <p:sldId id="261" r:id="rId3"/>
    <p:sldId id="262" r:id="rId4"/>
    <p:sldId id="257" r:id="rId5"/>
    <p:sldId id="263" r:id="rId6"/>
    <p:sldId id="264" r:id="rId7"/>
    <p:sldId id="265" r:id="rId8"/>
    <p:sldId id="266" r:id="rId9"/>
    <p:sldId id="267" r:id="rId10"/>
    <p:sldId id="268" r:id="rId11"/>
    <p:sldId id="269" r:id="rId12"/>
    <p:sldId id="270" r:id="rId13"/>
    <p:sldId id="260" r:id="rId14"/>
  </p:sldIdLst>
  <p:sldSz cx="12192000" cy="6858000"/>
  <p:notesSz cx="6858000" cy="9144000"/>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a:srgbClr val="FF6699"/>
    <a:srgbClr val="FFCCFF"/>
    <a:srgbClr val="1E578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8" d="100"/>
          <a:sy n="68" d="100"/>
        </p:scale>
        <p:origin x="816" y="78"/>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sr-Cyrl-RS" dirty="0"/>
              <a:t>Наслов графикона</a:t>
            </a:r>
            <a:endParaRPr lang="sr-Latn-RS" dirty="0"/>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Серија 1</c:v>
                </c:pt>
              </c:strCache>
            </c:strRef>
          </c:tx>
          <c:spPr>
            <a:solidFill>
              <a:schemeClr val="accent5">
                <a:shade val="6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Категорија 1</c:v>
                </c:pt>
                <c:pt idx="1">
                  <c:v>Категорија 2</c:v>
                </c:pt>
                <c:pt idx="2">
                  <c:v>Категорија 3</c:v>
                </c:pt>
                <c:pt idx="3">
                  <c:v>Категорија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82EF-496F-968C-12F1CF576270}"/>
            </c:ext>
          </c:extLst>
        </c:ser>
        <c:ser>
          <c:idx val="1"/>
          <c:order val="1"/>
          <c:tx>
            <c:strRef>
              <c:f>Sheet1!$C$1</c:f>
              <c:strCache>
                <c:ptCount val="1"/>
                <c:pt idx="0">
                  <c:v>Серија 2</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Категорија 1</c:v>
                </c:pt>
                <c:pt idx="1">
                  <c:v>Категорија 2</c:v>
                </c:pt>
                <c:pt idx="2">
                  <c:v>Категорија 3</c:v>
                </c:pt>
                <c:pt idx="3">
                  <c:v>Категорија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82EF-496F-968C-12F1CF576270}"/>
            </c:ext>
          </c:extLst>
        </c:ser>
        <c:ser>
          <c:idx val="2"/>
          <c:order val="2"/>
          <c:tx>
            <c:strRef>
              <c:f>Sheet1!$D$1</c:f>
              <c:strCache>
                <c:ptCount val="1"/>
                <c:pt idx="0">
                  <c:v>Серија 3</c:v>
                </c:pt>
              </c:strCache>
            </c:strRef>
          </c:tx>
          <c:spPr>
            <a:solidFill>
              <a:schemeClr val="accent5">
                <a:tint val="6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Категорија 1</c:v>
                </c:pt>
                <c:pt idx="1">
                  <c:v>Категорија 2</c:v>
                </c:pt>
                <c:pt idx="2">
                  <c:v>Категорија 3</c:v>
                </c:pt>
                <c:pt idx="3">
                  <c:v>Категорија 4</c:v>
                </c:pt>
              </c:strCache>
            </c:strRef>
          </c:cat>
          <c:val>
            <c:numRef>
              <c:f>Sheet1!$D$2:$D$5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82EF-496F-968C-12F1CF576270}"/>
            </c:ext>
          </c:extLst>
        </c:ser>
        <c:dLbls>
          <c:showLegendKey val="0"/>
          <c:showVal val="1"/>
          <c:showCatName val="0"/>
          <c:showSerName val="0"/>
          <c:showPercent val="0"/>
          <c:showBubbleSize val="0"/>
        </c:dLbls>
        <c:gapWidth val="219"/>
        <c:overlap val="-27"/>
        <c:axId val="76797056"/>
        <c:axId val="76798592"/>
      </c:barChart>
      <c:catAx>
        <c:axId val="767970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76798592"/>
        <c:crosses val="autoZero"/>
        <c:auto val="1"/>
        <c:lblAlgn val="ctr"/>
        <c:lblOffset val="100"/>
        <c:noMultiLvlLbl val="0"/>
      </c:catAx>
      <c:valAx>
        <c:axId val="7679859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7679705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sr-Cyrl-RS" dirty="0"/>
              <a:t>Наслов графикона</a:t>
            </a:r>
            <a:endParaRPr lang="sr-Latn-RS" dirty="0"/>
          </a:p>
        </c:rich>
      </c:tx>
      <c:overlay val="0"/>
      <c:spPr>
        <a:noFill/>
        <a:ln>
          <a:noFill/>
        </a:ln>
        <a:effectLst/>
      </c:spPr>
    </c:title>
    <c:autoTitleDeleted val="0"/>
    <c:plotArea>
      <c:layout/>
      <c:barChart>
        <c:barDir val="col"/>
        <c:grouping val="clustered"/>
        <c:varyColors val="0"/>
        <c:ser>
          <c:idx val="0"/>
          <c:order val="0"/>
          <c:tx>
            <c:strRef>
              <c:f>Sheet1!$B$1</c:f>
              <c:strCache>
                <c:ptCount val="1"/>
                <c:pt idx="0">
                  <c:v>Серија 1</c:v>
                </c:pt>
              </c:strCache>
            </c:strRef>
          </c:tx>
          <c:spPr>
            <a:solidFill>
              <a:schemeClr val="accent5">
                <a:shade val="6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Категорија 1</c:v>
                </c:pt>
                <c:pt idx="1">
                  <c:v>Категорија 2</c:v>
                </c:pt>
                <c:pt idx="2">
                  <c:v>Категорија 3</c:v>
                </c:pt>
                <c:pt idx="3">
                  <c:v>Категорија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82EF-496F-968C-12F1CF576270}"/>
            </c:ext>
          </c:extLst>
        </c:ser>
        <c:ser>
          <c:idx val="1"/>
          <c:order val="1"/>
          <c:tx>
            <c:strRef>
              <c:f>Sheet1!$C$1</c:f>
              <c:strCache>
                <c:ptCount val="1"/>
                <c:pt idx="0">
                  <c:v>Серија 2</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Категорија 1</c:v>
                </c:pt>
                <c:pt idx="1">
                  <c:v>Категорија 2</c:v>
                </c:pt>
                <c:pt idx="2">
                  <c:v>Категорија 3</c:v>
                </c:pt>
                <c:pt idx="3">
                  <c:v>Категорија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82EF-496F-968C-12F1CF576270}"/>
            </c:ext>
          </c:extLst>
        </c:ser>
        <c:ser>
          <c:idx val="2"/>
          <c:order val="2"/>
          <c:tx>
            <c:strRef>
              <c:f>Sheet1!$D$1</c:f>
              <c:strCache>
                <c:ptCount val="1"/>
                <c:pt idx="0">
                  <c:v>Серија 3</c:v>
                </c:pt>
              </c:strCache>
            </c:strRef>
          </c:tx>
          <c:spPr>
            <a:solidFill>
              <a:schemeClr val="accent5">
                <a:tint val="6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Категорија 1</c:v>
                </c:pt>
                <c:pt idx="1">
                  <c:v>Категорија 2</c:v>
                </c:pt>
                <c:pt idx="2">
                  <c:v>Категорија 3</c:v>
                </c:pt>
                <c:pt idx="3">
                  <c:v>Категорија 4</c:v>
                </c:pt>
              </c:strCache>
            </c:strRef>
          </c:cat>
          <c:val>
            <c:numRef>
              <c:f>Sheet1!$D$2:$D$5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82EF-496F-968C-12F1CF576270}"/>
            </c:ext>
          </c:extLst>
        </c:ser>
        <c:dLbls>
          <c:showLegendKey val="0"/>
          <c:showVal val="1"/>
          <c:showCatName val="0"/>
          <c:showSerName val="0"/>
          <c:showPercent val="0"/>
          <c:showBubbleSize val="0"/>
        </c:dLbls>
        <c:gapWidth val="219"/>
        <c:overlap val="-27"/>
        <c:axId val="78037760"/>
        <c:axId val="78039296"/>
      </c:barChart>
      <c:catAx>
        <c:axId val="780377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78039296"/>
        <c:crosses val="autoZero"/>
        <c:auto val="1"/>
        <c:lblAlgn val="ctr"/>
        <c:lblOffset val="100"/>
        <c:noMultiLvlLbl val="0"/>
      </c:catAx>
      <c:valAx>
        <c:axId val="7803929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7803776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withinLinear" id="18">
  <a:schemeClr val="accent5"/>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F158AFC-87BA-4AF7-B78A-720C20E4E4A9}"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F716AD06-CFFF-4A5C-81B7-7B4D16C76D9E}">
      <dgm:prSet custT="1"/>
      <dgm:spPr>
        <a:solidFill>
          <a:schemeClr val="accent5">
            <a:lumMod val="40000"/>
            <a:lumOff val="60000"/>
          </a:schemeClr>
        </a:solidFill>
        <a:ln>
          <a:solidFill>
            <a:schemeClr val="accent5">
              <a:lumMod val="50000"/>
            </a:schemeClr>
          </a:solidFill>
        </a:ln>
      </dgm:spPr>
      <dgm:t>
        <a:bodyPr/>
        <a:lstStyle/>
        <a:p>
          <a:r>
            <a:rPr lang="en-US" sz="2000" b="1" i="1" dirty="0" err="1">
              <a:solidFill>
                <a:schemeClr val="accent5">
                  <a:lumMod val="50000"/>
                </a:schemeClr>
              </a:solidFill>
              <a:latin typeface="Cambria" pitchFamily="18" charset="0"/>
              <a:ea typeface="Cambria" pitchFamily="18" charset="0"/>
            </a:rPr>
            <a:t>Инфраструктурни</a:t>
          </a:r>
          <a:r>
            <a:rPr lang="en-US" sz="2000" b="1" i="1" dirty="0">
              <a:solidFill>
                <a:schemeClr val="accent5">
                  <a:lumMod val="50000"/>
                </a:schemeClr>
              </a:solidFill>
              <a:latin typeface="Cambria" pitchFamily="18" charset="0"/>
              <a:ea typeface="Cambria" pitchFamily="18" charset="0"/>
            </a:rPr>
            <a:t> </a:t>
          </a:r>
          <a:r>
            <a:rPr lang="en-US" sz="2000" b="1" i="1" dirty="0" err="1">
              <a:solidFill>
                <a:schemeClr val="accent5">
                  <a:lumMod val="50000"/>
                </a:schemeClr>
              </a:solidFill>
              <a:latin typeface="Cambria" pitchFamily="18" charset="0"/>
              <a:ea typeface="Cambria" pitchFamily="18" charset="0"/>
            </a:rPr>
            <a:t>индикатори</a:t>
          </a:r>
          <a:r>
            <a:rPr lang="en-US" sz="2000" b="1" dirty="0">
              <a:solidFill>
                <a:schemeClr val="accent5">
                  <a:lumMod val="50000"/>
                </a:schemeClr>
              </a:solidFill>
              <a:latin typeface="Cambria" pitchFamily="18" charset="0"/>
              <a:ea typeface="Cambria" pitchFamily="18" charset="0"/>
            </a:rPr>
            <a:t> </a:t>
          </a:r>
        </a:p>
      </dgm:t>
    </dgm:pt>
    <dgm:pt modelId="{777DF23B-BBB3-4F97-B703-C5E3476589DE}" type="parTrans" cxnId="{7DCCE596-A371-4F34-8768-D40170BD9D3F}">
      <dgm:prSet/>
      <dgm:spPr/>
      <dgm:t>
        <a:bodyPr/>
        <a:lstStyle/>
        <a:p>
          <a:endParaRPr lang="en-US"/>
        </a:p>
      </dgm:t>
    </dgm:pt>
    <dgm:pt modelId="{0F109EC7-0F00-44A8-90F3-4CEF5CB979AA}" type="sibTrans" cxnId="{7DCCE596-A371-4F34-8768-D40170BD9D3F}">
      <dgm:prSet/>
      <dgm:spPr/>
      <dgm:t>
        <a:bodyPr/>
        <a:lstStyle/>
        <a:p>
          <a:endParaRPr lang="en-US"/>
        </a:p>
      </dgm:t>
    </dgm:pt>
    <dgm:pt modelId="{D936CC43-AD93-4454-8478-0A50742F7055}">
      <dgm:prSet custT="1"/>
      <dgm:spPr/>
      <dgm:t>
        <a:bodyPr/>
        <a:lstStyle/>
        <a:p>
          <a:pPr algn="just"/>
          <a:r>
            <a:rPr lang="sr-Cyrl-RS" sz="1800" dirty="0">
              <a:solidFill>
                <a:schemeClr val="accent5">
                  <a:lumMod val="50000"/>
                </a:schemeClr>
              </a:solidFill>
              <a:latin typeface="Cambria" pitchFamily="18" charset="0"/>
              <a:ea typeface="Cambria" pitchFamily="18" charset="0"/>
            </a:rPr>
            <a:t>У</a:t>
          </a:r>
          <a:r>
            <a:rPr lang="en-US" sz="1800" dirty="0" err="1">
              <a:solidFill>
                <a:schemeClr val="accent5">
                  <a:lumMod val="50000"/>
                </a:schemeClr>
              </a:solidFill>
              <a:latin typeface="Cambria" pitchFamily="18" charset="0"/>
              <a:ea typeface="Cambria" pitchFamily="18" charset="0"/>
            </a:rPr>
            <a:t>зимају</a:t>
          </a:r>
          <a:r>
            <a:rPr lang="en-US" sz="1800" dirty="0">
              <a:solidFill>
                <a:schemeClr val="accent5">
                  <a:lumMod val="50000"/>
                </a:schemeClr>
              </a:solidFill>
              <a:latin typeface="Cambria" pitchFamily="18" charset="0"/>
              <a:ea typeface="Cambria" pitchFamily="18" charset="0"/>
            </a:rPr>
            <a:t> у </a:t>
          </a:r>
          <a:r>
            <a:rPr lang="en-US" sz="1800" dirty="0" err="1">
              <a:solidFill>
                <a:schemeClr val="accent5">
                  <a:lumMod val="50000"/>
                </a:schemeClr>
              </a:solidFill>
              <a:latin typeface="Cambria" pitchFamily="18" charset="0"/>
              <a:ea typeface="Cambria" pitchFamily="18" charset="0"/>
            </a:rPr>
            <a:t>обзир</a:t>
          </a:r>
          <a:r>
            <a:rPr lang="en-US" sz="1800" dirty="0">
              <a:solidFill>
                <a:schemeClr val="accent5">
                  <a:lumMod val="50000"/>
                </a:schemeClr>
              </a:solidFill>
              <a:latin typeface="Cambria" pitchFamily="18" charset="0"/>
              <a:ea typeface="Cambria" pitchFamily="18" charset="0"/>
            </a:rPr>
            <a:t> </a:t>
          </a:r>
          <a:r>
            <a:rPr lang="en-US" sz="1800" dirty="0" err="1">
              <a:solidFill>
                <a:schemeClr val="accent5">
                  <a:lumMod val="50000"/>
                </a:schemeClr>
              </a:solidFill>
              <a:latin typeface="Cambria" pitchFamily="18" charset="0"/>
              <a:ea typeface="Cambria" pitchFamily="18" charset="0"/>
            </a:rPr>
            <a:t>карактеристике</a:t>
          </a:r>
          <a:r>
            <a:rPr lang="en-US" sz="1800" dirty="0">
              <a:solidFill>
                <a:schemeClr val="accent5">
                  <a:lumMod val="50000"/>
                </a:schemeClr>
              </a:solidFill>
              <a:latin typeface="Cambria" pitchFamily="18" charset="0"/>
              <a:ea typeface="Cambria" pitchFamily="18" charset="0"/>
            </a:rPr>
            <a:t> </a:t>
          </a:r>
          <a:r>
            <a:rPr lang="en-US" sz="1800" dirty="0" err="1">
              <a:solidFill>
                <a:schemeClr val="accent5">
                  <a:lumMod val="50000"/>
                </a:schemeClr>
              </a:solidFill>
              <a:latin typeface="Cambria" pitchFamily="18" charset="0"/>
              <a:ea typeface="Cambria" pitchFamily="18" charset="0"/>
            </a:rPr>
            <a:t>инфраструктуре</a:t>
          </a:r>
          <a:r>
            <a:rPr lang="en-US" sz="1800" dirty="0">
              <a:solidFill>
                <a:schemeClr val="accent5">
                  <a:lumMod val="50000"/>
                </a:schemeClr>
              </a:solidFill>
              <a:latin typeface="Cambria" pitchFamily="18" charset="0"/>
              <a:ea typeface="Cambria" pitchFamily="18" charset="0"/>
            </a:rPr>
            <a:t> у </a:t>
          </a:r>
          <a:r>
            <a:rPr lang="en-US" sz="1800" dirty="0" err="1">
              <a:solidFill>
                <a:schemeClr val="accent5">
                  <a:lumMod val="50000"/>
                </a:schemeClr>
              </a:solidFill>
              <a:latin typeface="Cambria" pitchFamily="18" charset="0"/>
              <a:ea typeface="Cambria" pitchFamily="18" charset="0"/>
            </a:rPr>
            <a:t>смислу</a:t>
          </a:r>
          <a:r>
            <a:rPr lang="en-US" sz="1800" dirty="0">
              <a:solidFill>
                <a:schemeClr val="accent5">
                  <a:lumMod val="50000"/>
                </a:schemeClr>
              </a:solidFill>
              <a:latin typeface="Cambria" pitchFamily="18" charset="0"/>
              <a:ea typeface="Cambria" pitchFamily="18" charset="0"/>
            </a:rPr>
            <a:t> </a:t>
          </a:r>
          <a:r>
            <a:rPr lang="en-US" sz="1800" dirty="0" err="1">
              <a:solidFill>
                <a:schemeClr val="accent5">
                  <a:lumMod val="50000"/>
                </a:schemeClr>
              </a:solidFill>
              <a:latin typeface="Cambria" pitchFamily="18" charset="0"/>
              <a:ea typeface="Cambria" pitchFamily="18" charset="0"/>
            </a:rPr>
            <a:t>капацитета</a:t>
          </a:r>
          <a:r>
            <a:rPr lang="en-US" sz="1800" dirty="0">
              <a:solidFill>
                <a:schemeClr val="accent5">
                  <a:lumMod val="50000"/>
                </a:schemeClr>
              </a:solidFill>
              <a:latin typeface="Cambria" pitchFamily="18" charset="0"/>
              <a:ea typeface="Cambria" pitchFamily="18" charset="0"/>
            </a:rPr>
            <a:t>, </a:t>
          </a:r>
          <a:r>
            <a:rPr lang="en-US" sz="1800" dirty="0" err="1">
              <a:solidFill>
                <a:schemeClr val="accent5">
                  <a:lumMod val="50000"/>
                </a:schemeClr>
              </a:solidFill>
              <a:latin typeface="Cambria" pitchFamily="18" charset="0"/>
              <a:ea typeface="Cambria" pitchFamily="18" charset="0"/>
            </a:rPr>
            <a:t>нивоа</a:t>
          </a:r>
          <a:r>
            <a:rPr lang="en-US" sz="1800" dirty="0">
              <a:solidFill>
                <a:schemeClr val="accent5">
                  <a:lumMod val="50000"/>
                </a:schemeClr>
              </a:solidFill>
              <a:latin typeface="Cambria" pitchFamily="18" charset="0"/>
              <a:ea typeface="Cambria" pitchFamily="18" charset="0"/>
            </a:rPr>
            <a:t> </a:t>
          </a:r>
          <a:r>
            <a:rPr lang="en-US" sz="1800" dirty="0" err="1">
              <a:solidFill>
                <a:schemeClr val="accent5">
                  <a:lumMod val="50000"/>
                </a:schemeClr>
              </a:solidFill>
              <a:latin typeface="Cambria" pitchFamily="18" charset="0"/>
              <a:ea typeface="Cambria" pitchFamily="18" charset="0"/>
            </a:rPr>
            <a:t>услуге</a:t>
          </a:r>
          <a:r>
            <a:rPr lang="en-US" sz="1800" dirty="0">
              <a:solidFill>
                <a:schemeClr val="accent5">
                  <a:lumMod val="50000"/>
                </a:schemeClr>
              </a:solidFill>
              <a:latin typeface="Cambria" pitchFamily="18" charset="0"/>
              <a:ea typeface="Cambria" pitchFamily="18" charset="0"/>
            </a:rPr>
            <a:t>, </a:t>
          </a:r>
          <a:r>
            <a:rPr lang="en-US" sz="1800" dirty="0" err="1">
              <a:solidFill>
                <a:schemeClr val="accent5">
                  <a:lumMod val="50000"/>
                </a:schemeClr>
              </a:solidFill>
              <a:latin typeface="Cambria" pitchFamily="18" charset="0"/>
              <a:ea typeface="Cambria" pitchFamily="18" charset="0"/>
            </a:rPr>
            <a:t>квалитета</a:t>
          </a:r>
          <a:r>
            <a:rPr lang="en-US" sz="1800" dirty="0">
              <a:solidFill>
                <a:schemeClr val="accent5">
                  <a:lumMod val="50000"/>
                </a:schemeClr>
              </a:solidFill>
              <a:latin typeface="Cambria" pitchFamily="18" charset="0"/>
              <a:ea typeface="Cambria" pitchFamily="18" charset="0"/>
            </a:rPr>
            <a:t> </a:t>
          </a:r>
          <a:r>
            <a:rPr lang="en-US" sz="1800" dirty="0" err="1">
              <a:solidFill>
                <a:schemeClr val="accent5">
                  <a:lumMod val="50000"/>
                </a:schemeClr>
              </a:solidFill>
              <a:latin typeface="Cambria" pitchFamily="18" charset="0"/>
              <a:ea typeface="Cambria" pitchFamily="18" charset="0"/>
            </a:rPr>
            <a:t>транспортних</a:t>
          </a:r>
          <a:r>
            <a:rPr lang="en-US" sz="1800" dirty="0">
              <a:solidFill>
                <a:schemeClr val="accent5">
                  <a:lumMod val="50000"/>
                </a:schemeClr>
              </a:solidFill>
              <a:latin typeface="Cambria" pitchFamily="18" charset="0"/>
              <a:ea typeface="Cambria" pitchFamily="18" charset="0"/>
            </a:rPr>
            <a:t> </a:t>
          </a:r>
          <a:r>
            <a:rPr lang="en-US" sz="1800" dirty="0" err="1">
              <a:solidFill>
                <a:schemeClr val="accent5">
                  <a:lumMod val="50000"/>
                </a:schemeClr>
              </a:solidFill>
              <a:latin typeface="Cambria" pitchFamily="18" charset="0"/>
              <a:ea typeface="Cambria" pitchFamily="18" charset="0"/>
            </a:rPr>
            <a:t>објеката</a:t>
          </a:r>
          <a:r>
            <a:rPr lang="en-US" sz="1800" dirty="0">
              <a:solidFill>
                <a:schemeClr val="accent5">
                  <a:lumMod val="50000"/>
                </a:schemeClr>
              </a:solidFill>
              <a:latin typeface="Cambria" pitchFamily="18" charset="0"/>
              <a:ea typeface="Cambria" pitchFamily="18" charset="0"/>
            </a:rPr>
            <a:t> и </a:t>
          </a:r>
          <a:r>
            <a:rPr lang="en-US" sz="1800" dirty="0" err="1">
              <a:solidFill>
                <a:schemeClr val="accent5">
                  <a:lumMod val="50000"/>
                </a:schemeClr>
              </a:solidFill>
              <a:latin typeface="Cambria" pitchFamily="18" charset="0"/>
              <a:ea typeface="Cambria" pitchFamily="18" charset="0"/>
            </a:rPr>
            <a:t>услуга</a:t>
          </a:r>
          <a:r>
            <a:rPr lang="en-US" sz="1800" dirty="0">
              <a:solidFill>
                <a:schemeClr val="accent5">
                  <a:lumMod val="50000"/>
                </a:schemeClr>
              </a:solidFill>
              <a:latin typeface="Cambria" pitchFamily="18" charset="0"/>
              <a:ea typeface="Cambria" pitchFamily="18" charset="0"/>
            </a:rPr>
            <a:t>. </a:t>
          </a:r>
          <a:r>
            <a:rPr lang="en-US" sz="1800" dirty="0" err="1">
              <a:solidFill>
                <a:schemeClr val="accent5">
                  <a:lumMod val="50000"/>
                </a:schemeClr>
              </a:solidFill>
              <a:latin typeface="Cambria" pitchFamily="18" charset="0"/>
              <a:ea typeface="Cambria" pitchFamily="18" charset="0"/>
            </a:rPr>
            <a:t>Мерење</a:t>
          </a:r>
          <a:r>
            <a:rPr lang="en-US" sz="1800" dirty="0">
              <a:solidFill>
                <a:schemeClr val="accent5">
                  <a:lumMod val="50000"/>
                </a:schemeClr>
              </a:solidFill>
              <a:latin typeface="Cambria" pitchFamily="18" charset="0"/>
              <a:ea typeface="Cambria" pitchFamily="18" charset="0"/>
            </a:rPr>
            <a:t> </a:t>
          </a:r>
          <a:r>
            <a:rPr lang="en-US" sz="1800" dirty="0" err="1">
              <a:solidFill>
                <a:schemeClr val="accent5">
                  <a:lumMod val="50000"/>
                </a:schemeClr>
              </a:solidFill>
              <a:latin typeface="Cambria" pitchFamily="18" charset="0"/>
              <a:ea typeface="Cambria" pitchFamily="18" charset="0"/>
            </a:rPr>
            <a:t>ових</a:t>
          </a:r>
          <a:r>
            <a:rPr lang="en-US" sz="1800" dirty="0">
              <a:solidFill>
                <a:schemeClr val="accent5">
                  <a:lumMod val="50000"/>
                </a:schemeClr>
              </a:solidFill>
              <a:latin typeface="Cambria" pitchFamily="18" charset="0"/>
              <a:ea typeface="Cambria" pitchFamily="18" charset="0"/>
            </a:rPr>
            <a:t> </a:t>
          </a:r>
          <a:r>
            <a:rPr lang="en-US" sz="1800" dirty="0" err="1">
              <a:solidFill>
                <a:schemeClr val="accent5">
                  <a:lumMod val="50000"/>
                </a:schemeClr>
              </a:solidFill>
              <a:latin typeface="Cambria" pitchFamily="18" charset="0"/>
              <a:ea typeface="Cambria" pitchFamily="18" charset="0"/>
            </a:rPr>
            <a:t>индикатора</a:t>
          </a:r>
          <a:r>
            <a:rPr lang="en-US" sz="1800" dirty="0">
              <a:solidFill>
                <a:schemeClr val="accent5">
                  <a:lumMod val="50000"/>
                </a:schemeClr>
              </a:solidFill>
              <a:latin typeface="Cambria" pitchFamily="18" charset="0"/>
              <a:ea typeface="Cambria" pitchFamily="18" charset="0"/>
            </a:rPr>
            <a:t> </a:t>
          </a:r>
          <a:r>
            <a:rPr lang="en-US" sz="1800" dirty="0" err="1">
              <a:solidFill>
                <a:schemeClr val="accent5">
                  <a:lumMod val="50000"/>
                </a:schemeClr>
              </a:solidFill>
              <a:latin typeface="Cambria" pitchFamily="18" charset="0"/>
              <a:ea typeface="Cambria" pitchFamily="18" charset="0"/>
            </a:rPr>
            <a:t>врши</a:t>
          </a:r>
          <a:r>
            <a:rPr lang="en-US" sz="1800" dirty="0">
              <a:solidFill>
                <a:schemeClr val="accent5">
                  <a:lumMod val="50000"/>
                </a:schemeClr>
              </a:solidFill>
              <a:latin typeface="Cambria" pitchFamily="18" charset="0"/>
              <a:ea typeface="Cambria" pitchFamily="18" charset="0"/>
            </a:rPr>
            <a:t> </a:t>
          </a:r>
          <a:r>
            <a:rPr lang="en-US" sz="1800" dirty="0" err="1">
              <a:solidFill>
                <a:schemeClr val="accent5">
                  <a:lumMod val="50000"/>
                </a:schemeClr>
              </a:solidFill>
              <a:latin typeface="Cambria" pitchFamily="18" charset="0"/>
              <a:ea typeface="Cambria" pitchFamily="18" charset="0"/>
            </a:rPr>
            <a:t>се</a:t>
          </a:r>
          <a:r>
            <a:rPr lang="en-US" sz="1800" dirty="0">
              <a:solidFill>
                <a:schemeClr val="accent5">
                  <a:lumMod val="50000"/>
                </a:schemeClr>
              </a:solidFill>
              <a:latin typeface="Cambria" pitchFamily="18" charset="0"/>
              <a:ea typeface="Cambria" pitchFamily="18" charset="0"/>
            </a:rPr>
            <a:t> </a:t>
          </a:r>
          <a:r>
            <a:rPr lang="en-US" sz="1800" dirty="0" err="1">
              <a:solidFill>
                <a:schemeClr val="accent5">
                  <a:lumMod val="50000"/>
                </a:schemeClr>
              </a:solidFill>
              <a:latin typeface="Cambria" pitchFamily="18" charset="0"/>
              <a:ea typeface="Cambria" pitchFamily="18" charset="0"/>
            </a:rPr>
            <a:t>кроз</a:t>
          </a:r>
          <a:r>
            <a:rPr lang="en-US" sz="1800" dirty="0">
              <a:solidFill>
                <a:schemeClr val="accent5">
                  <a:lumMod val="50000"/>
                </a:schemeClr>
              </a:solidFill>
              <a:latin typeface="Cambria" pitchFamily="18" charset="0"/>
              <a:ea typeface="Cambria" pitchFamily="18" charset="0"/>
            </a:rPr>
            <a:t> </a:t>
          </a:r>
          <a:r>
            <a:rPr lang="en-US" sz="1800" dirty="0" err="1">
              <a:solidFill>
                <a:schemeClr val="accent5">
                  <a:lumMod val="50000"/>
                </a:schemeClr>
              </a:solidFill>
              <a:latin typeface="Cambria" pitchFamily="18" charset="0"/>
              <a:ea typeface="Cambria" pitchFamily="18" charset="0"/>
            </a:rPr>
            <a:t>показатеље</a:t>
          </a:r>
          <a:r>
            <a:rPr lang="en-US" sz="1800" dirty="0">
              <a:solidFill>
                <a:schemeClr val="accent5">
                  <a:lumMod val="50000"/>
                </a:schemeClr>
              </a:solidFill>
              <a:latin typeface="Cambria" pitchFamily="18" charset="0"/>
              <a:ea typeface="Cambria" pitchFamily="18" charset="0"/>
            </a:rPr>
            <a:t> </a:t>
          </a:r>
          <a:r>
            <a:rPr lang="en-US" sz="1800" dirty="0" err="1">
              <a:solidFill>
                <a:schemeClr val="accent5">
                  <a:lumMod val="50000"/>
                </a:schemeClr>
              </a:solidFill>
              <a:latin typeface="Cambria" pitchFamily="18" charset="0"/>
              <a:ea typeface="Cambria" pitchFamily="18" charset="0"/>
            </a:rPr>
            <a:t>као</a:t>
          </a:r>
          <a:r>
            <a:rPr lang="en-US" sz="1800" dirty="0">
              <a:solidFill>
                <a:schemeClr val="accent5">
                  <a:lumMod val="50000"/>
                </a:schemeClr>
              </a:solidFill>
              <a:latin typeface="Cambria" pitchFamily="18" charset="0"/>
              <a:ea typeface="Cambria" pitchFamily="18" charset="0"/>
            </a:rPr>
            <a:t> </a:t>
          </a:r>
          <a:r>
            <a:rPr lang="en-US" sz="1800" dirty="0" err="1">
              <a:solidFill>
                <a:schemeClr val="accent5">
                  <a:lumMod val="50000"/>
                </a:schemeClr>
              </a:solidFill>
              <a:latin typeface="Cambria" pitchFamily="18" charset="0"/>
              <a:ea typeface="Cambria" pitchFamily="18" charset="0"/>
            </a:rPr>
            <a:t>што</a:t>
          </a:r>
          <a:r>
            <a:rPr lang="en-US" sz="1800" dirty="0">
              <a:solidFill>
                <a:schemeClr val="accent5">
                  <a:lumMod val="50000"/>
                </a:schemeClr>
              </a:solidFill>
              <a:latin typeface="Cambria" pitchFamily="18" charset="0"/>
              <a:ea typeface="Cambria" pitchFamily="18" charset="0"/>
            </a:rPr>
            <a:t> </a:t>
          </a:r>
          <a:r>
            <a:rPr lang="en-US" sz="1800" dirty="0" err="1">
              <a:solidFill>
                <a:schemeClr val="accent5">
                  <a:lumMod val="50000"/>
                </a:schemeClr>
              </a:solidFill>
              <a:latin typeface="Cambria" pitchFamily="18" charset="0"/>
              <a:ea typeface="Cambria" pitchFamily="18" charset="0"/>
            </a:rPr>
            <a:t>су</a:t>
          </a:r>
          <a:r>
            <a:rPr lang="en-US" sz="1800" dirty="0">
              <a:solidFill>
                <a:schemeClr val="accent5">
                  <a:lumMod val="50000"/>
                </a:schemeClr>
              </a:solidFill>
              <a:latin typeface="Cambria" pitchFamily="18" charset="0"/>
              <a:ea typeface="Cambria" pitchFamily="18" charset="0"/>
            </a:rPr>
            <a:t> </a:t>
          </a:r>
          <a:r>
            <a:rPr lang="en-US" sz="1800" dirty="0" err="1">
              <a:solidFill>
                <a:schemeClr val="accent5">
                  <a:lumMod val="50000"/>
                </a:schemeClr>
              </a:solidFill>
              <a:latin typeface="Cambria" pitchFamily="18" charset="0"/>
              <a:ea typeface="Cambria" pitchFamily="18" charset="0"/>
            </a:rPr>
            <a:t>просечна</a:t>
          </a:r>
          <a:r>
            <a:rPr lang="en-US" sz="1800" dirty="0">
              <a:solidFill>
                <a:schemeClr val="accent5">
                  <a:lumMod val="50000"/>
                </a:schemeClr>
              </a:solidFill>
              <a:latin typeface="Cambria" pitchFamily="18" charset="0"/>
              <a:ea typeface="Cambria" pitchFamily="18" charset="0"/>
            </a:rPr>
            <a:t> </a:t>
          </a:r>
          <a:r>
            <a:rPr lang="en-US" sz="1800" dirty="0" err="1">
              <a:solidFill>
                <a:schemeClr val="accent5">
                  <a:lumMod val="50000"/>
                </a:schemeClr>
              </a:solidFill>
              <a:latin typeface="Cambria" pitchFamily="18" charset="0"/>
              <a:ea typeface="Cambria" pitchFamily="18" charset="0"/>
            </a:rPr>
            <a:t>брзина</a:t>
          </a:r>
          <a:r>
            <a:rPr lang="en-US" sz="1800" dirty="0">
              <a:solidFill>
                <a:schemeClr val="accent5">
                  <a:lumMod val="50000"/>
                </a:schemeClr>
              </a:solidFill>
              <a:latin typeface="Cambria" pitchFamily="18" charset="0"/>
              <a:ea typeface="Cambria" pitchFamily="18" charset="0"/>
            </a:rPr>
            <a:t> </a:t>
          </a:r>
          <a:r>
            <a:rPr lang="en-US" sz="1800" dirty="0" err="1">
              <a:solidFill>
                <a:schemeClr val="accent5">
                  <a:lumMod val="50000"/>
                </a:schemeClr>
              </a:solidFill>
              <a:latin typeface="Cambria" pitchFamily="18" charset="0"/>
              <a:ea typeface="Cambria" pitchFamily="18" charset="0"/>
            </a:rPr>
            <a:t>путовања</a:t>
          </a:r>
          <a:r>
            <a:rPr lang="en-US" sz="1800" dirty="0">
              <a:solidFill>
                <a:schemeClr val="accent5">
                  <a:lumMod val="50000"/>
                </a:schemeClr>
              </a:solidFill>
              <a:latin typeface="Cambria" pitchFamily="18" charset="0"/>
              <a:ea typeface="Cambria" pitchFamily="18" charset="0"/>
            </a:rPr>
            <a:t>, </a:t>
          </a:r>
          <a:r>
            <a:rPr lang="en-US" sz="1800" dirty="0" err="1">
              <a:solidFill>
                <a:schemeClr val="accent5">
                  <a:lumMod val="50000"/>
                </a:schemeClr>
              </a:solidFill>
              <a:latin typeface="Cambria" pitchFamily="18" charset="0"/>
              <a:ea typeface="Cambria" pitchFamily="18" charset="0"/>
            </a:rPr>
            <a:t>ниво</a:t>
          </a:r>
          <a:r>
            <a:rPr lang="en-US" sz="1800" dirty="0">
              <a:solidFill>
                <a:schemeClr val="accent5">
                  <a:lumMod val="50000"/>
                </a:schemeClr>
              </a:solidFill>
              <a:latin typeface="Cambria" pitchFamily="18" charset="0"/>
              <a:ea typeface="Cambria" pitchFamily="18" charset="0"/>
            </a:rPr>
            <a:t> </a:t>
          </a:r>
          <a:r>
            <a:rPr lang="en-US" sz="1800" dirty="0" err="1">
              <a:solidFill>
                <a:schemeClr val="accent5">
                  <a:lumMod val="50000"/>
                </a:schemeClr>
              </a:solidFill>
              <a:latin typeface="Cambria" pitchFamily="18" charset="0"/>
              <a:ea typeface="Cambria" pitchFamily="18" charset="0"/>
            </a:rPr>
            <a:t>гужви</a:t>
          </a:r>
          <a:r>
            <a:rPr lang="en-US" sz="1800" dirty="0">
              <a:solidFill>
                <a:schemeClr val="accent5">
                  <a:lumMod val="50000"/>
                </a:schemeClr>
              </a:solidFill>
              <a:latin typeface="Cambria" pitchFamily="18" charset="0"/>
              <a:ea typeface="Cambria" pitchFamily="18" charset="0"/>
            </a:rPr>
            <a:t> у </a:t>
          </a:r>
          <a:r>
            <a:rPr lang="en-US" sz="1800" dirty="0" err="1">
              <a:solidFill>
                <a:schemeClr val="accent5">
                  <a:lumMod val="50000"/>
                </a:schemeClr>
              </a:solidFill>
              <a:latin typeface="Cambria" pitchFamily="18" charset="0"/>
              <a:ea typeface="Cambria" pitchFamily="18" charset="0"/>
            </a:rPr>
            <a:t>саобраћају</a:t>
          </a:r>
          <a:r>
            <a:rPr lang="en-US" sz="1800" dirty="0">
              <a:solidFill>
                <a:schemeClr val="accent5">
                  <a:lumMod val="50000"/>
                </a:schemeClr>
              </a:solidFill>
              <a:latin typeface="Cambria" pitchFamily="18" charset="0"/>
              <a:ea typeface="Cambria" pitchFamily="18" charset="0"/>
            </a:rPr>
            <a:t> и </a:t>
          </a:r>
          <a:r>
            <a:rPr lang="en-US" sz="1800" dirty="0" err="1">
              <a:solidFill>
                <a:schemeClr val="accent5">
                  <a:lumMod val="50000"/>
                </a:schemeClr>
              </a:solidFill>
              <a:latin typeface="Cambria" pitchFamily="18" charset="0"/>
              <a:ea typeface="Cambria" pitchFamily="18" charset="0"/>
            </a:rPr>
            <a:t>сл</a:t>
          </a:r>
          <a:r>
            <a:rPr lang="en-US" sz="1800" dirty="0">
              <a:solidFill>
                <a:schemeClr val="accent5">
                  <a:lumMod val="50000"/>
                </a:schemeClr>
              </a:solidFill>
              <a:latin typeface="Cambria" pitchFamily="18" charset="0"/>
              <a:ea typeface="Cambria" pitchFamily="18" charset="0"/>
            </a:rPr>
            <a:t>.</a:t>
          </a:r>
        </a:p>
      </dgm:t>
    </dgm:pt>
    <dgm:pt modelId="{FA3B2AB3-8CF0-432E-9FEA-612394F46F9D}" type="parTrans" cxnId="{00004DE4-8F3E-4E9F-AE12-915029AF63E0}">
      <dgm:prSet/>
      <dgm:spPr/>
      <dgm:t>
        <a:bodyPr/>
        <a:lstStyle/>
        <a:p>
          <a:endParaRPr lang="en-US"/>
        </a:p>
      </dgm:t>
    </dgm:pt>
    <dgm:pt modelId="{F83E9F48-C38D-4FDA-A1F3-4AD487986B0D}" type="sibTrans" cxnId="{00004DE4-8F3E-4E9F-AE12-915029AF63E0}">
      <dgm:prSet/>
      <dgm:spPr/>
      <dgm:t>
        <a:bodyPr/>
        <a:lstStyle/>
        <a:p>
          <a:endParaRPr lang="en-US"/>
        </a:p>
      </dgm:t>
    </dgm:pt>
    <dgm:pt modelId="{D25C58B0-7CD7-44D1-B97E-018AFB4F71C2}">
      <dgm:prSet custT="1"/>
      <dgm:spPr>
        <a:solidFill>
          <a:schemeClr val="accent5">
            <a:lumMod val="40000"/>
            <a:lumOff val="60000"/>
          </a:schemeClr>
        </a:solidFill>
        <a:ln>
          <a:solidFill>
            <a:schemeClr val="accent5">
              <a:lumMod val="50000"/>
            </a:schemeClr>
          </a:solidFill>
        </a:ln>
      </dgm:spPr>
      <dgm:t>
        <a:bodyPr/>
        <a:lstStyle/>
        <a:p>
          <a:r>
            <a:rPr lang="en-US" sz="2000" b="1" i="1" dirty="0" err="1">
              <a:solidFill>
                <a:schemeClr val="accent5">
                  <a:lumMod val="50000"/>
                </a:schemeClr>
              </a:solidFill>
              <a:latin typeface="Cambria" pitchFamily="18" charset="0"/>
              <a:ea typeface="Cambria" pitchFamily="18" charset="0"/>
            </a:rPr>
            <a:t>Индикатори</a:t>
          </a:r>
          <a:r>
            <a:rPr lang="en-US" sz="2000" b="1" i="1" dirty="0">
              <a:solidFill>
                <a:schemeClr val="accent5">
                  <a:lumMod val="50000"/>
                </a:schemeClr>
              </a:solidFill>
              <a:latin typeface="Cambria" pitchFamily="18" charset="0"/>
              <a:ea typeface="Cambria" pitchFamily="18" charset="0"/>
            </a:rPr>
            <a:t> </a:t>
          </a:r>
          <a:r>
            <a:rPr lang="en-US" sz="2000" b="1" i="1" dirty="0" err="1">
              <a:solidFill>
                <a:schemeClr val="accent5">
                  <a:lumMod val="50000"/>
                </a:schemeClr>
              </a:solidFill>
              <a:latin typeface="Cambria" pitchFamily="18" charset="0"/>
              <a:ea typeface="Cambria" pitchFamily="18" charset="0"/>
            </a:rPr>
            <a:t>активности</a:t>
          </a:r>
          <a:r>
            <a:rPr lang="en-US" sz="2000" b="1" dirty="0">
              <a:solidFill>
                <a:schemeClr val="accent5">
                  <a:lumMod val="50000"/>
                </a:schemeClr>
              </a:solidFill>
              <a:latin typeface="Cambria" pitchFamily="18" charset="0"/>
              <a:ea typeface="Cambria" pitchFamily="18" charset="0"/>
            </a:rPr>
            <a:t> </a:t>
          </a:r>
        </a:p>
      </dgm:t>
    </dgm:pt>
    <dgm:pt modelId="{62AB1753-20FF-4389-9FFF-A8B2B5CBD624}" type="parTrans" cxnId="{788D6EB8-AB6C-4D00-B1A1-03156A108E88}">
      <dgm:prSet/>
      <dgm:spPr/>
      <dgm:t>
        <a:bodyPr/>
        <a:lstStyle/>
        <a:p>
          <a:endParaRPr lang="en-US"/>
        </a:p>
      </dgm:t>
    </dgm:pt>
    <dgm:pt modelId="{93F1D9B2-E457-4AA1-B97C-C67E26E4EC42}" type="sibTrans" cxnId="{788D6EB8-AB6C-4D00-B1A1-03156A108E88}">
      <dgm:prSet/>
      <dgm:spPr/>
      <dgm:t>
        <a:bodyPr/>
        <a:lstStyle/>
        <a:p>
          <a:endParaRPr lang="en-US"/>
        </a:p>
      </dgm:t>
    </dgm:pt>
    <dgm:pt modelId="{A3A49771-0EF5-4E67-9975-AF5C1CA80FB5}">
      <dgm:prSet custT="1"/>
      <dgm:spPr/>
      <dgm:t>
        <a:bodyPr/>
        <a:lstStyle/>
        <a:p>
          <a:pPr algn="just"/>
          <a:r>
            <a:rPr lang="sr-Cyrl-RS" sz="1800" dirty="0">
              <a:solidFill>
                <a:schemeClr val="accent5">
                  <a:lumMod val="50000"/>
                </a:schemeClr>
              </a:solidFill>
              <a:latin typeface="Cambria" pitchFamily="18" charset="0"/>
              <a:ea typeface="Cambria" pitchFamily="18" charset="0"/>
            </a:rPr>
            <a:t>О</a:t>
          </a:r>
          <a:r>
            <a:rPr lang="en-US" sz="1800" dirty="0" err="1">
              <a:solidFill>
                <a:schemeClr val="accent5">
                  <a:lumMod val="50000"/>
                </a:schemeClr>
              </a:solidFill>
              <a:latin typeface="Cambria" pitchFamily="18" charset="0"/>
              <a:ea typeface="Cambria" pitchFamily="18" charset="0"/>
            </a:rPr>
            <a:t>писују</a:t>
          </a:r>
          <a:r>
            <a:rPr lang="en-US" sz="1800" dirty="0">
              <a:solidFill>
                <a:schemeClr val="accent5">
                  <a:lumMod val="50000"/>
                </a:schemeClr>
              </a:solidFill>
              <a:latin typeface="Cambria" pitchFamily="18" charset="0"/>
              <a:ea typeface="Cambria" pitchFamily="18" charset="0"/>
            </a:rPr>
            <a:t> </a:t>
          </a:r>
          <a:r>
            <a:rPr lang="en-US" sz="1800" dirty="0" err="1">
              <a:solidFill>
                <a:schemeClr val="accent5">
                  <a:lumMod val="50000"/>
                </a:schemeClr>
              </a:solidFill>
              <a:latin typeface="Cambria" pitchFamily="18" charset="0"/>
              <a:ea typeface="Cambria" pitchFamily="18" charset="0"/>
            </a:rPr>
            <a:t>временско-просторни</a:t>
          </a:r>
          <a:r>
            <a:rPr lang="en-US" sz="1800" dirty="0">
              <a:solidFill>
                <a:schemeClr val="accent5">
                  <a:lumMod val="50000"/>
                </a:schemeClr>
              </a:solidFill>
              <a:latin typeface="Cambria" pitchFamily="18" charset="0"/>
              <a:ea typeface="Cambria" pitchFamily="18" charset="0"/>
            </a:rPr>
            <a:t> </a:t>
          </a:r>
          <a:r>
            <a:rPr lang="en-US" sz="1800" dirty="0" err="1">
              <a:solidFill>
                <a:schemeClr val="accent5">
                  <a:lumMod val="50000"/>
                </a:schemeClr>
              </a:solidFill>
              <a:latin typeface="Cambria" pitchFamily="18" charset="0"/>
              <a:ea typeface="Cambria" pitchFamily="18" charset="0"/>
            </a:rPr>
            <a:t>приступ</a:t>
          </a:r>
          <a:r>
            <a:rPr lang="en-US" sz="1800" dirty="0">
              <a:solidFill>
                <a:schemeClr val="accent5">
                  <a:lumMod val="50000"/>
                </a:schemeClr>
              </a:solidFill>
              <a:latin typeface="Cambria" pitchFamily="18" charset="0"/>
              <a:ea typeface="Cambria" pitchFamily="18" charset="0"/>
            </a:rPr>
            <a:t> </a:t>
          </a:r>
          <a:r>
            <a:rPr lang="en-US" sz="1800" dirty="0" err="1">
              <a:solidFill>
                <a:schemeClr val="accent5">
                  <a:lumMod val="50000"/>
                </a:schemeClr>
              </a:solidFill>
              <a:latin typeface="Cambria" pitchFamily="18" charset="0"/>
              <a:ea typeface="Cambria" pitchFamily="18" charset="0"/>
            </a:rPr>
            <a:t>одређеним</a:t>
          </a:r>
          <a:r>
            <a:rPr lang="en-US" sz="1800" dirty="0">
              <a:solidFill>
                <a:schemeClr val="accent5">
                  <a:lumMod val="50000"/>
                </a:schemeClr>
              </a:solidFill>
              <a:latin typeface="Cambria" pitchFamily="18" charset="0"/>
              <a:ea typeface="Cambria" pitchFamily="18" charset="0"/>
            </a:rPr>
            <a:t> </a:t>
          </a:r>
          <a:r>
            <a:rPr lang="en-US" sz="1800" dirty="0" err="1">
              <a:solidFill>
                <a:schemeClr val="accent5">
                  <a:lumMod val="50000"/>
                </a:schemeClr>
              </a:solidFill>
              <a:latin typeface="Cambria" pitchFamily="18" charset="0"/>
              <a:ea typeface="Cambria" pitchFamily="18" charset="0"/>
            </a:rPr>
            <a:t>активностима</a:t>
          </a:r>
          <a:r>
            <a:rPr lang="en-US" sz="1800" dirty="0">
              <a:solidFill>
                <a:schemeClr val="accent5">
                  <a:lumMod val="50000"/>
                </a:schemeClr>
              </a:solidFill>
              <a:latin typeface="Cambria" pitchFamily="18" charset="0"/>
              <a:ea typeface="Cambria" pitchFamily="18" charset="0"/>
            </a:rPr>
            <a:t> (</a:t>
          </a:r>
          <a:r>
            <a:rPr lang="en-US" sz="1800" dirty="0" err="1">
              <a:solidFill>
                <a:schemeClr val="accent5">
                  <a:lumMod val="50000"/>
                </a:schemeClr>
              </a:solidFill>
              <a:latin typeface="Cambria" pitchFamily="18" charset="0"/>
              <a:ea typeface="Cambria" pitchFamily="18" charset="0"/>
            </a:rPr>
            <a:t>нпр</a:t>
          </a:r>
          <a:r>
            <a:rPr lang="en-US" sz="1800" dirty="0">
              <a:solidFill>
                <a:schemeClr val="accent5">
                  <a:lumMod val="50000"/>
                </a:schemeClr>
              </a:solidFill>
              <a:latin typeface="Cambria" pitchFamily="18" charset="0"/>
              <a:ea typeface="Cambria" pitchFamily="18" charset="0"/>
            </a:rPr>
            <a:t>. </a:t>
          </a:r>
          <a:r>
            <a:rPr lang="en-US" sz="1800" dirty="0" err="1">
              <a:solidFill>
                <a:schemeClr val="accent5">
                  <a:lumMod val="50000"/>
                </a:schemeClr>
              </a:solidFill>
              <a:latin typeface="Cambria" pitchFamily="18" charset="0"/>
              <a:ea typeface="Cambria" pitchFamily="18" charset="0"/>
            </a:rPr>
            <a:t>посао</a:t>
          </a:r>
          <a:r>
            <a:rPr lang="en-US" sz="1800" dirty="0">
              <a:solidFill>
                <a:schemeClr val="accent5">
                  <a:lumMod val="50000"/>
                </a:schemeClr>
              </a:solidFill>
              <a:latin typeface="Cambria" pitchFamily="18" charset="0"/>
              <a:ea typeface="Cambria" pitchFamily="18" charset="0"/>
            </a:rPr>
            <a:t>, </a:t>
          </a:r>
          <a:r>
            <a:rPr lang="en-US" sz="1800" dirty="0" err="1">
              <a:solidFill>
                <a:schemeClr val="accent5">
                  <a:lumMod val="50000"/>
                </a:schemeClr>
              </a:solidFill>
              <a:latin typeface="Cambria" pitchFamily="18" charset="0"/>
              <a:ea typeface="Cambria" pitchFamily="18" charset="0"/>
            </a:rPr>
            <a:t>здравствена</a:t>
          </a:r>
          <a:r>
            <a:rPr lang="en-US" sz="1800" dirty="0">
              <a:solidFill>
                <a:schemeClr val="accent5">
                  <a:lumMod val="50000"/>
                </a:schemeClr>
              </a:solidFill>
              <a:latin typeface="Cambria" pitchFamily="18" charset="0"/>
              <a:ea typeface="Cambria" pitchFamily="18" charset="0"/>
            </a:rPr>
            <a:t> </a:t>
          </a:r>
          <a:r>
            <a:rPr lang="en-US" sz="1800" dirty="0" err="1">
              <a:solidFill>
                <a:schemeClr val="accent5">
                  <a:lumMod val="50000"/>
                </a:schemeClr>
              </a:solidFill>
              <a:latin typeface="Cambria" pitchFamily="18" charset="0"/>
              <a:ea typeface="Cambria" pitchFamily="18" charset="0"/>
            </a:rPr>
            <a:t>заштита</a:t>
          </a:r>
          <a:r>
            <a:rPr lang="en-US" sz="1800" dirty="0">
              <a:solidFill>
                <a:schemeClr val="accent5">
                  <a:lumMod val="50000"/>
                </a:schemeClr>
              </a:solidFill>
              <a:latin typeface="Cambria" pitchFamily="18" charset="0"/>
              <a:ea typeface="Cambria" pitchFamily="18" charset="0"/>
            </a:rPr>
            <a:t>, </a:t>
          </a:r>
          <a:r>
            <a:rPr lang="en-US" sz="1800" dirty="0" err="1">
              <a:solidFill>
                <a:schemeClr val="accent5">
                  <a:lumMod val="50000"/>
                </a:schemeClr>
              </a:solidFill>
              <a:latin typeface="Cambria" pitchFamily="18" charset="0"/>
              <a:ea typeface="Cambria" pitchFamily="18" charset="0"/>
            </a:rPr>
            <a:t>образовање</a:t>
          </a:r>
          <a:r>
            <a:rPr lang="en-US" sz="1800" dirty="0">
              <a:solidFill>
                <a:schemeClr val="accent5">
                  <a:lumMod val="50000"/>
                </a:schemeClr>
              </a:solidFill>
              <a:latin typeface="Cambria" pitchFamily="18" charset="0"/>
              <a:ea typeface="Cambria" pitchFamily="18" charset="0"/>
            </a:rPr>
            <a:t>) </a:t>
          </a:r>
          <a:r>
            <a:rPr lang="en-US" sz="1800" dirty="0" err="1">
              <a:solidFill>
                <a:schemeClr val="accent5">
                  <a:lumMod val="50000"/>
                </a:schemeClr>
              </a:solidFill>
              <a:latin typeface="Cambria" pitchFamily="18" charset="0"/>
              <a:ea typeface="Cambria" pitchFamily="18" charset="0"/>
            </a:rPr>
            <a:t>од</a:t>
          </a:r>
          <a:r>
            <a:rPr lang="en-US" sz="1800" dirty="0">
              <a:solidFill>
                <a:schemeClr val="accent5">
                  <a:lumMod val="50000"/>
                </a:schemeClr>
              </a:solidFill>
              <a:latin typeface="Cambria" pitchFamily="18" charset="0"/>
              <a:ea typeface="Cambria" pitchFamily="18" charset="0"/>
            </a:rPr>
            <a:t> </a:t>
          </a:r>
          <a:r>
            <a:rPr lang="en-US" sz="1800" dirty="0" err="1">
              <a:solidFill>
                <a:schemeClr val="accent5">
                  <a:lumMod val="50000"/>
                </a:schemeClr>
              </a:solidFill>
              <a:latin typeface="Cambria" pitchFamily="18" charset="0"/>
              <a:ea typeface="Cambria" pitchFamily="18" charset="0"/>
            </a:rPr>
            <a:t>значаја</a:t>
          </a:r>
          <a:r>
            <a:rPr lang="en-US" sz="1800" dirty="0">
              <a:solidFill>
                <a:schemeClr val="accent5">
                  <a:lumMod val="50000"/>
                </a:schemeClr>
              </a:solidFill>
              <a:latin typeface="Cambria" pitchFamily="18" charset="0"/>
              <a:ea typeface="Cambria" pitchFamily="18" charset="0"/>
            </a:rPr>
            <a:t> </a:t>
          </a:r>
          <a:r>
            <a:rPr lang="en-US" sz="1800" dirty="0" err="1">
              <a:solidFill>
                <a:schemeClr val="accent5">
                  <a:lumMod val="50000"/>
                </a:schemeClr>
              </a:solidFill>
              <a:latin typeface="Cambria" pitchFamily="18" charset="0"/>
              <a:ea typeface="Cambria" pitchFamily="18" charset="0"/>
            </a:rPr>
            <a:t>становништву</a:t>
          </a:r>
          <a:r>
            <a:rPr lang="en-US" sz="1800" dirty="0">
              <a:solidFill>
                <a:schemeClr val="accent5">
                  <a:lumMod val="50000"/>
                </a:schemeClr>
              </a:solidFill>
              <a:latin typeface="Cambria" pitchFamily="18" charset="0"/>
              <a:ea typeface="Cambria" pitchFamily="18" charset="0"/>
            </a:rPr>
            <a:t>. </a:t>
          </a:r>
          <a:r>
            <a:rPr lang="en-US" sz="1800" dirty="0" err="1">
              <a:solidFill>
                <a:schemeClr val="accent5">
                  <a:lumMod val="50000"/>
                </a:schemeClr>
              </a:solidFill>
              <a:latin typeface="Cambria" pitchFamily="18" charset="0"/>
              <a:ea typeface="Cambria" pitchFamily="18" charset="0"/>
            </a:rPr>
            <a:t>Мерење</a:t>
          </a:r>
          <a:r>
            <a:rPr lang="en-US" sz="1800" dirty="0">
              <a:solidFill>
                <a:schemeClr val="accent5">
                  <a:lumMod val="50000"/>
                </a:schemeClr>
              </a:solidFill>
              <a:latin typeface="Cambria" pitchFamily="18" charset="0"/>
              <a:ea typeface="Cambria" pitchFamily="18" charset="0"/>
            </a:rPr>
            <a:t> </a:t>
          </a:r>
          <a:r>
            <a:rPr lang="en-US" sz="1800" dirty="0" err="1">
              <a:solidFill>
                <a:schemeClr val="accent5">
                  <a:lumMod val="50000"/>
                </a:schemeClr>
              </a:solidFill>
              <a:latin typeface="Cambria" pitchFamily="18" charset="0"/>
              <a:ea typeface="Cambria" pitchFamily="18" charset="0"/>
            </a:rPr>
            <a:t>ових</a:t>
          </a:r>
          <a:r>
            <a:rPr lang="en-US" sz="1800" dirty="0">
              <a:solidFill>
                <a:schemeClr val="accent5">
                  <a:lumMod val="50000"/>
                </a:schemeClr>
              </a:solidFill>
              <a:latin typeface="Cambria" pitchFamily="18" charset="0"/>
              <a:ea typeface="Cambria" pitchFamily="18" charset="0"/>
            </a:rPr>
            <a:t> </a:t>
          </a:r>
          <a:r>
            <a:rPr lang="en-US" sz="1800" dirty="0" err="1">
              <a:solidFill>
                <a:schemeClr val="accent5">
                  <a:lumMod val="50000"/>
                </a:schemeClr>
              </a:solidFill>
              <a:latin typeface="Cambria" pitchFamily="18" charset="0"/>
              <a:ea typeface="Cambria" pitchFamily="18" charset="0"/>
            </a:rPr>
            <a:t>индикатора</a:t>
          </a:r>
          <a:r>
            <a:rPr lang="en-US" sz="1800" dirty="0">
              <a:solidFill>
                <a:schemeClr val="accent5">
                  <a:lumMod val="50000"/>
                </a:schemeClr>
              </a:solidFill>
              <a:latin typeface="Cambria" pitchFamily="18" charset="0"/>
              <a:ea typeface="Cambria" pitchFamily="18" charset="0"/>
            </a:rPr>
            <a:t> </a:t>
          </a:r>
          <a:r>
            <a:rPr lang="en-US" sz="1800" dirty="0" err="1">
              <a:solidFill>
                <a:schemeClr val="accent5">
                  <a:lumMod val="50000"/>
                </a:schemeClr>
              </a:solidFill>
              <a:latin typeface="Cambria" pitchFamily="18" charset="0"/>
              <a:ea typeface="Cambria" pitchFamily="18" charset="0"/>
            </a:rPr>
            <a:t>често</a:t>
          </a:r>
          <a:r>
            <a:rPr lang="en-US" sz="1800" dirty="0">
              <a:solidFill>
                <a:schemeClr val="accent5">
                  <a:lumMod val="50000"/>
                </a:schemeClr>
              </a:solidFill>
              <a:latin typeface="Cambria" pitchFamily="18" charset="0"/>
              <a:ea typeface="Cambria" pitchFamily="18" charset="0"/>
            </a:rPr>
            <a:t> </a:t>
          </a:r>
          <a:r>
            <a:rPr lang="en-US" sz="1800" dirty="0" err="1">
              <a:solidFill>
                <a:schemeClr val="accent5">
                  <a:lumMod val="50000"/>
                </a:schemeClr>
              </a:solidFill>
              <a:latin typeface="Cambria" pitchFamily="18" charset="0"/>
              <a:ea typeface="Cambria" pitchFamily="18" charset="0"/>
            </a:rPr>
            <a:t>се</a:t>
          </a:r>
          <a:r>
            <a:rPr lang="en-US" sz="1800" dirty="0">
              <a:solidFill>
                <a:schemeClr val="accent5">
                  <a:lumMod val="50000"/>
                </a:schemeClr>
              </a:solidFill>
              <a:latin typeface="Cambria" pitchFamily="18" charset="0"/>
              <a:ea typeface="Cambria" pitchFamily="18" charset="0"/>
            </a:rPr>
            <a:t> </a:t>
          </a:r>
          <a:r>
            <a:rPr lang="en-US" sz="1800" dirty="0" err="1">
              <a:solidFill>
                <a:schemeClr val="accent5">
                  <a:lumMod val="50000"/>
                </a:schemeClr>
              </a:solidFill>
              <a:latin typeface="Cambria" pitchFamily="18" charset="0"/>
              <a:ea typeface="Cambria" pitchFamily="18" charset="0"/>
            </a:rPr>
            <a:t>реализује</a:t>
          </a:r>
          <a:r>
            <a:rPr lang="en-US" sz="1800" dirty="0">
              <a:solidFill>
                <a:schemeClr val="accent5">
                  <a:lumMod val="50000"/>
                </a:schemeClr>
              </a:solidFill>
              <a:latin typeface="Cambria" pitchFamily="18" charset="0"/>
              <a:ea typeface="Cambria" pitchFamily="18" charset="0"/>
            </a:rPr>
            <a:t> </a:t>
          </a:r>
          <a:r>
            <a:rPr lang="en-US" sz="1800" dirty="0" err="1">
              <a:solidFill>
                <a:schemeClr val="accent5">
                  <a:lumMod val="50000"/>
                </a:schemeClr>
              </a:solidFill>
              <a:latin typeface="Cambria" pitchFamily="18" charset="0"/>
              <a:ea typeface="Cambria" pitchFamily="18" charset="0"/>
            </a:rPr>
            <a:t>кроз</a:t>
          </a:r>
          <a:r>
            <a:rPr lang="en-US" sz="1800" dirty="0">
              <a:solidFill>
                <a:schemeClr val="accent5">
                  <a:lumMod val="50000"/>
                </a:schemeClr>
              </a:solidFill>
              <a:latin typeface="Cambria" pitchFamily="18" charset="0"/>
              <a:ea typeface="Cambria" pitchFamily="18" charset="0"/>
            </a:rPr>
            <a:t> </a:t>
          </a:r>
          <a:r>
            <a:rPr lang="en-US" sz="1800" dirty="0" err="1">
              <a:solidFill>
                <a:schemeClr val="accent5">
                  <a:lumMod val="50000"/>
                </a:schemeClr>
              </a:solidFill>
              <a:latin typeface="Cambria" pitchFamily="18" charset="0"/>
              <a:ea typeface="Cambria" pitchFamily="18" charset="0"/>
            </a:rPr>
            <a:t>гравитациони</a:t>
          </a:r>
          <a:r>
            <a:rPr lang="en-US" sz="1800" dirty="0">
              <a:solidFill>
                <a:schemeClr val="accent5">
                  <a:lumMod val="50000"/>
                </a:schemeClr>
              </a:solidFill>
              <a:latin typeface="Cambria" pitchFamily="18" charset="0"/>
              <a:ea typeface="Cambria" pitchFamily="18" charset="0"/>
            </a:rPr>
            <a:t> </a:t>
          </a:r>
          <a:r>
            <a:rPr lang="en-US" sz="1800" dirty="0" err="1">
              <a:solidFill>
                <a:schemeClr val="accent5">
                  <a:lumMod val="50000"/>
                </a:schemeClr>
              </a:solidFill>
              <a:latin typeface="Cambria" pitchFamily="18" charset="0"/>
              <a:ea typeface="Cambria" pitchFamily="18" charset="0"/>
            </a:rPr>
            <a:t>модел</a:t>
          </a:r>
          <a:r>
            <a:rPr lang="en-US" sz="1800" dirty="0">
              <a:solidFill>
                <a:schemeClr val="accent5">
                  <a:lumMod val="50000"/>
                </a:schemeClr>
              </a:solidFill>
              <a:latin typeface="Cambria" pitchFamily="18" charset="0"/>
              <a:ea typeface="Cambria" pitchFamily="18" charset="0"/>
            </a:rPr>
            <a:t> </a:t>
          </a:r>
          <a:r>
            <a:rPr lang="en-US" sz="1800" dirty="0" err="1">
              <a:solidFill>
                <a:schemeClr val="accent5">
                  <a:lumMod val="50000"/>
                </a:schemeClr>
              </a:solidFill>
              <a:latin typeface="Cambria" pitchFamily="18" charset="0"/>
              <a:ea typeface="Cambria" pitchFamily="18" charset="0"/>
            </a:rPr>
            <a:t>доступности</a:t>
          </a:r>
          <a:r>
            <a:rPr lang="en-US" sz="1800" dirty="0">
              <a:solidFill>
                <a:schemeClr val="accent5">
                  <a:lumMod val="50000"/>
                </a:schemeClr>
              </a:solidFill>
              <a:latin typeface="Cambria" pitchFamily="18" charset="0"/>
              <a:ea typeface="Cambria" pitchFamily="18" charset="0"/>
            </a:rPr>
            <a:t> </a:t>
          </a:r>
          <a:r>
            <a:rPr lang="en-US" sz="1800" dirty="0" err="1">
              <a:solidFill>
                <a:schemeClr val="accent5">
                  <a:lumMod val="50000"/>
                </a:schemeClr>
              </a:solidFill>
              <a:latin typeface="Cambria" pitchFamily="18" charset="0"/>
              <a:ea typeface="Cambria" pitchFamily="18" charset="0"/>
            </a:rPr>
            <a:t>одређене</a:t>
          </a:r>
          <a:r>
            <a:rPr lang="en-US" sz="1800" dirty="0">
              <a:solidFill>
                <a:schemeClr val="accent5">
                  <a:lumMod val="50000"/>
                </a:schemeClr>
              </a:solidFill>
              <a:latin typeface="Cambria" pitchFamily="18" charset="0"/>
              <a:ea typeface="Cambria" pitchFamily="18" charset="0"/>
            </a:rPr>
            <a:t> </a:t>
          </a:r>
          <a:r>
            <a:rPr lang="en-US" sz="1800" dirty="0" err="1">
              <a:solidFill>
                <a:schemeClr val="accent5">
                  <a:lumMod val="50000"/>
                </a:schemeClr>
              </a:solidFill>
              <a:latin typeface="Cambria" pitchFamily="18" charset="0"/>
              <a:ea typeface="Cambria" pitchFamily="18" charset="0"/>
            </a:rPr>
            <a:t>активности</a:t>
          </a:r>
          <a:r>
            <a:rPr lang="en-US" sz="1800" dirty="0">
              <a:solidFill>
                <a:schemeClr val="accent5">
                  <a:lumMod val="50000"/>
                </a:schemeClr>
              </a:solidFill>
              <a:latin typeface="Cambria" pitchFamily="18" charset="0"/>
              <a:ea typeface="Cambria" pitchFamily="18" charset="0"/>
            </a:rPr>
            <a:t>, </a:t>
          </a:r>
          <a:r>
            <a:rPr lang="en-US" sz="1800" dirty="0" err="1">
              <a:solidFill>
                <a:schemeClr val="accent5">
                  <a:lumMod val="50000"/>
                </a:schemeClr>
              </a:solidFill>
              <a:latin typeface="Cambria" pitchFamily="18" charset="0"/>
              <a:ea typeface="Cambria" pitchFamily="18" charset="0"/>
            </a:rPr>
            <a:t>где</a:t>
          </a:r>
          <a:r>
            <a:rPr lang="en-US" sz="1800" dirty="0">
              <a:solidFill>
                <a:schemeClr val="accent5">
                  <a:lumMod val="50000"/>
                </a:schemeClr>
              </a:solidFill>
              <a:latin typeface="Cambria" pitchFamily="18" charset="0"/>
              <a:ea typeface="Cambria" pitchFamily="18" charset="0"/>
            </a:rPr>
            <a:t> </a:t>
          </a:r>
          <a:r>
            <a:rPr lang="en-US" sz="1800" dirty="0" err="1">
              <a:solidFill>
                <a:schemeClr val="accent5">
                  <a:lumMod val="50000"/>
                </a:schemeClr>
              </a:solidFill>
              <a:latin typeface="Cambria" pitchFamily="18" charset="0"/>
              <a:ea typeface="Cambria" pitchFamily="18" charset="0"/>
            </a:rPr>
            <a:t>се</a:t>
          </a:r>
          <a:r>
            <a:rPr lang="en-US" sz="1800" dirty="0">
              <a:solidFill>
                <a:schemeClr val="accent5">
                  <a:lumMod val="50000"/>
                </a:schemeClr>
              </a:solidFill>
              <a:latin typeface="Cambria" pitchFamily="18" charset="0"/>
              <a:ea typeface="Cambria" pitchFamily="18" charset="0"/>
            </a:rPr>
            <a:t> </a:t>
          </a:r>
          <a:r>
            <a:rPr lang="en-US" sz="1800" dirty="0" err="1">
              <a:solidFill>
                <a:schemeClr val="accent5">
                  <a:lumMod val="50000"/>
                </a:schemeClr>
              </a:solidFill>
              <a:latin typeface="Cambria" pitchFamily="18" charset="0"/>
              <a:ea typeface="Cambria" pitchFamily="18" charset="0"/>
            </a:rPr>
            <a:t>на</a:t>
          </a:r>
          <a:r>
            <a:rPr lang="en-US" sz="1800" dirty="0">
              <a:solidFill>
                <a:schemeClr val="accent5">
                  <a:lumMod val="50000"/>
                </a:schemeClr>
              </a:solidFill>
              <a:latin typeface="Cambria" pitchFamily="18" charset="0"/>
              <a:ea typeface="Cambria" pitchFamily="18" charset="0"/>
            </a:rPr>
            <a:t> </a:t>
          </a:r>
          <a:r>
            <a:rPr lang="en-US" sz="1800" dirty="0" err="1">
              <a:solidFill>
                <a:schemeClr val="accent5">
                  <a:lumMod val="50000"/>
                </a:schemeClr>
              </a:solidFill>
              <a:latin typeface="Cambria" pitchFamily="18" charset="0"/>
              <a:ea typeface="Cambria" pitchFamily="18" charset="0"/>
            </a:rPr>
            <a:t>мапама</a:t>
          </a:r>
          <a:r>
            <a:rPr lang="en-US" sz="1800" dirty="0">
              <a:solidFill>
                <a:schemeClr val="accent5">
                  <a:lumMod val="50000"/>
                </a:schemeClr>
              </a:solidFill>
              <a:latin typeface="Cambria" pitchFamily="18" charset="0"/>
              <a:ea typeface="Cambria" pitchFamily="18" charset="0"/>
            </a:rPr>
            <a:t> </a:t>
          </a:r>
          <a:r>
            <a:rPr lang="en-US" sz="1800" dirty="0" err="1">
              <a:solidFill>
                <a:schemeClr val="accent5">
                  <a:lumMod val="50000"/>
                </a:schemeClr>
              </a:solidFill>
              <a:latin typeface="Cambria" pitchFamily="18" charset="0"/>
              <a:ea typeface="Cambria" pitchFamily="18" charset="0"/>
            </a:rPr>
            <a:t>обележавају</a:t>
          </a:r>
          <a:r>
            <a:rPr lang="en-US" sz="1800" dirty="0">
              <a:solidFill>
                <a:schemeClr val="accent5">
                  <a:lumMod val="50000"/>
                </a:schemeClr>
              </a:solidFill>
              <a:latin typeface="Cambria" pitchFamily="18" charset="0"/>
              <a:ea typeface="Cambria" pitchFamily="18" charset="0"/>
            </a:rPr>
            <a:t> </a:t>
          </a:r>
          <a:r>
            <a:rPr lang="en-US" sz="1800" dirty="0" err="1">
              <a:solidFill>
                <a:schemeClr val="accent5">
                  <a:lumMod val="50000"/>
                </a:schemeClr>
              </a:solidFill>
              <a:latin typeface="Cambria" pitchFamily="18" charset="0"/>
              <a:ea typeface="Cambria" pitchFamily="18" charset="0"/>
            </a:rPr>
            <a:t>зоне</a:t>
          </a:r>
          <a:r>
            <a:rPr lang="en-US" sz="1800" dirty="0">
              <a:solidFill>
                <a:schemeClr val="accent5">
                  <a:lumMod val="50000"/>
                </a:schemeClr>
              </a:solidFill>
              <a:latin typeface="Cambria" pitchFamily="18" charset="0"/>
              <a:ea typeface="Cambria" pitchFamily="18" charset="0"/>
            </a:rPr>
            <a:t> </a:t>
          </a:r>
          <a:r>
            <a:rPr lang="en-US" sz="1800" dirty="0" err="1">
              <a:solidFill>
                <a:schemeClr val="accent5">
                  <a:lumMod val="50000"/>
                </a:schemeClr>
              </a:solidFill>
              <a:latin typeface="Cambria" pitchFamily="18" charset="0"/>
              <a:ea typeface="Cambria" pitchFamily="18" charset="0"/>
            </a:rPr>
            <a:t>доступне</a:t>
          </a:r>
          <a:r>
            <a:rPr lang="en-US" sz="1800" dirty="0">
              <a:solidFill>
                <a:schemeClr val="accent5">
                  <a:lumMod val="50000"/>
                </a:schemeClr>
              </a:solidFill>
              <a:latin typeface="Cambria" pitchFamily="18" charset="0"/>
              <a:ea typeface="Cambria" pitchFamily="18" charset="0"/>
            </a:rPr>
            <a:t> </a:t>
          </a:r>
          <a:r>
            <a:rPr lang="en-US" sz="1800" dirty="0" err="1">
              <a:solidFill>
                <a:schemeClr val="accent5">
                  <a:lumMod val="50000"/>
                </a:schemeClr>
              </a:solidFill>
              <a:latin typeface="Cambria" pitchFamily="18" charset="0"/>
              <a:ea typeface="Cambria" pitchFamily="18" charset="0"/>
            </a:rPr>
            <a:t>за</a:t>
          </a:r>
          <a:r>
            <a:rPr lang="en-US" sz="1800" dirty="0">
              <a:solidFill>
                <a:schemeClr val="accent5">
                  <a:lumMod val="50000"/>
                </a:schemeClr>
              </a:solidFill>
              <a:latin typeface="Cambria" pitchFamily="18" charset="0"/>
              <a:ea typeface="Cambria" pitchFamily="18" charset="0"/>
            </a:rPr>
            <a:t> </a:t>
          </a:r>
          <a:r>
            <a:rPr lang="en-US" sz="1800" dirty="0" err="1">
              <a:solidFill>
                <a:schemeClr val="accent5">
                  <a:lumMod val="50000"/>
                </a:schemeClr>
              </a:solidFill>
              <a:latin typeface="Cambria" pitchFamily="18" charset="0"/>
              <a:ea typeface="Cambria" pitchFamily="18" charset="0"/>
            </a:rPr>
            <a:t>различите</a:t>
          </a:r>
          <a:r>
            <a:rPr lang="en-US" sz="1800" dirty="0">
              <a:solidFill>
                <a:schemeClr val="accent5">
                  <a:lumMod val="50000"/>
                </a:schemeClr>
              </a:solidFill>
              <a:latin typeface="Cambria" pitchFamily="18" charset="0"/>
              <a:ea typeface="Cambria" pitchFamily="18" charset="0"/>
            </a:rPr>
            <a:t> </a:t>
          </a:r>
          <a:r>
            <a:rPr lang="en-US" sz="1800" dirty="0" err="1">
              <a:solidFill>
                <a:schemeClr val="accent5">
                  <a:lumMod val="50000"/>
                </a:schemeClr>
              </a:solidFill>
              <a:latin typeface="Cambria" pitchFamily="18" charset="0"/>
              <a:ea typeface="Cambria" pitchFamily="18" charset="0"/>
            </a:rPr>
            <a:t>временске</a:t>
          </a:r>
          <a:r>
            <a:rPr lang="en-US" sz="1800" dirty="0">
              <a:solidFill>
                <a:schemeClr val="accent5">
                  <a:lumMod val="50000"/>
                </a:schemeClr>
              </a:solidFill>
              <a:latin typeface="Cambria" pitchFamily="18" charset="0"/>
              <a:ea typeface="Cambria" pitchFamily="18" charset="0"/>
            </a:rPr>
            <a:t> </a:t>
          </a:r>
          <a:r>
            <a:rPr lang="en-US" sz="1800" dirty="0" err="1">
              <a:solidFill>
                <a:schemeClr val="accent5">
                  <a:lumMod val="50000"/>
                </a:schemeClr>
              </a:solidFill>
              <a:latin typeface="Cambria" pitchFamily="18" charset="0"/>
              <a:ea typeface="Cambria" pitchFamily="18" charset="0"/>
            </a:rPr>
            <a:t>интервале</a:t>
          </a:r>
          <a:r>
            <a:rPr lang="en-US" sz="1800" dirty="0">
              <a:solidFill>
                <a:schemeClr val="accent5">
                  <a:lumMod val="50000"/>
                </a:schemeClr>
              </a:solidFill>
              <a:latin typeface="Cambria" pitchFamily="18" charset="0"/>
              <a:ea typeface="Cambria" pitchFamily="18" charset="0"/>
            </a:rPr>
            <a:t>.</a:t>
          </a:r>
        </a:p>
      </dgm:t>
    </dgm:pt>
    <dgm:pt modelId="{EC678A63-7BF9-4C64-824C-6FD60ECD69FA}" type="parTrans" cxnId="{81366CC4-0A89-47FC-925A-712B9679C84B}">
      <dgm:prSet/>
      <dgm:spPr/>
      <dgm:t>
        <a:bodyPr/>
        <a:lstStyle/>
        <a:p>
          <a:endParaRPr lang="en-US"/>
        </a:p>
      </dgm:t>
    </dgm:pt>
    <dgm:pt modelId="{C5BC66E6-69C7-46E6-92C0-BD3ED8F10075}" type="sibTrans" cxnId="{81366CC4-0A89-47FC-925A-712B9679C84B}">
      <dgm:prSet/>
      <dgm:spPr/>
      <dgm:t>
        <a:bodyPr/>
        <a:lstStyle/>
        <a:p>
          <a:endParaRPr lang="en-US"/>
        </a:p>
      </dgm:t>
    </dgm:pt>
    <dgm:pt modelId="{C2C57BE8-CBE3-4DE6-BDA4-BEA8775386A6}">
      <dgm:prSet custT="1"/>
      <dgm:spPr>
        <a:solidFill>
          <a:schemeClr val="accent5">
            <a:lumMod val="40000"/>
            <a:lumOff val="60000"/>
          </a:schemeClr>
        </a:solidFill>
        <a:ln>
          <a:solidFill>
            <a:schemeClr val="accent5">
              <a:lumMod val="50000"/>
            </a:schemeClr>
          </a:solidFill>
        </a:ln>
      </dgm:spPr>
      <dgm:t>
        <a:bodyPr/>
        <a:lstStyle/>
        <a:p>
          <a:r>
            <a:rPr lang="en-US" sz="2000" b="1" i="1" dirty="0" err="1">
              <a:solidFill>
                <a:schemeClr val="accent5">
                  <a:lumMod val="50000"/>
                </a:schemeClr>
              </a:solidFill>
              <a:latin typeface="Cambria" pitchFamily="18" charset="0"/>
              <a:ea typeface="Cambria" pitchFamily="18" charset="0"/>
            </a:rPr>
            <a:t>Индикатори</a:t>
          </a:r>
          <a:r>
            <a:rPr lang="en-US" sz="2000" b="1" i="1" dirty="0">
              <a:solidFill>
                <a:schemeClr val="accent5">
                  <a:lumMod val="50000"/>
                </a:schemeClr>
              </a:solidFill>
              <a:latin typeface="Cambria" pitchFamily="18" charset="0"/>
              <a:ea typeface="Cambria" pitchFamily="18" charset="0"/>
            </a:rPr>
            <a:t> </a:t>
          </a:r>
          <a:r>
            <a:rPr lang="en-US" sz="2000" b="1" i="1" dirty="0" err="1">
              <a:solidFill>
                <a:schemeClr val="accent5">
                  <a:lumMod val="50000"/>
                </a:schemeClr>
              </a:solidFill>
              <a:latin typeface="Cambria" pitchFamily="18" charset="0"/>
              <a:ea typeface="Cambria" pitchFamily="18" charset="0"/>
            </a:rPr>
            <a:t>оријентисани</a:t>
          </a:r>
          <a:r>
            <a:rPr lang="en-US" sz="2000" b="1" i="1" dirty="0">
              <a:solidFill>
                <a:schemeClr val="accent5">
                  <a:lumMod val="50000"/>
                </a:schemeClr>
              </a:solidFill>
              <a:latin typeface="Cambria" pitchFamily="18" charset="0"/>
              <a:ea typeface="Cambria" pitchFamily="18" charset="0"/>
            </a:rPr>
            <a:t> </a:t>
          </a:r>
          <a:r>
            <a:rPr lang="en-US" sz="2000" b="1" i="1" dirty="0" err="1">
              <a:solidFill>
                <a:schemeClr val="accent5">
                  <a:lumMod val="50000"/>
                </a:schemeClr>
              </a:solidFill>
              <a:latin typeface="Cambria" pitchFamily="18" charset="0"/>
              <a:ea typeface="Cambria" pitchFamily="18" charset="0"/>
            </a:rPr>
            <a:t>ка</a:t>
          </a:r>
          <a:r>
            <a:rPr lang="en-US" sz="2000" b="1" i="1" dirty="0">
              <a:solidFill>
                <a:schemeClr val="accent5">
                  <a:lumMod val="50000"/>
                </a:schemeClr>
              </a:solidFill>
              <a:latin typeface="Cambria" pitchFamily="18" charset="0"/>
              <a:ea typeface="Cambria" pitchFamily="18" charset="0"/>
            </a:rPr>
            <a:t> </a:t>
          </a:r>
          <a:r>
            <a:rPr lang="en-US" sz="2000" b="1" i="1" dirty="0" err="1">
              <a:solidFill>
                <a:schemeClr val="accent5">
                  <a:lumMod val="50000"/>
                </a:schemeClr>
              </a:solidFill>
              <a:latin typeface="Cambria" pitchFamily="18" charset="0"/>
              <a:ea typeface="Cambria" pitchFamily="18" charset="0"/>
            </a:rPr>
            <a:t>људима</a:t>
          </a:r>
          <a:r>
            <a:rPr lang="en-US" sz="2000" b="1" dirty="0">
              <a:solidFill>
                <a:schemeClr val="accent5">
                  <a:lumMod val="50000"/>
                </a:schemeClr>
              </a:solidFill>
              <a:latin typeface="Cambria" pitchFamily="18" charset="0"/>
              <a:ea typeface="Cambria" pitchFamily="18" charset="0"/>
            </a:rPr>
            <a:t> </a:t>
          </a:r>
        </a:p>
      </dgm:t>
    </dgm:pt>
    <dgm:pt modelId="{077A92FF-CE7C-45BF-A5CD-FD0F1A273214}" type="parTrans" cxnId="{66195996-DBC4-4B25-94F7-26784C23EDE8}">
      <dgm:prSet/>
      <dgm:spPr/>
      <dgm:t>
        <a:bodyPr/>
        <a:lstStyle/>
        <a:p>
          <a:endParaRPr lang="en-US"/>
        </a:p>
      </dgm:t>
    </dgm:pt>
    <dgm:pt modelId="{36AB7627-CC70-4616-AEF4-B58ED49758CA}" type="sibTrans" cxnId="{66195996-DBC4-4B25-94F7-26784C23EDE8}">
      <dgm:prSet/>
      <dgm:spPr/>
      <dgm:t>
        <a:bodyPr/>
        <a:lstStyle/>
        <a:p>
          <a:endParaRPr lang="en-US"/>
        </a:p>
      </dgm:t>
    </dgm:pt>
    <dgm:pt modelId="{DE0DADDB-B549-4509-A4B4-59CE7B4B714F}">
      <dgm:prSet custT="1"/>
      <dgm:spPr/>
      <dgm:t>
        <a:bodyPr/>
        <a:lstStyle/>
        <a:p>
          <a:pPr algn="just"/>
          <a:r>
            <a:rPr lang="sr-Cyrl-RS" sz="1800" dirty="0">
              <a:solidFill>
                <a:schemeClr val="accent5">
                  <a:lumMod val="50000"/>
                </a:schemeClr>
              </a:solidFill>
              <a:latin typeface="Cambria" pitchFamily="18" charset="0"/>
              <a:ea typeface="Cambria" pitchFamily="18" charset="0"/>
            </a:rPr>
            <a:t>Ови индикатори описују приступачност на индивидуалном нивоу анализирајући колико активности (пословних и рекреативних) људи могу реализовати узимајући у обзир своје доступно време и квалитет транспортног система.</a:t>
          </a:r>
          <a:endParaRPr lang="en-US" sz="1800" dirty="0">
            <a:solidFill>
              <a:schemeClr val="accent5">
                <a:lumMod val="50000"/>
              </a:schemeClr>
            </a:solidFill>
            <a:latin typeface="Cambria" pitchFamily="18" charset="0"/>
            <a:ea typeface="Cambria" pitchFamily="18" charset="0"/>
          </a:endParaRPr>
        </a:p>
      </dgm:t>
    </dgm:pt>
    <dgm:pt modelId="{D37387F4-6814-4432-ADC9-D4F3C0DE1D83}" type="parTrans" cxnId="{D360BA56-DAA5-4E89-8A2D-D2352A33BC08}">
      <dgm:prSet/>
      <dgm:spPr/>
      <dgm:t>
        <a:bodyPr/>
        <a:lstStyle/>
        <a:p>
          <a:endParaRPr lang="en-US"/>
        </a:p>
      </dgm:t>
    </dgm:pt>
    <dgm:pt modelId="{EC6B31D0-2A4C-4946-A69B-B4BFCB0BAB91}" type="sibTrans" cxnId="{D360BA56-DAA5-4E89-8A2D-D2352A33BC08}">
      <dgm:prSet/>
      <dgm:spPr/>
      <dgm:t>
        <a:bodyPr/>
        <a:lstStyle/>
        <a:p>
          <a:endParaRPr lang="en-US"/>
        </a:p>
      </dgm:t>
    </dgm:pt>
    <dgm:pt modelId="{73E7D476-14EC-4765-A154-9F3E19AAEB0B}" type="pres">
      <dgm:prSet presAssocID="{EF158AFC-87BA-4AF7-B78A-720C20E4E4A9}" presName="linear" presStyleCnt="0">
        <dgm:presLayoutVars>
          <dgm:dir/>
          <dgm:animLvl val="lvl"/>
          <dgm:resizeHandles val="exact"/>
        </dgm:presLayoutVars>
      </dgm:prSet>
      <dgm:spPr/>
    </dgm:pt>
    <dgm:pt modelId="{51FDDA25-4B65-4841-BD30-1654C60C3237}" type="pres">
      <dgm:prSet presAssocID="{F716AD06-CFFF-4A5C-81B7-7B4D16C76D9E}" presName="parentLin" presStyleCnt="0"/>
      <dgm:spPr/>
    </dgm:pt>
    <dgm:pt modelId="{EC484CDC-187B-4EDF-9065-A92478D504E3}" type="pres">
      <dgm:prSet presAssocID="{F716AD06-CFFF-4A5C-81B7-7B4D16C76D9E}" presName="parentLeftMargin" presStyleLbl="node1" presStyleIdx="0" presStyleCnt="3"/>
      <dgm:spPr/>
    </dgm:pt>
    <dgm:pt modelId="{B7CD6B2B-58D1-409C-AA98-F8593330A218}" type="pres">
      <dgm:prSet presAssocID="{F716AD06-CFFF-4A5C-81B7-7B4D16C76D9E}" presName="parentText" presStyleLbl="node1" presStyleIdx="0" presStyleCnt="3" custScaleX="67136" custScaleY="105832">
        <dgm:presLayoutVars>
          <dgm:chMax val="0"/>
          <dgm:bulletEnabled val="1"/>
        </dgm:presLayoutVars>
      </dgm:prSet>
      <dgm:spPr/>
    </dgm:pt>
    <dgm:pt modelId="{443C23FE-D449-4C27-9680-D0553E611D7A}" type="pres">
      <dgm:prSet presAssocID="{F716AD06-CFFF-4A5C-81B7-7B4D16C76D9E}" presName="negativeSpace" presStyleCnt="0"/>
      <dgm:spPr/>
    </dgm:pt>
    <dgm:pt modelId="{C46214A3-7F1C-4357-862A-F573A0D1CADC}" type="pres">
      <dgm:prSet presAssocID="{F716AD06-CFFF-4A5C-81B7-7B4D16C76D9E}" presName="childText" presStyleLbl="conFgAcc1" presStyleIdx="0" presStyleCnt="3">
        <dgm:presLayoutVars>
          <dgm:bulletEnabled val="1"/>
        </dgm:presLayoutVars>
      </dgm:prSet>
      <dgm:spPr/>
    </dgm:pt>
    <dgm:pt modelId="{192CE760-71A2-45BA-B5E0-7A901F95C279}" type="pres">
      <dgm:prSet presAssocID="{0F109EC7-0F00-44A8-90F3-4CEF5CB979AA}" presName="spaceBetweenRectangles" presStyleCnt="0"/>
      <dgm:spPr/>
    </dgm:pt>
    <dgm:pt modelId="{B6E40BB9-3974-483F-B1AE-4DE8CBCDE111}" type="pres">
      <dgm:prSet presAssocID="{D25C58B0-7CD7-44D1-B97E-018AFB4F71C2}" presName="parentLin" presStyleCnt="0"/>
      <dgm:spPr/>
    </dgm:pt>
    <dgm:pt modelId="{C3B1045A-DD83-4335-A6FF-BB95CD2FAFF1}" type="pres">
      <dgm:prSet presAssocID="{D25C58B0-7CD7-44D1-B97E-018AFB4F71C2}" presName="parentLeftMargin" presStyleLbl="node1" presStyleIdx="0" presStyleCnt="3"/>
      <dgm:spPr/>
    </dgm:pt>
    <dgm:pt modelId="{3DB84253-515B-4CD7-9C27-010E413F10ED}" type="pres">
      <dgm:prSet presAssocID="{D25C58B0-7CD7-44D1-B97E-018AFB4F71C2}" presName="parentText" presStyleLbl="node1" presStyleIdx="1" presStyleCnt="3" custScaleX="50369">
        <dgm:presLayoutVars>
          <dgm:chMax val="0"/>
          <dgm:bulletEnabled val="1"/>
        </dgm:presLayoutVars>
      </dgm:prSet>
      <dgm:spPr/>
    </dgm:pt>
    <dgm:pt modelId="{AF1B13F8-53EA-408A-97C0-C2B820DC7778}" type="pres">
      <dgm:prSet presAssocID="{D25C58B0-7CD7-44D1-B97E-018AFB4F71C2}" presName="negativeSpace" presStyleCnt="0"/>
      <dgm:spPr/>
    </dgm:pt>
    <dgm:pt modelId="{5BA0274B-7DF9-43FF-B491-CA7935E8A18A}" type="pres">
      <dgm:prSet presAssocID="{D25C58B0-7CD7-44D1-B97E-018AFB4F71C2}" presName="childText" presStyleLbl="conFgAcc1" presStyleIdx="1" presStyleCnt="3">
        <dgm:presLayoutVars>
          <dgm:bulletEnabled val="1"/>
        </dgm:presLayoutVars>
      </dgm:prSet>
      <dgm:spPr/>
    </dgm:pt>
    <dgm:pt modelId="{D152265C-6761-4D2F-BA17-F03328EB7BAA}" type="pres">
      <dgm:prSet presAssocID="{93F1D9B2-E457-4AA1-B97C-C67E26E4EC42}" presName="spaceBetweenRectangles" presStyleCnt="0"/>
      <dgm:spPr/>
    </dgm:pt>
    <dgm:pt modelId="{8D3A53D0-1F57-4729-AE9F-6D13E7B4E032}" type="pres">
      <dgm:prSet presAssocID="{C2C57BE8-CBE3-4DE6-BDA4-BEA8775386A6}" presName="parentLin" presStyleCnt="0"/>
      <dgm:spPr/>
    </dgm:pt>
    <dgm:pt modelId="{5876CCD2-FEDE-4BA2-8F09-1DA0A23DBFB0}" type="pres">
      <dgm:prSet presAssocID="{C2C57BE8-CBE3-4DE6-BDA4-BEA8775386A6}" presName="parentLeftMargin" presStyleLbl="node1" presStyleIdx="1" presStyleCnt="3"/>
      <dgm:spPr/>
    </dgm:pt>
    <dgm:pt modelId="{80296484-1458-450B-8CF9-10D208D7294A}" type="pres">
      <dgm:prSet presAssocID="{C2C57BE8-CBE3-4DE6-BDA4-BEA8775386A6}" presName="parentText" presStyleLbl="node1" presStyleIdx="2" presStyleCnt="3" custScaleX="77532">
        <dgm:presLayoutVars>
          <dgm:chMax val="0"/>
          <dgm:bulletEnabled val="1"/>
        </dgm:presLayoutVars>
      </dgm:prSet>
      <dgm:spPr/>
    </dgm:pt>
    <dgm:pt modelId="{1965C2C2-1F32-4A8D-86EB-0CF251469F82}" type="pres">
      <dgm:prSet presAssocID="{C2C57BE8-CBE3-4DE6-BDA4-BEA8775386A6}" presName="negativeSpace" presStyleCnt="0"/>
      <dgm:spPr/>
    </dgm:pt>
    <dgm:pt modelId="{C2AE4F08-B32C-4A57-A691-63024631402D}" type="pres">
      <dgm:prSet presAssocID="{C2C57BE8-CBE3-4DE6-BDA4-BEA8775386A6}" presName="childText" presStyleLbl="conFgAcc1" presStyleIdx="2" presStyleCnt="3">
        <dgm:presLayoutVars>
          <dgm:bulletEnabled val="1"/>
        </dgm:presLayoutVars>
      </dgm:prSet>
      <dgm:spPr/>
    </dgm:pt>
  </dgm:ptLst>
  <dgm:cxnLst>
    <dgm:cxn modelId="{9556A509-F092-44E2-A6E3-9A3F6F07F405}" type="presOf" srcId="{A3A49771-0EF5-4E67-9975-AF5C1CA80FB5}" destId="{5BA0274B-7DF9-43FF-B491-CA7935E8A18A}" srcOrd="0" destOrd="0" presId="urn:microsoft.com/office/officeart/2005/8/layout/list1"/>
    <dgm:cxn modelId="{1CDAB42B-B9D4-4671-91C3-D144D910E3B6}" type="presOf" srcId="{C2C57BE8-CBE3-4DE6-BDA4-BEA8775386A6}" destId="{5876CCD2-FEDE-4BA2-8F09-1DA0A23DBFB0}" srcOrd="0" destOrd="0" presId="urn:microsoft.com/office/officeart/2005/8/layout/list1"/>
    <dgm:cxn modelId="{DD83905D-D152-4234-AC94-EBCA13A1687F}" type="presOf" srcId="{F716AD06-CFFF-4A5C-81B7-7B4D16C76D9E}" destId="{B7CD6B2B-58D1-409C-AA98-F8593330A218}" srcOrd="1" destOrd="0" presId="urn:microsoft.com/office/officeart/2005/8/layout/list1"/>
    <dgm:cxn modelId="{362CCA48-6866-4992-A216-C8328AD3ACF0}" type="presOf" srcId="{C2C57BE8-CBE3-4DE6-BDA4-BEA8775386A6}" destId="{80296484-1458-450B-8CF9-10D208D7294A}" srcOrd="1" destOrd="0" presId="urn:microsoft.com/office/officeart/2005/8/layout/list1"/>
    <dgm:cxn modelId="{D360BA56-DAA5-4E89-8A2D-D2352A33BC08}" srcId="{C2C57BE8-CBE3-4DE6-BDA4-BEA8775386A6}" destId="{DE0DADDB-B549-4509-A4B4-59CE7B4B714F}" srcOrd="0" destOrd="0" parTransId="{D37387F4-6814-4432-ADC9-D4F3C0DE1D83}" sibTransId="{EC6B31D0-2A4C-4946-A69B-B4BFCB0BAB91}"/>
    <dgm:cxn modelId="{BB3CE581-4568-4CAB-8B06-34384FB6670E}" type="presOf" srcId="{DE0DADDB-B549-4509-A4B4-59CE7B4B714F}" destId="{C2AE4F08-B32C-4A57-A691-63024631402D}" srcOrd="0" destOrd="0" presId="urn:microsoft.com/office/officeart/2005/8/layout/list1"/>
    <dgm:cxn modelId="{66195996-DBC4-4B25-94F7-26784C23EDE8}" srcId="{EF158AFC-87BA-4AF7-B78A-720C20E4E4A9}" destId="{C2C57BE8-CBE3-4DE6-BDA4-BEA8775386A6}" srcOrd="2" destOrd="0" parTransId="{077A92FF-CE7C-45BF-A5CD-FD0F1A273214}" sibTransId="{36AB7627-CC70-4616-AEF4-B58ED49758CA}"/>
    <dgm:cxn modelId="{7DCCE596-A371-4F34-8768-D40170BD9D3F}" srcId="{EF158AFC-87BA-4AF7-B78A-720C20E4E4A9}" destId="{F716AD06-CFFF-4A5C-81B7-7B4D16C76D9E}" srcOrd="0" destOrd="0" parTransId="{777DF23B-BBB3-4F97-B703-C5E3476589DE}" sibTransId="{0F109EC7-0F00-44A8-90F3-4CEF5CB979AA}"/>
    <dgm:cxn modelId="{318B78A1-8E0B-4EE6-81B7-126120E2DEEF}" type="presOf" srcId="{D25C58B0-7CD7-44D1-B97E-018AFB4F71C2}" destId="{3DB84253-515B-4CD7-9C27-010E413F10ED}" srcOrd="1" destOrd="0" presId="urn:microsoft.com/office/officeart/2005/8/layout/list1"/>
    <dgm:cxn modelId="{EF7898B3-01CB-439F-AD47-9A5A47FCCCBE}" type="presOf" srcId="{D936CC43-AD93-4454-8478-0A50742F7055}" destId="{C46214A3-7F1C-4357-862A-F573A0D1CADC}" srcOrd="0" destOrd="0" presId="urn:microsoft.com/office/officeart/2005/8/layout/list1"/>
    <dgm:cxn modelId="{788D6EB8-AB6C-4D00-B1A1-03156A108E88}" srcId="{EF158AFC-87BA-4AF7-B78A-720C20E4E4A9}" destId="{D25C58B0-7CD7-44D1-B97E-018AFB4F71C2}" srcOrd="1" destOrd="0" parTransId="{62AB1753-20FF-4389-9FFF-A8B2B5CBD624}" sibTransId="{93F1D9B2-E457-4AA1-B97C-C67E26E4EC42}"/>
    <dgm:cxn modelId="{81366CC4-0A89-47FC-925A-712B9679C84B}" srcId="{D25C58B0-7CD7-44D1-B97E-018AFB4F71C2}" destId="{A3A49771-0EF5-4E67-9975-AF5C1CA80FB5}" srcOrd="0" destOrd="0" parTransId="{EC678A63-7BF9-4C64-824C-6FD60ECD69FA}" sibTransId="{C5BC66E6-69C7-46E6-92C0-BD3ED8F10075}"/>
    <dgm:cxn modelId="{537988E3-0ADE-46F6-A9D4-5FD8A0CDECB9}" type="presOf" srcId="{D25C58B0-7CD7-44D1-B97E-018AFB4F71C2}" destId="{C3B1045A-DD83-4335-A6FF-BB95CD2FAFF1}" srcOrd="0" destOrd="0" presId="urn:microsoft.com/office/officeart/2005/8/layout/list1"/>
    <dgm:cxn modelId="{00004DE4-8F3E-4E9F-AE12-915029AF63E0}" srcId="{F716AD06-CFFF-4A5C-81B7-7B4D16C76D9E}" destId="{D936CC43-AD93-4454-8478-0A50742F7055}" srcOrd="0" destOrd="0" parTransId="{FA3B2AB3-8CF0-432E-9FEA-612394F46F9D}" sibTransId="{F83E9F48-C38D-4FDA-A1F3-4AD487986B0D}"/>
    <dgm:cxn modelId="{D7A787EF-177F-48EF-8D82-74A5CDFBCC7A}" type="presOf" srcId="{F716AD06-CFFF-4A5C-81B7-7B4D16C76D9E}" destId="{EC484CDC-187B-4EDF-9065-A92478D504E3}" srcOrd="0" destOrd="0" presId="urn:microsoft.com/office/officeart/2005/8/layout/list1"/>
    <dgm:cxn modelId="{FB40E6F2-2379-4FD7-969B-BD5BE05377B0}" type="presOf" srcId="{EF158AFC-87BA-4AF7-B78A-720C20E4E4A9}" destId="{73E7D476-14EC-4765-A154-9F3E19AAEB0B}" srcOrd="0" destOrd="0" presId="urn:microsoft.com/office/officeart/2005/8/layout/list1"/>
    <dgm:cxn modelId="{1596C209-8FB0-4C7C-B51E-B92E49765F07}" type="presParOf" srcId="{73E7D476-14EC-4765-A154-9F3E19AAEB0B}" destId="{51FDDA25-4B65-4841-BD30-1654C60C3237}" srcOrd="0" destOrd="0" presId="urn:microsoft.com/office/officeart/2005/8/layout/list1"/>
    <dgm:cxn modelId="{0FDE1A46-8005-4A96-99AA-E23672464A65}" type="presParOf" srcId="{51FDDA25-4B65-4841-BD30-1654C60C3237}" destId="{EC484CDC-187B-4EDF-9065-A92478D504E3}" srcOrd="0" destOrd="0" presId="urn:microsoft.com/office/officeart/2005/8/layout/list1"/>
    <dgm:cxn modelId="{814A4391-2610-469B-BC40-FC6195087D98}" type="presParOf" srcId="{51FDDA25-4B65-4841-BD30-1654C60C3237}" destId="{B7CD6B2B-58D1-409C-AA98-F8593330A218}" srcOrd="1" destOrd="0" presId="urn:microsoft.com/office/officeart/2005/8/layout/list1"/>
    <dgm:cxn modelId="{15623C01-7EA7-4245-A109-21A7A1E809F6}" type="presParOf" srcId="{73E7D476-14EC-4765-A154-9F3E19AAEB0B}" destId="{443C23FE-D449-4C27-9680-D0553E611D7A}" srcOrd="1" destOrd="0" presId="urn:microsoft.com/office/officeart/2005/8/layout/list1"/>
    <dgm:cxn modelId="{F1604C2D-4704-4DA9-9142-8C72AE45678F}" type="presParOf" srcId="{73E7D476-14EC-4765-A154-9F3E19AAEB0B}" destId="{C46214A3-7F1C-4357-862A-F573A0D1CADC}" srcOrd="2" destOrd="0" presId="urn:microsoft.com/office/officeart/2005/8/layout/list1"/>
    <dgm:cxn modelId="{255B41B6-40BB-4027-A924-B8FC6D17E068}" type="presParOf" srcId="{73E7D476-14EC-4765-A154-9F3E19AAEB0B}" destId="{192CE760-71A2-45BA-B5E0-7A901F95C279}" srcOrd="3" destOrd="0" presId="urn:microsoft.com/office/officeart/2005/8/layout/list1"/>
    <dgm:cxn modelId="{E29E5AC3-EB39-4D31-A0D1-25B53F5202C7}" type="presParOf" srcId="{73E7D476-14EC-4765-A154-9F3E19AAEB0B}" destId="{B6E40BB9-3974-483F-B1AE-4DE8CBCDE111}" srcOrd="4" destOrd="0" presId="urn:microsoft.com/office/officeart/2005/8/layout/list1"/>
    <dgm:cxn modelId="{3071E736-80C5-4CE7-BC0E-36C1D155FBF1}" type="presParOf" srcId="{B6E40BB9-3974-483F-B1AE-4DE8CBCDE111}" destId="{C3B1045A-DD83-4335-A6FF-BB95CD2FAFF1}" srcOrd="0" destOrd="0" presId="urn:microsoft.com/office/officeart/2005/8/layout/list1"/>
    <dgm:cxn modelId="{93009903-DAF0-42BB-B09B-61FD018E7852}" type="presParOf" srcId="{B6E40BB9-3974-483F-B1AE-4DE8CBCDE111}" destId="{3DB84253-515B-4CD7-9C27-010E413F10ED}" srcOrd="1" destOrd="0" presId="urn:microsoft.com/office/officeart/2005/8/layout/list1"/>
    <dgm:cxn modelId="{516F4F75-5045-48B5-AA67-1ED846674125}" type="presParOf" srcId="{73E7D476-14EC-4765-A154-9F3E19AAEB0B}" destId="{AF1B13F8-53EA-408A-97C0-C2B820DC7778}" srcOrd="5" destOrd="0" presId="urn:microsoft.com/office/officeart/2005/8/layout/list1"/>
    <dgm:cxn modelId="{4894BF76-FC19-4DD1-A433-FE7D6AE6785A}" type="presParOf" srcId="{73E7D476-14EC-4765-A154-9F3E19AAEB0B}" destId="{5BA0274B-7DF9-43FF-B491-CA7935E8A18A}" srcOrd="6" destOrd="0" presId="urn:microsoft.com/office/officeart/2005/8/layout/list1"/>
    <dgm:cxn modelId="{E13C264C-DB82-41C0-9743-1CA25486E2AB}" type="presParOf" srcId="{73E7D476-14EC-4765-A154-9F3E19AAEB0B}" destId="{D152265C-6761-4D2F-BA17-F03328EB7BAA}" srcOrd="7" destOrd="0" presId="urn:microsoft.com/office/officeart/2005/8/layout/list1"/>
    <dgm:cxn modelId="{7E9F5883-8047-4A61-8424-30CC0CBA8211}" type="presParOf" srcId="{73E7D476-14EC-4765-A154-9F3E19AAEB0B}" destId="{8D3A53D0-1F57-4729-AE9F-6D13E7B4E032}" srcOrd="8" destOrd="0" presId="urn:microsoft.com/office/officeart/2005/8/layout/list1"/>
    <dgm:cxn modelId="{D0F2CE77-A512-4E0B-A6EE-267356138A28}" type="presParOf" srcId="{8D3A53D0-1F57-4729-AE9F-6D13E7B4E032}" destId="{5876CCD2-FEDE-4BA2-8F09-1DA0A23DBFB0}" srcOrd="0" destOrd="0" presId="urn:microsoft.com/office/officeart/2005/8/layout/list1"/>
    <dgm:cxn modelId="{7C31F565-FA0B-4348-B4A5-4583146DD83D}" type="presParOf" srcId="{8D3A53D0-1F57-4729-AE9F-6D13E7B4E032}" destId="{80296484-1458-450B-8CF9-10D208D7294A}" srcOrd="1" destOrd="0" presId="urn:microsoft.com/office/officeart/2005/8/layout/list1"/>
    <dgm:cxn modelId="{BECD35FB-DCC7-4858-9C1F-84B550B8CDD6}" type="presParOf" srcId="{73E7D476-14EC-4765-A154-9F3E19AAEB0B}" destId="{1965C2C2-1F32-4A8D-86EB-0CF251469F82}" srcOrd="9" destOrd="0" presId="urn:microsoft.com/office/officeart/2005/8/layout/list1"/>
    <dgm:cxn modelId="{16E4E640-6C52-4390-B360-DDB5AF4DEA03}" type="presParOf" srcId="{73E7D476-14EC-4765-A154-9F3E19AAEB0B}" destId="{C2AE4F08-B32C-4A57-A691-63024631402D}"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46214A3-7F1C-4357-862A-F573A0D1CADC}">
      <dsp:nvSpPr>
        <dsp:cNvPr id="0" name=""/>
        <dsp:cNvSpPr/>
      </dsp:nvSpPr>
      <dsp:spPr>
        <a:xfrm>
          <a:off x="0" y="324247"/>
          <a:ext cx="11129553" cy="12096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63777" tIns="333248" rIns="863777" bIns="128016" numCol="1" spcCol="1270" anchor="t" anchorCtr="0">
          <a:noAutofit/>
        </a:bodyPr>
        <a:lstStyle/>
        <a:p>
          <a:pPr marL="171450" lvl="1" indent="-171450" algn="just" defTabSz="800100">
            <a:lnSpc>
              <a:spcPct val="90000"/>
            </a:lnSpc>
            <a:spcBef>
              <a:spcPct val="0"/>
            </a:spcBef>
            <a:spcAft>
              <a:spcPct val="15000"/>
            </a:spcAft>
            <a:buChar char="•"/>
          </a:pPr>
          <a:r>
            <a:rPr lang="sr-Cyrl-RS" sz="1800" kern="1200" dirty="0">
              <a:solidFill>
                <a:schemeClr val="accent5">
                  <a:lumMod val="50000"/>
                </a:schemeClr>
              </a:solidFill>
              <a:latin typeface="Cambria" pitchFamily="18" charset="0"/>
              <a:ea typeface="Cambria" pitchFamily="18" charset="0"/>
            </a:rPr>
            <a:t>У</a:t>
          </a:r>
          <a:r>
            <a:rPr lang="en-US" sz="1800" kern="1200" dirty="0" err="1">
              <a:solidFill>
                <a:schemeClr val="accent5">
                  <a:lumMod val="50000"/>
                </a:schemeClr>
              </a:solidFill>
              <a:latin typeface="Cambria" pitchFamily="18" charset="0"/>
              <a:ea typeface="Cambria" pitchFamily="18" charset="0"/>
            </a:rPr>
            <a:t>зимају</a:t>
          </a:r>
          <a:r>
            <a:rPr lang="en-US" sz="1800" kern="1200" dirty="0">
              <a:solidFill>
                <a:schemeClr val="accent5">
                  <a:lumMod val="50000"/>
                </a:schemeClr>
              </a:solidFill>
              <a:latin typeface="Cambria" pitchFamily="18" charset="0"/>
              <a:ea typeface="Cambria" pitchFamily="18" charset="0"/>
            </a:rPr>
            <a:t> у </a:t>
          </a:r>
          <a:r>
            <a:rPr lang="en-US" sz="1800" kern="1200" dirty="0" err="1">
              <a:solidFill>
                <a:schemeClr val="accent5">
                  <a:lumMod val="50000"/>
                </a:schemeClr>
              </a:solidFill>
              <a:latin typeface="Cambria" pitchFamily="18" charset="0"/>
              <a:ea typeface="Cambria" pitchFamily="18" charset="0"/>
            </a:rPr>
            <a:t>обзир</a:t>
          </a:r>
          <a:r>
            <a:rPr lang="en-US" sz="1800" kern="1200" dirty="0">
              <a:solidFill>
                <a:schemeClr val="accent5">
                  <a:lumMod val="50000"/>
                </a:schemeClr>
              </a:solidFill>
              <a:latin typeface="Cambria" pitchFamily="18" charset="0"/>
              <a:ea typeface="Cambria" pitchFamily="18" charset="0"/>
            </a:rPr>
            <a:t> </a:t>
          </a:r>
          <a:r>
            <a:rPr lang="en-US" sz="1800" kern="1200" dirty="0" err="1">
              <a:solidFill>
                <a:schemeClr val="accent5">
                  <a:lumMod val="50000"/>
                </a:schemeClr>
              </a:solidFill>
              <a:latin typeface="Cambria" pitchFamily="18" charset="0"/>
              <a:ea typeface="Cambria" pitchFamily="18" charset="0"/>
            </a:rPr>
            <a:t>карактеристике</a:t>
          </a:r>
          <a:r>
            <a:rPr lang="en-US" sz="1800" kern="1200" dirty="0">
              <a:solidFill>
                <a:schemeClr val="accent5">
                  <a:lumMod val="50000"/>
                </a:schemeClr>
              </a:solidFill>
              <a:latin typeface="Cambria" pitchFamily="18" charset="0"/>
              <a:ea typeface="Cambria" pitchFamily="18" charset="0"/>
            </a:rPr>
            <a:t> </a:t>
          </a:r>
          <a:r>
            <a:rPr lang="en-US" sz="1800" kern="1200" dirty="0" err="1">
              <a:solidFill>
                <a:schemeClr val="accent5">
                  <a:lumMod val="50000"/>
                </a:schemeClr>
              </a:solidFill>
              <a:latin typeface="Cambria" pitchFamily="18" charset="0"/>
              <a:ea typeface="Cambria" pitchFamily="18" charset="0"/>
            </a:rPr>
            <a:t>инфраструктуре</a:t>
          </a:r>
          <a:r>
            <a:rPr lang="en-US" sz="1800" kern="1200" dirty="0">
              <a:solidFill>
                <a:schemeClr val="accent5">
                  <a:lumMod val="50000"/>
                </a:schemeClr>
              </a:solidFill>
              <a:latin typeface="Cambria" pitchFamily="18" charset="0"/>
              <a:ea typeface="Cambria" pitchFamily="18" charset="0"/>
            </a:rPr>
            <a:t> у </a:t>
          </a:r>
          <a:r>
            <a:rPr lang="en-US" sz="1800" kern="1200" dirty="0" err="1">
              <a:solidFill>
                <a:schemeClr val="accent5">
                  <a:lumMod val="50000"/>
                </a:schemeClr>
              </a:solidFill>
              <a:latin typeface="Cambria" pitchFamily="18" charset="0"/>
              <a:ea typeface="Cambria" pitchFamily="18" charset="0"/>
            </a:rPr>
            <a:t>смислу</a:t>
          </a:r>
          <a:r>
            <a:rPr lang="en-US" sz="1800" kern="1200" dirty="0">
              <a:solidFill>
                <a:schemeClr val="accent5">
                  <a:lumMod val="50000"/>
                </a:schemeClr>
              </a:solidFill>
              <a:latin typeface="Cambria" pitchFamily="18" charset="0"/>
              <a:ea typeface="Cambria" pitchFamily="18" charset="0"/>
            </a:rPr>
            <a:t> </a:t>
          </a:r>
          <a:r>
            <a:rPr lang="en-US" sz="1800" kern="1200" dirty="0" err="1">
              <a:solidFill>
                <a:schemeClr val="accent5">
                  <a:lumMod val="50000"/>
                </a:schemeClr>
              </a:solidFill>
              <a:latin typeface="Cambria" pitchFamily="18" charset="0"/>
              <a:ea typeface="Cambria" pitchFamily="18" charset="0"/>
            </a:rPr>
            <a:t>капацитета</a:t>
          </a:r>
          <a:r>
            <a:rPr lang="en-US" sz="1800" kern="1200" dirty="0">
              <a:solidFill>
                <a:schemeClr val="accent5">
                  <a:lumMod val="50000"/>
                </a:schemeClr>
              </a:solidFill>
              <a:latin typeface="Cambria" pitchFamily="18" charset="0"/>
              <a:ea typeface="Cambria" pitchFamily="18" charset="0"/>
            </a:rPr>
            <a:t>, </a:t>
          </a:r>
          <a:r>
            <a:rPr lang="en-US" sz="1800" kern="1200" dirty="0" err="1">
              <a:solidFill>
                <a:schemeClr val="accent5">
                  <a:lumMod val="50000"/>
                </a:schemeClr>
              </a:solidFill>
              <a:latin typeface="Cambria" pitchFamily="18" charset="0"/>
              <a:ea typeface="Cambria" pitchFamily="18" charset="0"/>
            </a:rPr>
            <a:t>нивоа</a:t>
          </a:r>
          <a:r>
            <a:rPr lang="en-US" sz="1800" kern="1200" dirty="0">
              <a:solidFill>
                <a:schemeClr val="accent5">
                  <a:lumMod val="50000"/>
                </a:schemeClr>
              </a:solidFill>
              <a:latin typeface="Cambria" pitchFamily="18" charset="0"/>
              <a:ea typeface="Cambria" pitchFamily="18" charset="0"/>
            </a:rPr>
            <a:t> </a:t>
          </a:r>
          <a:r>
            <a:rPr lang="en-US" sz="1800" kern="1200" dirty="0" err="1">
              <a:solidFill>
                <a:schemeClr val="accent5">
                  <a:lumMod val="50000"/>
                </a:schemeClr>
              </a:solidFill>
              <a:latin typeface="Cambria" pitchFamily="18" charset="0"/>
              <a:ea typeface="Cambria" pitchFamily="18" charset="0"/>
            </a:rPr>
            <a:t>услуге</a:t>
          </a:r>
          <a:r>
            <a:rPr lang="en-US" sz="1800" kern="1200" dirty="0">
              <a:solidFill>
                <a:schemeClr val="accent5">
                  <a:lumMod val="50000"/>
                </a:schemeClr>
              </a:solidFill>
              <a:latin typeface="Cambria" pitchFamily="18" charset="0"/>
              <a:ea typeface="Cambria" pitchFamily="18" charset="0"/>
            </a:rPr>
            <a:t>, </a:t>
          </a:r>
          <a:r>
            <a:rPr lang="en-US" sz="1800" kern="1200" dirty="0" err="1">
              <a:solidFill>
                <a:schemeClr val="accent5">
                  <a:lumMod val="50000"/>
                </a:schemeClr>
              </a:solidFill>
              <a:latin typeface="Cambria" pitchFamily="18" charset="0"/>
              <a:ea typeface="Cambria" pitchFamily="18" charset="0"/>
            </a:rPr>
            <a:t>квалитета</a:t>
          </a:r>
          <a:r>
            <a:rPr lang="en-US" sz="1800" kern="1200" dirty="0">
              <a:solidFill>
                <a:schemeClr val="accent5">
                  <a:lumMod val="50000"/>
                </a:schemeClr>
              </a:solidFill>
              <a:latin typeface="Cambria" pitchFamily="18" charset="0"/>
              <a:ea typeface="Cambria" pitchFamily="18" charset="0"/>
            </a:rPr>
            <a:t> </a:t>
          </a:r>
          <a:r>
            <a:rPr lang="en-US" sz="1800" kern="1200" dirty="0" err="1">
              <a:solidFill>
                <a:schemeClr val="accent5">
                  <a:lumMod val="50000"/>
                </a:schemeClr>
              </a:solidFill>
              <a:latin typeface="Cambria" pitchFamily="18" charset="0"/>
              <a:ea typeface="Cambria" pitchFamily="18" charset="0"/>
            </a:rPr>
            <a:t>транспортних</a:t>
          </a:r>
          <a:r>
            <a:rPr lang="en-US" sz="1800" kern="1200" dirty="0">
              <a:solidFill>
                <a:schemeClr val="accent5">
                  <a:lumMod val="50000"/>
                </a:schemeClr>
              </a:solidFill>
              <a:latin typeface="Cambria" pitchFamily="18" charset="0"/>
              <a:ea typeface="Cambria" pitchFamily="18" charset="0"/>
            </a:rPr>
            <a:t> </a:t>
          </a:r>
          <a:r>
            <a:rPr lang="en-US" sz="1800" kern="1200" dirty="0" err="1">
              <a:solidFill>
                <a:schemeClr val="accent5">
                  <a:lumMod val="50000"/>
                </a:schemeClr>
              </a:solidFill>
              <a:latin typeface="Cambria" pitchFamily="18" charset="0"/>
              <a:ea typeface="Cambria" pitchFamily="18" charset="0"/>
            </a:rPr>
            <a:t>објеката</a:t>
          </a:r>
          <a:r>
            <a:rPr lang="en-US" sz="1800" kern="1200" dirty="0">
              <a:solidFill>
                <a:schemeClr val="accent5">
                  <a:lumMod val="50000"/>
                </a:schemeClr>
              </a:solidFill>
              <a:latin typeface="Cambria" pitchFamily="18" charset="0"/>
              <a:ea typeface="Cambria" pitchFamily="18" charset="0"/>
            </a:rPr>
            <a:t> и </a:t>
          </a:r>
          <a:r>
            <a:rPr lang="en-US" sz="1800" kern="1200" dirty="0" err="1">
              <a:solidFill>
                <a:schemeClr val="accent5">
                  <a:lumMod val="50000"/>
                </a:schemeClr>
              </a:solidFill>
              <a:latin typeface="Cambria" pitchFamily="18" charset="0"/>
              <a:ea typeface="Cambria" pitchFamily="18" charset="0"/>
            </a:rPr>
            <a:t>услуга</a:t>
          </a:r>
          <a:r>
            <a:rPr lang="en-US" sz="1800" kern="1200" dirty="0">
              <a:solidFill>
                <a:schemeClr val="accent5">
                  <a:lumMod val="50000"/>
                </a:schemeClr>
              </a:solidFill>
              <a:latin typeface="Cambria" pitchFamily="18" charset="0"/>
              <a:ea typeface="Cambria" pitchFamily="18" charset="0"/>
            </a:rPr>
            <a:t>. </a:t>
          </a:r>
          <a:r>
            <a:rPr lang="en-US" sz="1800" kern="1200" dirty="0" err="1">
              <a:solidFill>
                <a:schemeClr val="accent5">
                  <a:lumMod val="50000"/>
                </a:schemeClr>
              </a:solidFill>
              <a:latin typeface="Cambria" pitchFamily="18" charset="0"/>
              <a:ea typeface="Cambria" pitchFamily="18" charset="0"/>
            </a:rPr>
            <a:t>Мерење</a:t>
          </a:r>
          <a:r>
            <a:rPr lang="en-US" sz="1800" kern="1200" dirty="0">
              <a:solidFill>
                <a:schemeClr val="accent5">
                  <a:lumMod val="50000"/>
                </a:schemeClr>
              </a:solidFill>
              <a:latin typeface="Cambria" pitchFamily="18" charset="0"/>
              <a:ea typeface="Cambria" pitchFamily="18" charset="0"/>
            </a:rPr>
            <a:t> </a:t>
          </a:r>
          <a:r>
            <a:rPr lang="en-US" sz="1800" kern="1200" dirty="0" err="1">
              <a:solidFill>
                <a:schemeClr val="accent5">
                  <a:lumMod val="50000"/>
                </a:schemeClr>
              </a:solidFill>
              <a:latin typeface="Cambria" pitchFamily="18" charset="0"/>
              <a:ea typeface="Cambria" pitchFamily="18" charset="0"/>
            </a:rPr>
            <a:t>ових</a:t>
          </a:r>
          <a:r>
            <a:rPr lang="en-US" sz="1800" kern="1200" dirty="0">
              <a:solidFill>
                <a:schemeClr val="accent5">
                  <a:lumMod val="50000"/>
                </a:schemeClr>
              </a:solidFill>
              <a:latin typeface="Cambria" pitchFamily="18" charset="0"/>
              <a:ea typeface="Cambria" pitchFamily="18" charset="0"/>
            </a:rPr>
            <a:t> </a:t>
          </a:r>
          <a:r>
            <a:rPr lang="en-US" sz="1800" kern="1200" dirty="0" err="1">
              <a:solidFill>
                <a:schemeClr val="accent5">
                  <a:lumMod val="50000"/>
                </a:schemeClr>
              </a:solidFill>
              <a:latin typeface="Cambria" pitchFamily="18" charset="0"/>
              <a:ea typeface="Cambria" pitchFamily="18" charset="0"/>
            </a:rPr>
            <a:t>индикатора</a:t>
          </a:r>
          <a:r>
            <a:rPr lang="en-US" sz="1800" kern="1200" dirty="0">
              <a:solidFill>
                <a:schemeClr val="accent5">
                  <a:lumMod val="50000"/>
                </a:schemeClr>
              </a:solidFill>
              <a:latin typeface="Cambria" pitchFamily="18" charset="0"/>
              <a:ea typeface="Cambria" pitchFamily="18" charset="0"/>
            </a:rPr>
            <a:t> </a:t>
          </a:r>
          <a:r>
            <a:rPr lang="en-US" sz="1800" kern="1200" dirty="0" err="1">
              <a:solidFill>
                <a:schemeClr val="accent5">
                  <a:lumMod val="50000"/>
                </a:schemeClr>
              </a:solidFill>
              <a:latin typeface="Cambria" pitchFamily="18" charset="0"/>
              <a:ea typeface="Cambria" pitchFamily="18" charset="0"/>
            </a:rPr>
            <a:t>врши</a:t>
          </a:r>
          <a:r>
            <a:rPr lang="en-US" sz="1800" kern="1200" dirty="0">
              <a:solidFill>
                <a:schemeClr val="accent5">
                  <a:lumMod val="50000"/>
                </a:schemeClr>
              </a:solidFill>
              <a:latin typeface="Cambria" pitchFamily="18" charset="0"/>
              <a:ea typeface="Cambria" pitchFamily="18" charset="0"/>
            </a:rPr>
            <a:t> </a:t>
          </a:r>
          <a:r>
            <a:rPr lang="en-US" sz="1800" kern="1200" dirty="0" err="1">
              <a:solidFill>
                <a:schemeClr val="accent5">
                  <a:lumMod val="50000"/>
                </a:schemeClr>
              </a:solidFill>
              <a:latin typeface="Cambria" pitchFamily="18" charset="0"/>
              <a:ea typeface="Cambria" pitchFamily="18" charset="0"/>
            </a:rPr>
            <a:t>се</a:t>
          </a:r>
          <a:r>
            <a:rPr lang="en-US" sz="1800" kern="1200" dirty="0">
              <a:solidFill>
                <a:schemeClr val="accent5">
                  <a:lumMod val="50000"/>
                </a:schemeClr>
              </a:solidFill>
              <a:latin typeface="Cambria" pitchFamily="18" charset="0"/>
              <a:ea typeface="Cambria" pitchFamily="18" charset="0"/>
            </a:rPr>
            <a:t> </a:t>
          </a:r>
          <a:r>
            <a:rPr lang="en-US" sz="1800" kern="1200" dirty="0" err="1">
              <a:solidFill>
                <a:schemeClr val="accent5">
                  <a:lumMod val="50000"/>
                </a:schemeClr>
              </a:solidFill>
              <a:latin typeface="Cambria" pitchFamily="18" charset="0"/>
              <a:ea typeface="Cambria" pitchFamily="18" charset="0"/>
            </a:rPr>
            <a:t>кроз</a:t>
          </a:r>
          <a:r>
            <a:rPr lang="en-US" sz="1800" kern="1200" dirty="0">
              <a:solidFill>
                <a:schemeClr val="accent5">
                  <a:lumMod val="50000"/>
                </a:schemeClr>
              </a:solidFill>
              <a:latin typeface="Cambria" pitchFamily="18" charset="0"/>
              <a:ea typeface="Cambria" pitchFamily="18" charset="0"/>
            </a:rPr>
            <a:t> </a:t>
          </a:r>
          <a:r>
            <a:rPr lang="en-US" sz="1800" kern="1200" dirty="0" err="1">
              <a:solidFill>
                <a:schemeClr val="accent5">
                  <a:lumMod val="50000"/>
                </a:schemeClr>
              </a:solidFill>
              <a:latin typeface="Cambria" pitchFamily="18" charset="0"/>
              <a:ea typeface="Cambria" pitchFamily="18" charset="0"/>
            </a:rPr>
            <a:t>показатеље</a:t>
          </a:r>
          <a:r>
            <a:rPr lang="en-US" sz="1800" kern="1200" dirty="0">
              <a:solidFill>
                <a:schemeClr val="accent5">
                  <a:lumMod val="50000"/>
                </a:schemeClr>
              </a:solidFill>
              <a:latin typeface="Cambria" pitchFamily="18" charset="0"/>
              <a:ea typeface="Cambria" pitchFamily="18" charset="0"/>
            </a:rPr>
            <a:t> </a:t>
          </a:r>
          <a:r>
            <a:rPr lang="en-US" sz="1800" kern="1200" dirty="0" err="1">
              <a:solidFill>
                <a:schemeClr val="accent5">
                  <a:lumMod val="50000"/>
                </a:schemeClr>
              </a:solidFill>
              <a:latin typeface="Cambria" pitchFamily="18" charset="0"/>
              <a:ea typeface="Cambria" pitchFamily="18" charset="0"/>
            </a:rPr>
            <a:t>као</a:t>
          </a:r>
          <a:r>
            <a:rPr lang="en-US" sz="1800" kern="1200" dirty="0">
              <a:solidFill>
                <a:schemeClr val="accent5">
                  <a:lumMod val="50000"/>
                </a:schemeClr>
              </a:solidFill>
              <a:latin typeface="Cambria" pitchFamily="18" charset="0"/>
              <a:ea typeface="Cambria" pitchFamily="18" charset="0"/>
            </a:rPr>
            <a:t> </a:t>
          </a:r>
          <a:r>
            <a:rPr lang="en-US" sz="1800" kern="1200" dirty="0" err="1">
              <a:solidFill>
                <a:schemeClr val="accent5">
                  <a:lumMod val="50000"/>
                </a:schemeClr>
              </a:solidFill>
              <a:latin typeface="Cambria" pitchFamily="18" charset="0"/>
              <a:ea typeface="Cambria" pitchFamily="18" charset="0"/>
            </a:rPr>
            <a:t>што</a:t>
          </a:r>
          <a:r>
            <a:rPr lang="en-US" sz="1800" kern="1200" dirty="0">
              <a:solidFill>
                <a:schemeClr val="accent5">
                  <a:lumMod val="50000"/>
                </a:schemeClr>
              </a:solidFill>
              <a:latin typeface="Cambria" pitchFamily="18" charset="0"/>
              <a:ea typeface="Cambria" pitchFamily="18" charset="0"/>
            </a:rPr>
            <a:t> </a:t>
          </a:r>
          <a:r>
            <a:rPr lang="en-US" sz="1800" kern="1200" dirty="0" err="1">
              <a:solidFill>
                <a:schemeClr val="accent5">
                  <a:lumMod val="50000"/>
                </a:schemeClr>
              </a:solidFill>
              <a:latin typeface="Cambria" pitchFamily="18" charset="0"/>
              <a:ea typeface="Cambria" pitchFamily="18" charset="0"/>
            </a:rPr>
            <a:t>су</a:t>
          </a:r>
          <a:r>
            <a:rPr lang="en-US" sz="1800" kern="1200" dirty="0">
              <a:solidFill>
                <a:schemeClr val="accent5">
                  <a:lumMod val="50000"/>
                </a:schemeClr>
              </a:solidFill>
              <a:latin typeface="Cambria" pitchFamily="18" charset="0"/>
              <a:ea typeface="Cambria" pitchFamily="18" charset="0"/>
            </a:rPr>
            <a:t> </a:t>
          </a:r>
          <a:r>
            <a:rPr lang="en-US" sz="1800" kern="1200" dirty="0" err="1">
              <a:solidFill>
                <a:schemeClr val="accent5">
                  <a:lumMod val="50000"/>
                </a:schemeClr>
              </a:solidFill>
              <a:latin typeface="Cambria" pitchFamily="18" charset="0"/>
              <a:ea typeface="Cambria" pitchFamily="18" charset="0"/>
            </a:rPr>
            <a:t>просечна</a:t>
          </a:r>
          <a:r>
            <a:rPr lang="en-US" sz="1800" kern="1200" dirty="0">
              <a:solidFill>
                <a:schemeClr val="accent5">
                  <a:lumMod val="50000"/>
                </a:schemeClr>
              </a:solidFill>
              <a:latin typeface="Cambria" pitchFamily="18" charset="0"/>
              <a:ea typeface="Cambria" pitchFamily="18" charset="0"/>
            </a:rPr>
            <a:t> </a:t>
          </a:r>
          <a:r>
            <a:rPr lang="en-US" sz="1800" kern="1200" dirty="0" err="1">
              <a:solidFill>
                <a:schemeClr val="accent5">
                  <a:lumMod val="50000"/>
                </a:schemeClr>
              </a:solidFill>
              <a:latin typeface="Cambria" pitchFamily="18" charset="0"/>
              <a:ea typeface="Cambria" pitchFamily="18" charset="0"/>
            </a:rPr>
            <a:t>брзина</a:t>
          </a:r>
          <a:r>
            <a:rPr lang="en-US" sz="1800" kern="1200" dirty="0">
              <a:solidFill>
                <a:schemeClr val="accent5">
                  <a:lumMod val="50000"/>
                </a:schemeClr>
              </a:solidFill>
              <a:latin typeface="Cambria" pitchFamily="18" charset="0"/>
              <a:ea typeface="Cambria" pitchFamily="18" charset="0"/>
            </a:rPr>
            <a:t> </a:t>
          </a:r>
          <a:r>
            <a:rPr lang="en-US" sz="1800" kern="1200" dirty="0" err="1">
              <a:solidFill>
                <a:schemeClr val="accent5">
                  <a:lumMod val="50000"/>
                </a:schemeClr>
              </a:solidFill>
              <a:latin typeface="Cambria" pitchFamily="18" charset="0"/>
              <a:ea typeface="Cambria" pitchFamily="18" charset="0"/>
            </a:rPr>
            <a:t>путовања</a:t>
          </a:r>
          <a:r>
            <a:rPr lang="en-US" sz="1800" kern="1200" dirty="0">
              <a:solidFill>
                <a:schemeClr val="accent5">
                  <a:lumMod val="50000"/>
                </a:schemeClr>
              </a:solidFill>
              <a:latin typeface="Cambria" pitchFamily="18" charset="0"/>
              <a:ea typeface="Cambria" pitchFamily="18" charset="0"/>
            </a:rPr>
            <a:t>, </a:t>
          </a:r>
          <a:r>
            <a:rPr lang="en-US" sz="1800" kern="1200" dirty="0" err="1">
              <a:solidFill>
                <a:schemeClr val="accent5">
                  <a:lumMod val="50000"/>
                </a:schemeClr>
              </a:solidFill>
              <a:latin typeface="Cambria" pitchFamily="18" charset="0"/>
              <a:ea typeface="Cambria" pitchFamily="18" charset="0"/>
            </a:rPr>
            <a:t>ниво</a:t>
          </a:r>
          <a:r>
            <a:rPr lang="en-US" sz="1800" kern="1200" dirty="0">
              <a:solidFill>
                <a:schemeClr val="accent5">
                  <a:lumMod val="50000"/>
                </a:schemeClr>
              </a:solidFill>
              <a:latin typeface="Cambria" pitchFamily="18" charset="0"/>
              <a:ea typeface="Cambria" pitchFamily="18" charset="0"/>
            </a:rPr>
            <a:t> </a:t>
          </a:r>
          <a:r>
            <a:rPr lang="en-US" sz="1800" kern="1200" dirty="0" err="1">
              <a:solidFill>
                <a:schemeClr val="accent5">
                  <a:lumMod val="50000"/>
                </a:schemeClr>
              </a:solidFill>
              <a:latin typeface="Cambria" pitchFamily="18" charset="0"/>
              <a:ea typeface="Cambria" pitchFamily="18" charset="0"/>
            </a:rPr>
            <a:t>гужви</a:t>
          </a:r>
          <a:r>
            <a:rPr lang="en-US" sz="1800" kern="1200" dirty="0">
              <a:solidFill>
                <a:schemeClr val="accent5">
                  <a:lumMod val="50000"/>
                </a:schemeClr>
              </a:solidFill>
              <a:latin typeface="Cambria" pitchFamily="18" charset="0"/>
              <a:ea typeface="Cambria" pitchFamily="18" charset="0"/>
            </a:rPr>
            <a:t> у </a:t>
          </a:r>
          <a:r>
            <a:rPr lang="en-US" sz="1800" kern="1200" dirty="0" err="1">
              <a:solidFill>
                <a:schemeClr val="accent5">
                  <a:lumMod val="50000"/>
                </a:schemeClr>
              </a:solidFill>
              <a:latin typeface="Cambria" pitchFamily="18" charset="0"/>
              <a:ea typeface="Cambria" pitchFamily="18" charset="0"/>
            </a:rPr>
            <a:t>саобраћају</a:t>
          </a:r>
          <a:r>
            <a:rPr lang="en-US" sz="1800" kern="1200" dirty="0">
              <a:solidFill>
                <a:schemeClr val="accent5">
                  <a:lumMod val="50000"/>
                </a:schemeClr>
              </a:solidFill>
              <a:latin typeface="Cambria" pitchFamily="18" charset="0"/>
              <a:ea typeface="Cambria" pitchFamily="18" charset="0"/>
            </a:rPr>
            <a:t> и </a:t>
          </a:r>
          <a:r>
            <a:rPr lang="en-US" sz="1800" kern="1200" dirty="0" err="1">
              <a:solidFill>
                <a:schemeClr val="accent5">
                  <a:lumMod val="50000"/>
                </a:schemeClr>
              </a:solidFill>
              <a:latin typeface="Cambria" pitchFamily="18" charset="0"/>
              <a:ea typeface="Cambria" pitchFamily="18" charset="0"/>
            </a:rPr>
            <a:t>сл</a:t>
          </a:r>
          <a:r>
            <a:rPr lang="en-US" sz="1800" kern="1200" dirty="0">
              <a:solidFill>
                <a:schemeClr val="accent5">
                  <a:lumMod val="50000"/>
                </a:schemeClr>
              </a:solidFill>
              <a:latin typeface="Cambria" pitchFamily="18" charset="0"/>
              <a:ea typeface="Cambria" pitchFamily="18" charset="0"/>
            </a:rPr>
            <a:t>.</a:t>
          </a:r>
        </a:p>
      </dsp:txBody>
      <dsp:txXfrm>
        <a:off x="0" y="324247"/>
        <a:ext cx="11129553" cy="1209600"/>
      </dsp:txXfrm>
    </dsp:sp>
    <dsp:sp modelId="{B7CD6B2B-58D1-409C-AA98-F8593330A218}">
      <dsp:nvSpPr>
        <dsp:cNvPr id="0" name=""/>
        <dsp:cNvSpPr/>
      </dsp:nvSpPr>
      <dsp:spPr>
        <a:xfrm>
          <a:off x="556477" y="60541"/>
          <a:ext cx="5230355" cy="499865"/>
        </a:xfrm>
        <a:prstGeom prst="roundRect">
          <a:avLst/>
        </a:prstGeom>
        <a:solidFill>
          <a:schemeClr val="accent5">
            <a:lumMod val="40000"/>
            <a:lumOff val="60000"/>
          </a:schemeClr>
        </a:solidFill>
        <a:ln w="12700" cap="flat" cmpd="sng" algn="ctr">
          <a:solidFill>
            <a:schemeClr val="accent5">
              <a:lumMod val="5000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4469" tIns="0" rIns="294469" bIns="0" numCol="1" spcCol="1270" anchor="ctr" anchorCtr="0">
          <a:noAutofit/>
        </a:bodyPr>
        <a:lstStyle/>
        <a:p>
          <a:pPr marL="0" lvl="0" indent="0" algn="l" defTabSz="889000">
            <a:lnSpc>
              <a:spcPct val="90000"/>
            </a:lnSpc>
            <a:spcBef>
              <a:spcPct val="0"/>
            </a:spcBef>
            <a:spcAft>
              <a:spcPct val="35000"/>
            </a:spcAft>
            <a:buNone/>
          </a:pPr>
          <a:r>
            <a:rPr lang="en-US" sz="2000" b="1" i="1" kern="1200" dirty="0" err="1">
              <a:solidFill>
                <a:schemeClr val="accent5">
                  <a:lumMod val="50000"/>
                </a:schemeClr>
              </a:solidFill>
              <a:latin typeface="Cambria" pitchFamily="18" charset="0"/>
              <a:ea typeface="Cambria" pitchFamily="18" charset="0"/>
            </a:rPr>
            <a:t>Инфраструктурни</a:t>
          </a:r>
          <a:r>
            <a:rPr lang="en-US" sz="2000" b="1" i="1" kern="1200" dirty="0">
              <a:solidFill>
                <a:schemeClr val="accent5">
                  <a:lumMod val="50000"/>
                </a:schemeClr>
              </a:solidFill>
              <a:latin typeface="Cambria" pitchFamily="18" charset="0"/>
              <a:ea typeface="Cambria" pitchFamily="18" charset="0"/>
            </a:rPr>
            <a:t> </a:t>
          </a:r>
          <a:r>
            <a:rPr lang="en-US" sz="2000" b="1" i="1" kern="1200" dirty="0" err="1">
              <a:solidFill>
                <a:schemeClr val="accent5">
                  <a:lumMod val="50000"/>
                </a:schemeClr>
              </a:solidFill>
              <a:latin typeface="Cambria" pitchFamily="18" charset="0"/>
              <a:ea typeface="Cambria" pitchFamily="18" charset="0"/>
            </a:rPr>
            <a:t>индикатори</a:t>
          </a:r>
          <a:r>
            <a:rPr lang="en-US" sz="2000" b="1" kern="1200" dirty="0">
              <a:solidFill>
                <a:schemeClr val="accent5">
                  <a:lumMod val="50000"/>
                </a:schemeClr>
              </a:solidFill>
              <a:latin typeface="Cambria" pitchFamily="18" charset="0"/>
              <a:ea typeface="Cambria" pitchFamily="18" charset="0"/>
            </a:rPr>
            <a:t> </a:t>
          </a:r>
        </a:p>
      </dsp:txBody>
      <dsp:txXfrm>
        <a:off x="580878" y="84942"/>
        <a:ext cx="5181553" cy="451063"/>
      </dsp:txXfrm>
    </dsp:sp>
    <dsp:sp modelId="{5BA0274B-7DF9-43FF-B491-CA7935E8A18A}">
      <dsp:nvSpPr>
        <dsp:cNvPr id="0" name=""/>
        <dsp:cNvSpPr/>
      </dsp:nvSpPr>
      <dsp:spPr>
        <a:xfrm>
          <a:off x="0" y="1856407"/>
          <a:ext cx="11129553" cy="14364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63777" tIns="333248" rIns="863777" bIns="128016" numCol="1" spcCol="1270" anchor="t" anchorCtr="0">
          <a:noAutofit/>
        </a:bodyPr>
        <a:lstStyle/>
        <a:p>
          <a:pPr marL="171450" lvl="1" indent="-171450" algn="just" defTabSz="800100">
            <a:lnSpc>
              <a:spcPct val="90000"/>
            </a:lnSpc>
            <a:spcBef>
              <a:spcPct val="0"/>
            </a:spcBef>
            <a:spcAft>
              <a:spcPct val="15000"/>
            </a:spcAft>
            <a:buChar char="•"/>
          </a:pPr>
          <a:r>
            <a:rPr lang="sr-Cyrl-RS" sz="1800" kern="1200" dirty="0">
              <a:solidFill>
                <a:schemeClr val="accent5">
                  <a:lumMod val="50000"/>
                </a:schemeClr>
              </a:solidFill>
              <a:latin typeface="Cambria" pitchFamily="18" charset="0"/>
              <a:ea typeface="Cambria" pitchFamily="18" charset="0"/>
            </a:rPr>
            <a:t>О</a:t>
          </a:r>
          <a:r>
            <a:rPr lang="en-US" sz="1800" kern="1200" dirty="0" err="1">
              <a:solidFill>
                <a:schemeClr val="accent5">
                  <a:lumMod val="50000"/>
                </a:schemeClr>
              </a:solidFill>
              <a:latin typeface="Cambria" pitchFamily="18" charset="0"/>
              <a:ea typeface="Cambria" pitchFamily="18" charset="0"/>
            </a:rPr>
            <a:t>писују</a:t>
          </a:r>
          <a:r>
            <a:rPr lang="en-US" sz="1800" kern="1200" dirty="0">
              <a:solidFill>
                <a:schemeClr val="accent5">
                  <a:lumMod val="50000"/>
                </a:schemeClr>
              </a:solidFill>
              <a:latin typeface="Cambria" pitchFamily="18" charset="0"/>
              <a:ea typeface="Cambria" pitchFamily="18" charset="0"/>
            </a:rPr>
            <a:t> </a:t>
          </a:r>
          <a:r>
            <a:rPr lang="en-US" sz="1800" kern="1200" dirty="0" err="1">
              <a:solidFill>
                <a:schemeClr val="accent5">
                  <a:lumMod val="50000"/>
                </a:schemeClr>
              </a:solidFill>
              <a:latin typeface="Cambria" pitchFamily="18" charset="0"/>
              <a:ea typeface="Cambria" pitchFamily="18" charset="0"/>
            </a:rPr>
            <a:t>временско-просторни</a:t>
          </a:r>
          <a:r>
            <a:rPr lang="en-US" sz="1800" kern="1200" dirty="0">
              <a:solidFill>
                <a:schemeClr val="accent5">
                  <a:lumMod val="50000"/>
                </a:schemeClr>
              </a:solidFill>
              <a:latin typeface="Cambria" pitchFamily="18" charset="0"/>
              <a:ea typeface="Cambria" pitchFamily="18" charset="0"/>
            </a:rPr>
            <a:t> </a:t>
          </a:r>
          <a:r>
            <a:rPr lang="en-US" sz="1800" kern="1200" dirty="0" err="1">
              <a:solidFill>
                <a:schemeClr val="accent5">
                  <a:lumMod val="50000"/>
                </a:schemeClr>
              </a:solidFill>
              <a:latin typeface="Cambria" pitchFamily="18" charset="0"/>
              <a:ea typeface="Cambria" pitchFamily="18" charset="0"/>
            </a:rPr>
            <a:t>приступ</a:t>
          </a:r>
          <a:r>
            <a:rPr lang="en-US" sz="1800" kern="1200" dirty="0">
              <a:solidFill>
                <a:schemeClr val="accent5">
                  <a:lumMod val="50000"/>
                </a:schemeClr>
              </a:solidFill>
              <a:latin typeface="Cambria" pitchFamily="18" charset="0"/>
              <a:ea typeface="Cambria" pitchFamily="18" charset="0"/>
            </a:rPr>
            <a:t> </a:t>
          </a:r>
          <a:r>
            <a:rPr lang="en-US" sz="1800" kern="1200" dirty="0" err="1">
              <a:solidFill>
                <a:schemeClr val="accent5">
                  <a:lumMod val="50000"/>
                </a:schemeClr>
              </a:solidFill>
              <a:latin typeface="Cambria" pitchFamily="18" charset="0"/>
              <a:ea typeface="Cambria" pitchFamily="18" charset="0"/>
            </a:rPr>
            <a:t>одређеним</a:t>
          </a:r>
          <a:r>
            <a:rPr lang="en-US" sz="1800" kern="1200" dirty="0">
              <a:solidFill>
                <a:schemeClr val="accent5">
                  <a:lumMod val="50000"/>
                </a:schemeClr>
              </a:solidFill>
              <a:latin typeface="Cambria" pitchFamily="18" charset="0"/>
              <a:ea typeface="Cambria" pitchFamily="18" charset="0"/>
            </a:rPr>
            <a:t> </a:t>
          </a:r>
          <a:r>
            <a:rPr lang="en-US" sz="1800" kern="1200" dirty="0" err="1">
              <a:solidFill>
                <a:schemeClr val="accent5">
                  <a:lumMod val="50000"/>
                </a:schemeClr>
              </a:solidFill>
              <a:latin typeface="Cambria" pitchFamily="18" charset="0"/>
              <a:ea typeface="Cambria" pitchFamily="18" charset="0"/>
            </a:rPr>
            <a:t>активностима</a:t>
          </a:r>
          <a:r>
            <a:rPr lang="en-US" sz="1800" kern="1200" dirty="0">
              <a:solidFill>
                <a:schemeClr val="accent5">
                  <a:lumMod val="50000"/>
                </a:schemeClr>
              </a:solidFill>
              <a:latin typeface="Cambria" pitchFamily="18" charset="0"/>
              <a:ea typeface="Cambria" pitchFamily="18" charset="0"/>
            </a:rPr>
            <a:t> (</a:t>
          </a:r>
          <a:r>
            <a:rPr lang="en-US" sz="1800" kern="1200" dirty="0" err="1">
              <a:solidFill>
                <a:schemeClr val="accent5">
                  <a:lumMod val="50000"/>
                </a:schemeClr>
              </a:solidFill>
              <a:latin typeface="Cambria" pitchFamily="18" charset="0"/>
              <a:ea typeface="Cambria" pitchFamily="18" charset="0"/>
            </a:rPr>
            <a:t>нпр</a:t>
          </a:r>
          <a:r>
            <a:rPr lang="en-US" sz="1800" kern="1200" dirty="0">
              <a:solidFill>
                <a:schemeClr val="accent5">
                  <a:lumMod val="50000"/>
                </a:schemeClr>
              </a:solidFill>
              <a:latin typeface="Cambria" pitchFamily="18" charset="0"/>
              <a:ea typeface="Cambria" pitchFamily="18" charset="0"/>
            </a:rPr>
            <a:t>. </a:t>
          </a:r>
          <a:r>
            <a:rPr lang="en-US" sz="1800" kern="1200" dirty="0" err="1">
              <a:solidFill>
                <a:schemeClr val="accent5">
                  <a:lumMod val="50000"/>
                </a:schemeClr>
              </a:solidFill>
              <a:latin typeface="Cambria" pitchFamily="18" charset="0"/>
              <a:ea typeface="Cambria" pitchFamily="18" charset="0"/>
            </a:rPr>
            <a:t>посао</a:t>
          </a:r>
          <a:r>
            <a:rPr lang="en-US" sz="1800" kern="1200" dirty="0">
              <a:solidFill>
                <a:schemeClr val="accent5">
                  <a:lumMod val="50000"/>
                </a:schemeClr>
              </a:solidFill>
              <a:latin typeface="Cambria" pitchFamily="18" charset="0"/>
              <a:ea typeface="Cambria" pitchFamily="18" charset="0"/>
            </a:rPr>
            <a:t>, </a:t>
          </a:r>
          <a:r>
            <a:rPr lang="en-US" sz="1800" kern="1200" dirty="0" err="1">
              <a:solidFill>
                <a:schemeClr val="accent5">
                  <a:lumMod val="50000"/>
                </a:schemeClr>
              </a:solidFill>
              <a:latin typeface="Cambria" pitchFamily="18" charset="0"/>
              <a:ea typeface="Cambria" pitchFamily="18" charset="0"/>
            </a:rPr>
            <a:t>здравствена</a:t>
          </a:r>
          <a:r>
            <a:rPr lang="en-US" sz="1800" kern="1200" dirty="0">
              <a:solidFill>
                <a:schemeClr val="accent5">
                  <a:lumMod val="50000"/>
                </a:schemeClr>
              </a:solidFill>
              <a:latin typeface="Cambria" pitchFamily="18" charset="0"/>
              <a:ea typeface="Cambria" pitchFamily="18" charset="0"/>
            </a:rPr>
            <a:t> </a:t>
          </a:r>
          <a:r>
            <a:rPr lang="en-US" sz="1800" kern="1200" dirty="0" err="1">
              <a:solidFill>
                <a:schemeClr val="accent5">
                  <a:lumMod val="50000"/>
                </a:schemeClr>
              </a:solidFill>
              <a:latin typeface="Cambria" pitchFamily="18" charset="0"/>
              <a:ea typeface="Cambria" pitchFamily="18" charset="0"/>
            </a:rPr>
            <a:t>заштита</a:t>
          </a:r>
          <a:r>
            <a:rPr lang="en-US" sz="1800" kern="1200" dirty="0">
              <a:solidFill>
                <a:schemeClr val="accent5">
                  <a:lumMod val="50000"/>
                </a:schemeClr>
              </a:solidFill>
              <a:latin typeface="Cambria" pitchFamily="18" charset="0"/>
              <a:ea typeface="Cambria" pitchFamily="18" charset="0"/>
            </a:rPr>
            <a:t>, </a:t>
          </a:r>
          <a:r>
            <a:rPr lang="en-US" sz="1800" kern="1200" dirty="0" err="1">
              <a:solidFill>
                <a:schemeClr val="accent5">
                  <a:lumMod val="50000"/>
                </a:schemeClr>
              </a:solidFill>
              <a:latin typeface="Cambria" pitchFamily="18" charset="0"/>
              <a:ea typeface="Cambria" pitchFamily="18" charset="0"/>
            </a:rPr>
            <a:t>образовање</a:t>
          </a:r>
          <a:r>
            <a:rPr lang="en-US" sz="1800" kern="1200" dirty="0">
              <a:solidFill>
                <a:schemeClr val="accent5">
                  <a:lumMod val="50000"/>
                </a:schemeClr>
              </a:solidFill>
              <a:latin typeface="Cambria" pitchFamily="18" charset="0"/>
              <a:ea typeface="Cambria" pitchFamily="18" charset="0"/>
            </a:rPr>
            <a:t>) </a:t>
          </a:r>
          <a:r>
            <a:rPr lang="en-US" sz="1800" kern="1200" dirty="0" err="1">
              <a:solidFill>
                <a:schemeClr val="accent5">
                  <a:lumMod val="50000"/>
                </a:schemeClr>
              </a:solidFill>
              <a:latin typeface="Cambria" pitchFamily="18" charset="0"/>
              <a:ea typeface="Cambria" pitchFamily="18" charset="0"/>
            </a:rPr>
            <a:t>од</a:t>
          </a:r>
          <a:r>
            <a:rPr lang="en-US" sz="1800" kern="1200" dirty="0">
              <a:solidFill>
                <a:schemeClr val="accent5">
                  <a:lumMod val="50000"/>
                </a:schemeClr>
              </a:solidFill>
              <a:latin typeface="Cambria" pitchFamily="18" charset="0"/>
              <a:ea typeface="Cambria" pitchFamily="18" charset="0"/>
            </a:rPr>
            <a:t> </a:t>
          </a:r>
          <a:r>
            <a:rPr lang="en-US" sz="1800" kern="1200" dirty="0" err="1">
              <a:solidFill>
                <a:schemeClr val="accent5">
                  <a:lumMod val="50000"/>
                </a:schemeClr>
              </a:solidFill>
              <a:latin typeface="Cambria" pitchFamily="18" charset="0"/>
              <a:ea typeface="Cambria" pitchFamily="18" charset="0"/>
            </a:rPr>
            <a:t>значаја</a:t>
          </a:r>
          <a:r>
            <a:rPr lang="en-US" sz="1800" kern="1200" dirty="0">
              <a:solidFill>
                <a:schemeClr val="accent5">
                  <a:lumMod val="50000"/>
                </a:schemeClr>
              </a:solidFill>
              <a:latin typeface="Cambria" pitchFamily="18" charset="0"/>
              <a:ea typeface="Cambria" pitchFamily="18" charset="0"/>
            </a:rPr>
            <a:t> </a:t>
          </a:r>
          <a:r>
            <a:rPr lang="en-US" sz="1800" kern="1200" dirty="0" err="1">
              <a:solidFill>
                <a:schemeClr val="accent5">
                  <a:lumMod val="50000"/>
                </a:schemeClr>
              </a:solidFill>
              <a:latin typeface="Cambria" pitchFamily="18" charset="0"/>
              <a:ea typeface="Cambria" pitchFamily="18" charset="0"/>
            </a:rPr>
            <a:t>становништву</a:t>
          </a:r>
          <a:r>
            <a:rPr lang="en-US" sz="1800" kern="1200" dirty="0">
              <a:solidFill>
                <a:schemeClr val="accent5">
                  <a:lumMod val="50000"/>
                </a:schemeClr>
              </a:solidFill>
              <a:latin typeface="Cambria" pitchFamily="18" charset="0"/>
              <a:ea typeface="Cambria" pitchFamily="18" charset="0"/>
            </a:rPr>
            <a:t>. </a:t>
          </a:r>
          <a:r>
            <a:rPr lang="en-US" sz="1800" kern="1200" dirty="0" err="1">
              <a:solidFill>
                <a:schemeClr val="accent5">
                  <a:lumMod val="50000"/>
                </a:schemeClr>
              </a:solidFill>
              <a:latin typeface="Cambria" pitchFamily="18" charset="0"/>
              <a:ea typeface="Cambria" pitchFamily="18" charset="0"/>
            </a:rPr>
            <a:t>Мерење</a:t>
          </a:r>
          <a:r>
            <a:rPr lang="en-US" sz="1800" kern="1200" dirty="0">
              <a:solidFill>
                <a:schemeClr val="accent5">
                  <a:lumMod val="50000"/>
                </a:schemeClr>
              </a:solidFill>
              <a:latin typeface="Cambria" pitchFamily="18" charset="0"/>
              <a:ea typeface="Cambria" pitchFamily="18" charset="0"/>
            </a:rPr>
            <a:t> </a:t>
          </a:r>
          <a:r>
            <a:rPr lang="en-US" sz="1800" kern="1200" dirty="0" err="1">
              <a:solidFill>
                <a:schemeClr val="accent5">
                  <a:lumMod val="50000"/>
                </a:schemeClr>
              </a:solidFill>
              <a:latin typeface="Cambria" pitchFamily="18" charset="0"/>
              <a:ea typeface="Cambria" pitchFamily="18" charset="0"/>
            </a:rPr>
            <a:t>ових</a:t>
          </a:r>
          <a:r>
            <a:rPr lang="en-US" sz="1800" kern="1200" dirty="0">
              <a:solidFill>
                <a:schemeClr val="accent5">
                  <a:lumMod val="50000"/>
                </a:schemeClr>
              </a:solidFill>
              <a:latin typeface="Cambria" pitchFamily="18" charset="0"/>
              <a:ea typeface="Cambria" pitchFamily="18" charset="0"/>
            </a:rPr>
            <a:t> </a:t>
          </a:r>
          <a:r>
            <a:rPr lang="en-US" sz="1800" kern="1200" dirty="0" err="1">
              <a:solidFill>
                <a:schemeClr val="accent5">
                  <a:lumMod val="50000"/>
                </a:schemeClr>
              </a:solidFill>
              <a:latin typeface="Cambria" pitchFamily="18" charset="0"/>
              <a:ea typeface="Cambria" pitchFamily="18" charset="0"/>
            </a:rPr>
            <a:t>индикатора</a:t>
          </a:r>
          <a:r>
            <a:rPr lang="en-US" sz="1800" kern="1200" dirty="0">
              <a:solidFill>
                <a:schemeClr val="accent5">
                  <a:lumMod val="50000"/>
                </a:schemeClr>
              </a:solidFill>
              <a:latin typeface="Cambria" pitchFamily="18" charset="0"/>
              <a:ea typeface="Cambria" pitchFamily="18" charset="0"/>
            </a:rPr>
            <a:t> </a:t>
          </a:r>
          <a:r>
            <a:rPr lang="en-US" sz="1800" kern="1200" dirty="0" err="1">
              <a:solidFill>
                <a:schemeClr val="accent5">
                  <a:lumMod val="50000"/>
                </a:schemeClr>
              </a:solidFill>
              <a:latin typeface="Cambria" pitchFamily="18" charset="0"/>
              <a:ea typeface="Cambria" pitchFamily="18" charset="0"/>
            </a:rPr>
            <a:t>често</a:t>
          </a:r>
          <a:r>
            <a:rPr lang="en-US" sz="1800" kern="1200" dirty="0">
              <a:solidFill>
                <a:schemeClr val="accent5">
                  <a:lumMod val="50000"/>
                </a:schemeClr>
              </a:solidFill>
              <a:latin typeface="Cambria" pitchFamily="18" charset="0"/>
              <a:ea typeface="Cambria" pitchFamily="18" charset="0"/>
            </a:rPr>
            <a:t> </a:t>
          </a:r>
          <a:r>
            <a:rPr lang="en-US" sz="1800" kern="1200" dirty="0" err="1">
              <a:solidFill>
                <a:schemeClr val="accent5">
                  <a:lumMod val="50000"/>
                </a:schemeClr>
              </a:solidFill>
              <a:latin typeface="Cambria" pitchFamily="18" charset="0"/>
              <a:ea typeface="Cambria" pitchFamily="18" charset="0"/>
            </a:rPr>
            <a:t>се</a:t>
          </a:r>
          <a:r>
            <a:rPr lang="en-US" sz="1800" kern="1200" dirty="0">
              <a:solidFill>
                <a:schemeClr val="accent5">
                  <a:lumMod val="50000"/>
                </a:schemeClr>
              </a:solidFill>
              <a:latin typeface="Cambria" pitchFamily="18" charset="0"/>
              <a:ea typeface="Cambria" pitchFamily="18" charset="0"/>
            </a:rPr>
            <a:t> </a:t>
          </a:r>
          <a:r>
            <a:rPr lang="en-US" sz="1800" kern="1200" dirty="0" err="1">
              <a:solidFill>
                <a:schemeClr val="accent5">
                  <a:lumMod val="50000"/>
                </a:schemeClr>
              </a:solidFill>
              <a:latin typeface="Cambria" pitchFamily="18" charset="0"/>
              <a:ea typeface="Cambria" pitchFamily="18" charset="0"/>
            </a:rPr>
            <a:t>реализује</a:t>
          </a:r>
          <a:r>
            <a:rPr lang="en-US" sz="1800" kern="1200" dirty="0">
              <a:solidFill>
                <a:schemeClr val="accent5">
                  <a:lumMod val="50000"/>
                </a:schemeClr>
              </a:solidFill>
              <a:latin typeface="Cambria" pitchFamily="18" charset="0"/>
              <a:ea typeface="Cambria" pitchFamily="18" charset="0"/>
            </a:rPr>
            <a:t> </a:t>
          </a:r>
          <a:r>
            <a:rPr lang="en-US" sz="1800" kern="1200" dirty="0" err="1">
              <a:solidFill>
                <a:schemeClr val="accent5">
                  <a:lumMod val="50000"/>
                </a:schemeClr>
              </a:solidFill>
              <a:latin typeface="Cambria" pitchFamily="18" charset="0"/>
              <a:ea typeface="Cambria" pitchFamily="18" charset="0"/>
            </a:rPr>
            <a:t>кроз</a:t>
          </a:r>
          <a:r>
            <a:rPr lang="en-US" sz="1800" kern="1200" dirty="0">
              <a:solidFill>
                <a:schemeClr val="accent5">
                  <a:lumMod val="50000"/>
                </a:schemeClr>
              </a:solidFill>
              <a:latin typeface="Cambria" pitchFamily="18" charset="0"/>
              <a:ea typeface="Cambria" pitchFamily="18" charset="0"/>
            </a:rPr>
            <a:t> </a:t>
          </a:r>
          <a:r>
            <a:rPr lang="en-US" sz="1800" kern="1200" dirty="0" err="1">
              <a:solidFill>
                <a:schemeClr val="accent5">
                  <a:lumMod val="50000"/>
                </a:schemeClr>
              </a:solidFill>
              <a:latin typeface="Cambria" pitchFamily="18" charset="0"/>
              <a:ea typeface="Cambria" pitchFamily="18" charset="0"/>
            </a:rPr>
            <a:t>гравитациони</a:t>
          </a:r>
          <a:r>
            <a:rPr lang="en-US" sz="1800" kern="1200" dirty="0">
              <a:solidFill>
                <a:schemeClr val="accent5">
                  <a:lumMod val="50000"/>
                </a:schemeClr>
              </a:solidFill>
              <a:latin typeface="Cambria" pitchFamily="18" charset="0"/>
              <a:ea typeface="Cambria" pitchFamily="18" charset="0"/>
            </a:rPr>
            <a:t> </a:t>
          </a:r>
          <a:r>
            <a:rPr lang="en-US" sz="1800" kern="1200" dirty="0" err="1">
              <a:solidFill>
                <a:schemeClr val="accent5">
                  <a:lumMod val="50000"/>
                </a:schemeClr>
              </a:solidFill>
              <a:latin typeface="Cambria" pitchFamily="18" charset="0"/>
              <a:ea typeface="Cambria" pitchFamily="18" charset="0"/>
            </a:rPr>
            <a:t>модел</a:t>
          </a:r>
          <a:r>
            <a:rPr lang="en-US" sz="1800" kern="1200" dirty="0">
              <a:solidFill>
                <a:schemeClr val="accent5">
                  <a:lumMod val="50000"/>
                </a:schemeClr>
              </a:solidFill>
              <a:latin typeface="Cambria" pitchFamily="18" charset="0"/>
              <a:ea typeface="Cambria" pitchFamily="18" charset="0"/>
            </a:rPr>
            <a:t> </a:t>
          </a:r>
          <a:r>
            <a:rPr lang="en-US" sz="1800" kern="1200" dirty="0" err="1">
              <a:solidFill>
                <a:schemeClr val="accent5">
                  <a:lumMod val="50000"/>
                </a:schemeClr>
              </a:solidFill>
              <a:latin typeface="Cambria" pitchFamily="18" charset="0"/>
              <a:ea typeface="Cambria" pitchFamily="18" charset="0"/>
            </a:rPr>
            <a:t>доступности</a:t>
          </a:r>
          <a:r>
            <a:rPr lang="en-US" sz="1800" kern="1200" dirty="0">
              <a:solidFill>
                <a:schemeClr val="accent5">
                  <a:lumMod val="50000"/>
                </a:schemeClr>
              </a:solidFill>
              <a:latin typeface="Cambria" pitchFamily="18" charset="0"/>
              <a:ea typeface="Cambria" pitchFamily="18" charset="0"/>
            </a:rPr>
            <a:t> </a:t>
          </a:r>
          <a:r>
            <a:rPr lang="en-US" sz="1800" kern="1200" dirty="0" err="1">
              <a:solidFill>
                <a:schemeClr val="accent5">
                  <a:lumMod val="50000"/>
                </a:schemeClr>
              </a:solidFill>
              <a:latin typeface="Cambria" pitchFamily="18" charset="0"/>
              <a:ea typeface="Cambria" pitchFamily="18" charset="0"/>
            </a:rPr>
            <a:t>одређене</a:t>
          </a:r>
          <a:r>
            <a:rPr lang="en-US" sz="1800" kern="1200" dirty="0">
              <a:solidFill>
                <a:schemeClr val="accent5">
                  <a:lumMod val="50000"/>
                </a:schemeClr>
              </a:solidFill>
              <a:latin typeface="Cambria" pitchFamily="18" charset="0"/>
              <a:ea typeface="Cambria" pitchFamily="18" charset="0"/>
            </a:rPr>
            <a:t> </a:t>
          </a:r>
          <a:r>
            <a:rPr lang="en-US" sz="1800" kern="1200" dirty="0" err="1">
              <a:solidFill>
                <a:schemeClr val="accent5">
                  <a:lumMod val="50000"/>
                </a:schemeClr>
              </a:solidFill>
              <a:latin typeface="Cambria" pitchFamily="18" charset="0"/>
              <a:ea typeface="Cambria" pitchFamily="18" charset="0"/>
            </a:rPr>
            <a:t>активности</a:t>
          </a:r>
          <a:r>
            <a:rPr lang="en-US" sz="1800" kern="1200" dirty="0">
              <a:solidFill>
                <a:schemeClr val="accent5">
                  <a:lumMod val="50000"/>
                </a:schemeClr>
              </a:solidFill>
              <a:latin typeface="Cambria" pitchFamily="18" charset="0"/>
              <a:ea typeface="Cambria" pitchFamily="18" charset="0"/>
            </a:rPr>
            <a:t>, </a:t>
          </a:r>
          <a:r>
            <a:rPr lang="en-US" sz="1800" kern="1200" dirty="0" err="1">
              <a:solidFill>
                <a:schemeClr val="accent5">
                  <a:lumMod val="50000"/>
                </a:schemeClr>
              </a:solidFill>
              <a:latin typeface="Cambria" pitchFamily="18" charset="0"/>
              <a:ea typeface="Cambria" pitchFamily="18" charset="0"/>
            </a:rPr>
            <a:t>где</a:t>
          </a:r>
          <a:r>
            <a:rPr lang="en-US" sz="1800" kern="1200" dirty="0">
              <a:solidFill>
                <a:schemeClr val="accent5">
                  <a:lumMod val="50000"/>
                </a:schemeClr>
              </a:solidFill>
              <a:latin typeface="Cambria" pitchFamily="18" charset="0"/>
              <a:ea typeface="Cambria" pitchFamily="18" charset="0"/>
            </a:rPr>
            <a:t> </a:t>
          </a:r>
          <a:r>
            <a:rPr lang="en-US" sz="1800" kern="1200" dirty="0" err="1">
              <a:solidFill>
                <a:schemeClr val="accent5">
                  <a:lumMod val="50000"/>
                </a:schemeClr>
              </a:solidFill>
              <a:latin typeface="Cambria" pitchFamily="18" charset="0"/>
              <a:ea typeface="Cambria" pitchFamily="18" charset="0"/>
            </a:rPr>
            <a:t>се</a:t>
          </a:r>
          <a:r>
            <a:rPr lang="en-US" sz="1800" kern="1200" dirty="0">
              <a:solidFill>
                <a:schemeClr val="accent5">
                  <a:lumMod val="50000"/>
                </a:schemeClr>
              </a:solidFill>
              <a:latin typeface="Cambria" pitchFamily="18" charset="0"/>
              <a:ea typeface="Cambria" pitchFamily="18" charset="0"/>
            </a:rPr>
            <a:t> </a:t>
          </a:r>
          <a:r>
            <a:rPr lang="en-US" sz="1800" kern="1200" dirty="0" err="1">
              <a:solidFill>
                <a:schemeClr val="accent5">
                  <a:lumMod val="50000"/>
                </a:schemeClr>
              </a:solidFill>
              <a:latin typeface="Cambria" pitchFamily="18" charset="0"/>
              <a:ea typeface="Cambria" pitchFamily="18" charset="0"/>
            </a:rPr>
            <a:t>на</a:t>
          </a:r>
          <a:r>
            <a:rPr lang="en-US" sz="1800" kern="1200" dirty="0">
              <a:solidFill>
                <a:schemeClr val="accent5">
                  <a:lumMod val="50000"/>
                </a:schemeClr>
              </a:solidFill>
              <a:latin typeface="Cambria" pitchFamily="18" charset="0"/>
              <a:ea typeface="Cambria" pitchFamily="18" charset="0"/>
            </a:rPr>
            <a:t> </a:t>
          </a:r>
          <a:r>
            <a:rPr lang="en-US" sz="1800" kern="1200" dirty="0" err="1">
              <a:solidFill>
                <a:schemeClr val="accent5">
                  <a:lumMod val="50000"/>
                </a:schemeClr>
              </a:solidFill>
              <a:latin typeface="Cambria" pitchFamily="18" charset="0"/>
              <a:ea typeface="Cambria" pitchFamily="18" charset="0"/>
            </a:rPr>
            <a:t>мапама</a:t>
          </a:r>
          <a:r>
            <a:rPr lang="en-US" sz="1800" kern="1200" dirty="0">
              <a:solidFill>
                <a:schemeClr val="accent5">
                  <a:lumMod val="50000"/>
                </a:schemeClr>
              </a:solidFill>
              <a:latin typeface="Cambria" pitchFamily="18" charset="0"/>
              <a:ea typeface="Cambria" pitchFamily="18" charset="0"/>
            </a:rPr>
            <a:t> </a:t>
          </a:r>
          <a:r>
            <a:rPr lang="en-US" sz="1800" kern="1200" dirty="0" err="1">
              <a:solidFill>
                <a:schemeClr val="accent5">
                  <a:lumMod val="50000"/>
                </a:schemeClr>
              </a:solidFill>
              <a:latin typeface="Cambria" pitchFamily="18" charset="0"/>
              <a:ea typeface="Cambria" pitchFamily="18" charset="0"/>
            </a:rPr>
            <a:t>обележавају</a:t>
          </a:r>
          <a:r>
            <a:rPr lang="en-US" sz="1800" kern="1200" dirty="0">
              <a:solidFill>
                <a:schemeClr val="accent5">
                  <a:lumMod val="50000"/>
                </a:schemeClr>
              </a:solidFill>
              <a:latin typeface="Cambria" pitchFamily="18" charset="0"/>
              <a:ea typeface="Cambria" pitchFamily="18" charset="0"/>
            </a:rPr>
            <a:t> </a:t>
          </a:r>
          <a:r>
            <a:rPr lang="en-US" sz="1800" kern="1200" dirty="0" err="1">
              <a:solidFill>
                <a:schemeClr val="accent5">
                  <a:lumMod val="50000"/>
                </a:schemeClr>
              </a:solidFill>
              <a:latin typeface="Cambria" pitchFamily="18" charset="0"/>
              <a:ea typeface="Cambria" pitchFamily="18" charset="0"/>
            </a:rPr>
            <a:t>зоне</a:t>
          </a:r>
          <a:r>
            <a:rPr lang="en-US" sz="1800" kern="1200" dirty="0">
              <a:solidFill>
                <a:schemeClr val="accent5">
                  <a:lumMod val="50000"/>
                </a:schemeClr>
              </a:solidFill>
              <a:latin typeface="Cambria" pitchFamily="18" charset="0"/>
              <a:ea typeface="Cambria" pitchFamily="18" charset="0"/>
            </a:rPr>
            <a:t> </a:t>
          </a:r>
          <a:r>
            <a:rPr lang="en-US" sz="1800" kern="1200" dirty="0" err="1">
              <a:solidFill>
                <a:schemeClr val="accent5">
                  <a:lumMod val="50000"/>
                </a:schemeClr>
              </a:solidFill>
              <a:latin typeface="Cambria" pitchFamily="18" charset="0"/>
              <a:ea typeface="Cambria" pitchFamily="18" charset="0"/>
            </a:rPr>
            <a:t>доступне</a:t>
          </a:r>
          <a:r>
            <a:rPr lang="en-US" sz="1800" kern="1200" dirty="0">
              <a:solidFill>
                <a:schemeClr val="accent5">
                  <a:lumMod val="50000"/>
                </a:schemeClr>
              </a:solidFill>
              <a:latin typeface="Cambria" pitchFamily="18" charset="0"/>
              <a:ea typeface="Cambria" pitchFamily="18" charset="0"/>
            </a:rPr>
            <a:t> </a:t>
          </a:r>
          <a:r>
            <a:rPr lang="en-US" sz="1800" kern="1200" dirty="0" err="1">
              <a:solidFill>
                <a:schemeClr val="accent5">
                  <a:lumMod val="50000"/>
                </a:schemeClr>
              </a:solidFill>
              <a:latin typeface="Cambria" pitchFamily="18" charset="0"/>
              <a:ea typeface="Cambria" pitchFamily="18" charset="0"/>
            </a:rPr>
            <a:t>за</a:t>
          </a:r>
          <a:r>
            <a:rPr lang="en-US" sz="1800" kern="1200" dirty="0">
              <a:solidFill>
                <a:schemeClr val="accent5">
                  <a:lumMod val="50000"/>
                </a:schemeClr>
              </a:solidFill>
              <a:latin typeface="Cambria" pitchFamily="18" charset="0"/>
              <a:ea typeface="Cambria" pitchFamily="18" charset="0"/>
            </a:rPr>
            <a:t> </a:t>
          </a:r>
          <a:r>
            <a:rPr lang="en-US" sz="1800" kern="1200" dirty="0" err="1">
              <a:solidFill>
                <a:schemeClr val="accent5">
                  <a:lumMod val="50000"/>
                </a:schemeClr>
              </a:solidFill>
              <a:latin typeface="Cambria" pitchFamily="18" charset="0"/>
              <a:ea typeface="Cambria" pitchFamily="18" charset="0"/>
            </a:rPr>
            <a:t>различите</a:t>
          </a:r>
          <a:r>
            <a:rPr lang="en-US" sz="1800" kern="1200" dirty="0">
              <a:solidFill>
                <a:schemeClr val="accent5">
                  <a:lumMod val="50000"/>
                </a:schemeClr>
              </a:solidFill>
              <a:latin typeface="Cambria" pitchFamily="18" charset="0"/>
              <a:ea typeface="Cambria" pitchFamily="18" charset="0"/>
            </a:rPr>
            <a:t> </a:t>
          </a:r>
          <a:r>
            <a:rPr lang="en-US" sz="1800" kern="1200" dirty="0" err="1">
              <a:solidFill>
                <a:schemeClr val="accent5">
                  <a:lumMod val="50000"/>
                </a:schemeClr>
              </a:solidFill>
              <a:latin typeface="Cambria" pitchFamily="18" charset="0"/>
              <a:ea typeface="Cambria" pitchFamily="18" charset="0"/>
            </a:rPr>
            <a:t>временске</a:t>
          </a:r>
          <a:r>
            <a:rPr lang="en-US" sz="1800" kern="1200" dirty="0">
              <a:solidFill>
                <a:schemeClr val="accent5">
                  <a:lumMod val="50000"/>
                </a:schemeClr>
              </a:solidFill>
              <a:latin typeface="Cambria" pitchFamily="18" charset="0"/>
              <a:ea typeface="Cambria" pitchFamily="18" charset="0"/>
            </a:rPr>
            <a:t> </a:t>
          </a:r>
          <a:r>
            <a:rPr lang="en-US" sz="1800" kern="1200" dirty="0" err="1">
              <a:solidFill>
                <a:schemeClr val="accent5">
                  <a:lumMod val="50000"/>
                </a:schemeClr>
              </a:solidFill>
              <a:latin typeface="Cambria" pitchFamily="18" charset="0"/>
              <a:ea typeface="Cambria" pitchFamily="18" charset="0"/>
            </a:rPr>
            <a:t>интервале</a:t>
          </a:r>
          <a:r>
            <a:rPr lang="en-US" sz="1800" kern="1200" dirty="0">
              <a:solidFill>
                <a:schemeClr val="accent5">
                  <a:lumMod val="50000"/>
                </a:schemeClr>
              </a:solidFill>
              <a:latin typeface="Cambria" pitchFamily="18" charset="0"/>
              <a:ea typeface="Cambria" pitchFamily="18" charset="0"/>
            </a:rPr>
            <a:t>.</a:t>
          </a:r>
        </a:p>
      </dsp:txBody>
      <dsp:txXfrm>
        <a:off x="0" y="1856407"/>
        <a:ext cx="11129553" cy="1436400"/>
      </dsp:txXfrm>
    </dsp:sp>
    <dsp:sp modelId="{3DB84253-515B-4CD7-9C27-010E413F10ED}">
      <dsp:nvSpPr>
        <dsp:cNvPr id="0" name=""/>
        <dsp:cNvSpPr/>
      </dsp:nvSpPr>
      <dsp:spPr>
        <a:xfrm>
          <a:off x="556477" y="1620247"/>
          <a:ext cx="3924091" cy="472320"/>
        </a:xfrm>
        <a:prstGeom prst="roundRect">
          <a:avLst/>
        </a:prstGeom>
        <a:solidFill>
          <a:schemeClr val="accent5">
            <a:lumMod val="40000"/>
            <a:lumOff val="60000"/>
          </a:schemeClr>
        </a:solidFill>
        <a:ln w="12700" cap="flat" cmpd="sng" algn="ctr">
          <a:solidFill>
            <a:schemeClr val="accent5">
              <a:lumMod val="5000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4469" tIns="0" rIns="294469" bIns="0" numCol="1" spcCol="1270" anchor="ctr" anchorCtr="0">
          <a:noAutofit/>
        </a:bodyPr>
        <a:lstStyle/>
        <a:p>
          <a:pPr marL="0" lvl="0" indent="0" algn="l" defTabSz="889000">
            <a:lnSpc>
              <a:spcPct val="90000"/>
            </a:lnSpc>
            <a:spcBef>
              <a:spcPct val="0"/>
            </a:spcBef>
            <a:spcAft>
              <a:spcPct val="35000"/>
            </a:spcAft>
            <a:buNone/>
          </a:pPr>
          <a:r>
            <a:rPr lang="en-US" sz="2000" b="1" i="1" kern="1200" dirty="0" err="1">
              <a:solidFill>
                <a:schemeClr val="accent5">
                  <a:lumMod val="50000"/>
                </a:schemeClr>
              </a:solidFill>
              <a:latin typeface="Cambria" pitchFamily="18" charset="0"/>
              <a:ea typeface="Cambria" pitchFamily="18" charset="0"/>
            </a:rPr>
            <a:t>Индикатори</a:t>
          </a:r>
          <a:r>
            <a:rPr lang="en-US" sz="2000" b="1" i="1" kern="1200" dirty="0">
              <a:solidFill>
                <a:schemeClr val="accent5">
                  <a:lumMod val="50000"/>
                </a:schemeClr>
              </a:solidFill>
              <a:latin typeface="Cambria" pitchFamily="18" charset="0"/>
              <a:ea typeface="Cambria" pitchFamily="18" charset="0"/>
            </a:rPr>
            <a:t> </a:t>
          </a:r>
          <a:r>
            <a:rPr lang="en-US" sz="2000" b="1" i="1" kern="1200" dirty="0" err="1">
              <a:solidFill>
                <a:schemeClr val="accent5">
                  <a:lumMod val="50000"/>
                </a:schemeClr>
              </a:solidFill>
              <a:latin typeface="Cambria" pitchFamily="18" charset="0"/>
              <a:ea typeface="Cambria" pitchFamily="18" charset="0"/>
            </a:rPr>
            <a:t>активности</a:t>
          </a:r>
          <a:r>
            <a:rPr lang="en-US" sz="2000" b="1" kern="1200" dirty="0">
              <a:solidFill>
                <a:schemeClr val="accent5">
                  <a:lumMod val="50000"/>
                </a:schemeClr>
              </a:solidFill>
              <a:latin typeface="Cambria" pitchFamily="18" charset="0"/>
              <a:ea typeface="Cambria" pitchFamily="18" charset="0"/>
            </a:rPr>
            <a:t> </a:t>
          </a:r>
        </a:p>
      </dsp:txBody>
      <dsp:txXfrm>
        <a:off x="579534" y="1643304"/>
        <a:ext cx="3877977" cy="426206"/>
      </dsp:txXfrm>
    </dsp:sp>
    <dsp:sp modelId="{C2AE4F08-B32C-4A57-A691-63024631402D}">
      <dsp:nvSpPr>
        <dsp:cNvPr id="0" name=""/>
        <dsp:cNvSpPr/>
      </dsp:nvSpPr>
      <dsp:spPr>
        <a:xfrm>
          <a:off x="0" y="3615367"/>
          <a:ext cx="11129553" cy="12096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63777" tIns="333248" rIns="863777" bIns="128016" numCol="1" spcCol="1270" anchor="t" anchorCtr="0">
          <a:noAutofit/>
        </a:bodyPr>
        <a:lstStyle/>
        <a:p>
          <a:pPr marL="171450" lvl="1" indent="-171450" algn="just" defTabSz="800100">
            <a:lnSpc>
              <a:spcPct val="90000"/>
            </a:lnSpc>
            <a:spcBef>
              <a:spcPct val="0"/>
            </a:spcBef>
            <a:spcAft>
              <a:spcPct val="15000"/>
            </a:spcAft>
            <a:buChar char="•"/>
          </a:pPr>
          <a:r>
            <a:rPr lang="sr-Cyrl-RS" sz="1800" kern="1200" dirty="0">
              <a:solidFill>
                <a:schemeClr val="accent5">
                  <a:lumMod val="50000"/>
                </a:schemeClr>
              </a:solidFill>
              <a:latin typeface="Cambria" pitchFamily="18" charset="0"/>
              <a:ea typeface="Cambria" pitchFamily="18" charset="0"/>
            </a:rPr>
            <a:t>Ови индикатори описују приступачност на индивидуалном нивоу анализирајући колико активности (пословних и рекреативних) људи могу реализовати узимајући у обзир своје доступно време и квалитет транспортног система.</a:t>
          </a:r>
          <a:endParaRPr lang="en-US" sz="1800" kern="1200" dirty="0">
            <a:solidFill>
              <a:schemeClr val="accent5">
                <a:lumMod val="50000"/>
              </a:schemeClr>
            </a:solidFill>
            <a:latin typeface="Cambria" pitchFamily="18" charset="0"/>
            <a:ea typeface="Cambria" pitchFamily="18" charset="0"/>
          </a:endParaRPr>
        </a:p>
      </dsp:txBody>
      <dsp:txXfrm>
        <a:off x="0" y="3615367"/>
        <a:ext cx="11129553" cy="1209600"/>
      </dsp:txXfrm>
    </dsp:sp>
    <dsp:sp modelId="{80296484-1458-450B-8CF9-10D208D7294A}">
      <dsp:nvSpPr>
        <dsp:cNvPr id="0" name=""/>
        <dsp:cNvSpPr/>
      </dsp:nvSpPr>
      <dsp:spPr>
        <a:xfrm>
          <a:off x="556477" y="3379207"/>
          <a:ext cx="6040275" cy="472320"/>
        </a:xfrm>
        <a:prstGeom prst="roundRect">
          <a:avLst/>
        </a:prstGeom>
        <a:solidFill>
          <a:schemeClr val="accent5">
            <a:lumMod val="40000"/>
            <a:lumOff val="60000"/>
          </a:schemeClr>
        </a:solidFill>
        <a:ln w="12700" cap="flat" cmpd="sng" algn="ctr">
          <a:solidFill>
            <a:schemeClr val="accent5">
              <a:lumMod val="5000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4469" tIns="0" rIns="294469" bIns="0" numCol="1" spcCol="1270" anchor="ctr" anchorCtr="0">
          <a:noAutofit/>
        </a:bodyPr>
        <a:lstStyle/>
        <a:p>
          <a:pPr marL="0" lvl="0" indent="0" algn="l" defTabSz="889000">
            <a:lnSpc>
              <a:spcPct val="90000"/>
            </a:lnSpc>
            <a:spcBef>
              <a:spcPct val="0"/>
            </a:spcBef>
            <a:spcAft>
              <a:spcPct val="35000"/>
            </a:spcAft>
            <a:buNone/>
          </a:pPr>
          <a:r>
            <a:rPr lang="en-US" sz="2000" b="1" i="1" kern="1200" dirty="0" err="1">
              <a:solidFill>
                <a:schemeClr val="accent5">
                  <a:lumMod val="50000"/>
                </a:schemeClr>
              </a:solidFill>
              <a:latin typeface="Cambria" pitchFamily="18" charset="0"/>
              <a:ea typeface="Cambria" pitchFamily="18" charset="0"/>
            </a:rPr>
            <a:t>Индикатори</a:t>
          </a:r>
          <a:r>
            <a:rPr lang="en-US" sz="2000" b="1" i="1" kern="1200" dirty="0">
              <a:solidFill>
                <a:schemeClr val="accent5">
                  <a:lumMod val="50000"/>
                </a:schemeClr>
              </a:solidFill>
              <a:latin typeface="Cambria" pitchFamily="18" charset="0"/>
              <a:ea typeface="Cambria" pitchFamily="18" charset="0"/>
            </a:rPr>
            <a:t> </a:t>
          </a:r>
          <a:r>
            <a:rPr lang="en-US" sz="2000" b="1" i="1" kern="1200" dirty="0" err="1">
              <a:solidFill>
                <a:schemeClr val="accent5">
                  <a:lumMod val="50000"/>
                </a:schemeClr>
              </a:solidFill>
              <a:latin typeface="Cambria" pitchFamily="18" charset="0"/>
              <a:ea typeface="Cambria" pitchFamily="18" charset="0"/>
            </a:rPr>
            <a:t>оријентисани</a:t>
          </a:r>
          <a:r>
            <a:rPr lang="en-US" sz="2000" b="1" i="1" kern="1200" dirty="0">
              <a:solidFill>
                <a:schemeClr val="accent5">
                  <a:lumMod val="50000"/>
                </a:schemeClr>
              </a:solidFill>
              <a:latin typeface="Cambria" pitchFamily="18" charset="0"/>
              <a:ea typeface="Cambria" pitchFamily="18" charset="0"/>
            </a:rPr>
            <a:t> </a:t>
          </a:r>
          <a:r>
            <a:rPr lang="en-US" sz="2000" b="1" i="1" kern="1200" dirty="0" err="1">
              <a:solidFill>
                <a:schemeClr val="accent5">
                  <a:lumMod val="50000"/>
                </a:schemeClr>
              </a:solidFill>
              <a:latin typeface="Cambria" pitchFamily="18" charset="0"/>
              <a:ea typeface="Cambria" pitchFamily="18" charset="0"/>
            </a:rPr>
            <a:t>ка</a:t>
          </a:r>
          <a:r>
            <a:rPr lang="en-US" sz="2000" b="1" i="1" kern="1200" dirty="0">
              <a:solidFill>
                <a:schemeClr val="accent5">
                  <a:lumMod val="50000"/>
                </a:schemeClr>
              </a:solidFill>
              <a:latin typeface="Cambria" pitchFamily="18" charset="0"/>
              <a:ea typeface="Cambria" pitchFamily="18" charset="0"/>
            </a:rPr>
            <a:t> </a:t>
          </a:r>
          <a:r>
            <a:rPr lang="en-US" sz="2000" b="1" i="1" kern="1200" dirty="0" err="1">
              <a:solidFill>
                <a:schemeClr val="accent5">
                  <a:lumMod val="50000"/>
                </a:schemeClr>
              </a:solidFill>
              <a:latin typeface="Cambria" pitchFamily="18" charset="0"/>
              <a:ea typeface="Cambria" pitchFamily="18" charset="0"/>
            </a:rPr>
            <a:t>људима</a:t>
          </a:r>
          <a:r>
            <a:rPr lang="en-US" sz="2000" b="1" kern="1200" dirty="0">
              <a:solidFill>
                <a:schemeClr val="accent5">
                  <a:lumMod val="50000"/>
                </a:schemeClr>
              </a:solidFill>
              <a:latin typeface="Cambria" pitchFamily="18" charset="0"/>
              <a:ea typeface="Cambria" pitchFamily="18" charset="0"/>
            </a:rPr>
            <a:t> </a:t>
          </a:r>
        </a:p>
      </dsp:txBody>
      <dsp:txXfrm>
        <a:off x="579534" y="3402264"/>
        <a:ext cx="5994161" cy="426206"/>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r-Latn-R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A0D714E-108F-47C8-9868-3FFA577D6B22}" type="datetimeFigureOut">
              <a:rPr lang="sr-Latn-RS" smtClean="0"/>
              <a:pPr/>
              <a:t>13.10.2024.</a:t>
            </a:fld>
            <a:endParaRPr lang="sr-Latn-R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sr-Latn-R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3215E9B-F8F8-4FA8-BE3A-00BE8F406980}" type="slidenum">
              <a:rPr lang="sr-Latn-RS" smtClean="0"/>
              <a:pPr/>
              <a:t>‹#›</a:t>
            </a:fld>
            <a:endParaRPr lang="sr-Latn-RS"/>
          </a:p>
        </p:txBody>
      </p:sp>
    </p:spTree>
    <p:extLst>
      <p:ext uri="{BB962C8B-B14F-4D97-AF65-F5344CB8AC3E}">
        <p14:creationId xmlns:p14="http://schemas.microsoft.com/office/powerpoint/2010/main" val="298840086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r-Latn-R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54DF269-521E-4B12-A6E5-D59C88C2B601}" type="datetimeFigureOut">
              <a:rPr lang="sr-Latn-RS" smtClean="0"/>
              <a:pPr/>
              <a:t>13.10.2024.</a:t>
            </a:fld>
            <a:endParaRPr lang="sr-Latn-R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r-Latn-R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r-Latn-R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r-Latn-R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1E4B4A3-5BD7-4D53-BBD1-F3178D2FE7E0}" type="slidenum">
              <a:rPr lang="sr-Latn-RS" smtClean="0"/>
              <a:pPr/>
              <a:t>‹#›</a:t>
            </a:fld>
            <a:endParaRPr lang="sr-Latn-RS"/>
          </a:p>
        </p:txBody>
      </p:sp>
    </p:spTree>
    <p:extLst>
      <p:ext uri="{BB962C8B-B14F-4D97-AF65-F5344CB8AC3E}">
        <p14:creationId xmlns:p14="http://schemas.microsoft.com/office/powerpoint/2010/main" val="265273760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emf"/><Relationship Id="rId1" Type="http://schemas.openxmlformats.org/officeDocument/2006/relationships/slideMaster" Target="../slideMasters/slideMaster1.xml"/><Relationship Id="rId4" Type="http://schemas.openxmlformats.org/officeDocument/2006/relationships/image" Target="../media/image2.jpe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emf"/><Relationship Id="rId1" Type="http://schemas.openxmlformats.org/officeDocument/2006/relationships/slideMaster" Target="../slideMasters/slideMaster2.xml"/><Relationship Id="rId4" Type="http://schemas.openxmlformats.org/officeDocument/2006/relationships/chart" Target="../charts/chart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emf"/><Relationship Id="rId1" Type="http://schemas.openxmlformats.org/officeDocument/2006/relationships/slideMaster" Target="../slideMasters/slideMaster2.xml"/><Relationship Id="rId4" Type="http://schemas.openxmlformats.org/officeDocument/2006/relationships/image" Target="../media/image2.jpe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emf"/><Relationship Id="rId1" Type="http://schemas.openxmlformats.org/officeDocument/2006/relationships/slideMaster" Target="../slideMasters/slideMaster1.xml"/><Relationship Id="rId4" Type="http://schemas.openxmlformats.org/officeDocument/2006/relationships/chart" Target="../charts/chart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524000" y="1122363"/>
            <a:ext cx="9144000" cy="2387600"/>
          </a:xfrm>
        </p:spPr>
        <p:txBody>
          <a:bodyPr anchor="b">
            <a:normAutofit/>
          </a:bodyPr>
          <a:lstStyle>
            <a:lvl1pPr algn="ctr">
              <a:defRPr sz="4800" b="1">
                <a:solidFill>
                  <a:srgbClr val="1E578E"/>
                </a:solidFill>
                <a:latin typeface="Tw Cen MT (Body)"/>
              </a:defRPr>
            </a:lvl1pPr>
          </a:lstStyle>
          <a:p>
            <a:r>
              <a:rPr lang="sr-Cyrl-RS" dirty="0"/>
              <a:t>Наслов презентације</a:t>
            </a:r>
            <a:endParaRPr lang="sr-Latn-RS" dirty="0"/>
          </a:p>
        </p:txBody>
      </p:sp>
      <p:sp>
        <p:nvSpPr>
          <p:cNvPr id="4" name="Date Placeholder 3"/>
          <p:cNvSpPr>
            <a:spLocks noGrp="1"/>
          </p:cNvSpPr>
          <p:nvPr>
            <p:ph type="dt" sz="half" idx="10"/>
          </p:nvPr>
        </p:nvSpPr>
        <p:spPr/>
        <p:txBody>
          <a:bodyPr/>
          <a:lstStyle/>
          <a:p>
            <a:fld id="{29206475-5A6F-42DC-A20E-5CD6159ADAA8}" type="datetime1">
              <a:rPr lang="sr-Latn-RS" smtClean="0"/>
              <a:pPr/>
              <a:t>13.10.2024.</a:t>
            </a:fld>
            <a:endParaRPr lang="sr-Latn-RS" dirty="0"/>
          </a:p>
        </p:txBody>
      </p:sp>
      <p:sp>
        <p:nvSpPr>
          <p:cNvPr id="5" name="Footer Placeholder 4"/>
          <p:cNvSpPr>
            <a:spLocks noGrp="1"/>
          </p:cNvSpPr>
          <p:nvPr>
            <p:ph type="ftr" sz="quarter" idx="11"/>
          </p:nvPr>
        </p:nvSpPr>
        <p:spPr/>
        <p:txBody>
          <a:bodyPr/>
          <a:lstStyle>
            <a:lvl1pPr>
              <a:defRPr>
                <a:solidFill>
                  <a:schemeClr val="bg1">
                    <a:lumMod val="50000"/>
                  </a:schemeClr>
                </a:solidFill>
                <a:latin typeface="Tw Cen MT (Body)"/>
              </a:defRPr>
            </a:lvl1pPr>
          </a:lstStyle>
          <a:p>
            <a:endParaRPr lang="sr-Latn-RS" dirty="0"/>
          </a:p>
        </p:txBody>
      </p:sp>
      <p:sp>
        <p:nvSpPr>
          <p:cNvPr id="6" name="Slide Number Placeholder 5"/>
          <p:cNvSpPr>
            <a:spLocks noGrp="1"/>
          </p:cNvSpPr>
          <p:nvPr>
            <p:ph type="sldNum" sz="quarter" idx="12"/>
          </p:nvPr>
        </p:nvSpPr>
        <p:spPr/>
        <p:txBody>
          <a:bodyPr/>
          <a:lstStyle/>
          <a:p>
            <a:fld id="{9E6A3A0C-5B1B-4859-8A9F-0D6B550C0C8D}" type="slidenum">
              <a:rPr lang="sr-Latn-RS" smtClean="0"/>
              <a:pPr/>
              <a:t>‹#›</a:t>
            </a:fld>
            <a:endParaRPr lang="sr-Latn-RS" dirty="0"/>
          </a:p>
        </p:txBody>
      </p:sp>
      <p:sp>
        <p:nvSpPr>
          <p:cNvPr id="10" name="Rectangle 9"/>
          <p:cNvSpPr/>
          <p:nvPr userDrawn="1"/>
        </p:nvSpPr>
        <p:spPr>
          <a:xfrm>
            <a:off x="0" y="0"/>
            <a:ext cx="156519" cy="6858000"/>
          </a:xfrm>
          <a:prstGeom prst="rect">
            <a:avLst/>
          </a:prstGeom>
          <a:solidFill>
            <a:srgbClr val="1E57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r-Latn-RS" b="0" cap="none" spc="0">
              <a:ln w="0"/>
              <a:solidFill>
                <a:schemeClr val="accent1"/>
              </a:solidFill>
              <a:effectLst>
                <a:outerShdw blurRad="38100" dist="25400" dir="5400000" algn="ctr" rotWithShape="0">
                  <a:srgbClr val="6E747A">
                    <a:alpha val="43000"/>
                  </a:srgbClr>
                </a:outerShdw>
              </a:effectLst>
            </a:endParaRPr>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088784" y="3602038"/>
            <a:ext cx="4103216" cy="3255962"/>
          </a:xfrm>
          <a:prstGeom prst="rect">
            <a:avLst/>
          </a:prstGeom>
        </p:spPr>
      </p:pic>
      <p:sp>
        <p:nvSpPr>
          <p:cNvPr id="3" name="Subtitle 2"/>
          <p:cNvSpPr>
            <a:spLocks noGrp="1"/>
          </p:cNvSpPr>
          <p:nvPr>
            <p:ph type="subTitle" idx="1" hasCustomPrompt="1"/>
          </p:nvPr>
        </p:nvSpPr>
        <p:spPr>
          <a:xfrm>
            <a:off x="1524000" y="3602038"/>
            <a:ext cx="9144000" cy="1655762"/>
          </a:xfrm>
        </p:spPr>
        <p:txBody>
          <a:bodyPr/>
          <a:lstStyle>
            <a:lvl1pPr marL="0" indent="0" algn="ctr">
              <a:buNone/>
              <a:defRPr sz="2400">
                <a:solidFill>
                  <a:schemeClr val="bg1">
                    <a:lumMod val="50000"/>
                  </a:schemeClr>
                </a:solidFill>
                <a:latin typeface="Tw Cen MT (Body)"/>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r-Cyrl-RS" dirty="0"/>
              <a:t>Поднаслов презентације</a:t>
            </a:r>
            <a:endParaRPr lang="sr-Latn-RS" dirty="0"/>
          </a:p>
        </p:txBody>
      </p:sp>
      <p:sp>
        <p:nvSpPr>
          <p:cNvPr id="12" name="Text Placeholder 2"/>
          <p:cNvSpPr>
            <a:spLocks noGrp="1"/>
          </p:cNvSpPr>
          <p:nvPr>
            <p:ph type="body" idx="13" hasCustomPrompt="1"/>
          </p:nvPr>
        </p:nvSpPr>
        <p:spPr>
          <a:xfrm>
            <a:off x="1524000" y="5691673"/>
            <a:ext cx="9144000" cy="528152"/>
          </a:xfrm>
        </p:spPr>
        <p:txBody>
          <a:bodyPr>
            <a:normAutofit/>
          </a:bodyPr>
          <a:lstStyle>
            <a:lvl1pPr marL="0" indent="0" algn="ctr">
              <a:buNone/>
              <a:defRPr sz="1600">
                <a:solidFill>
                  <a:schemeClr val="tx1">
                    <a:tint val="75000"/>
                  </a:schemeClr>
                </a:solidFill>
                <a:latin typeface="Tw Cen MT (Body)Body)"/>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r-Cyrl-RS" dirty="0"/>
              <a:t>Место и датум</a:t>
            </a: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595013" y="1122363"/>
            <a:ext cx="5001975" cy="774000"/>
          </a:xfrm>
          <a:prstGeom prst="rect">
            <a:avLst/>
          </a:prstGeom>
        </p:spPr>
      </p:pic>
    </p:spTree>
    <p:extLst>
      <p:ext uri="{BB962C8B-B14F-4D97-AF65-F5344CB8AC3E}">
        <p14:creationId xmlns:p14="http://schemas.microsoft.com/office/powerpoint/2010/main" val="3882436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9788" y="457200"/>
            <a:ext cx="3932237" cy="1600200"/>
          </a:xfrm>
        </p:spPr>
        <p:txBody>
          <a:bodyPr anchor="b"/>
          <a:lstStyle>
            <a:lvl1pPr>
              <a:defRPr sz="3200">
                <a:solidFill>
                  <a:srgbClr val="1E578E"/>
                </a:solidFill>
              </a:defRPr>
            </a:lvl1pPr>
          </a:lstStyle>
          <a:p>
            <a:r>
              <a:rPr lang="sr-Cyrl-RS" dirty="0"/>
              <a:t>Наслов</a:t>
            </a:r>
            <a:endParaRPr lang="sr-Latn-RS" dirty="0"/>
          </a:p>
        </p:txBody>
      </p:sp>
      <p:sp>
        <p:nvSpPr>
          <p:cNvPr id="4" name="Text Placeholder 3"/>
          <p:cNvSpPr>
            <a:spLocks noGrp="1"/>
          </p:cNvSpPr>
          <p:nvPr>
            <p:ph type="body" sz="half" idx="2" hasCustomPrompt="1"/>
          </p:nvPr>
        </p:nvSpPr>
        <p:spPr>
          <a:xfrm>
            <a:off x="839788" y="2057400"/>
            <a:ext cx="3932237" cy="3811588"/>
          </a:xfrm>
        </p:spPr>
        <p:txBody>
          <a:bodyPr/>
          <a:lstStyle>
            <a:lvl1pPr marL="0" indent="0">
              <a:buNone/>
              <a:defRPr sz="1600">
                <a:solidFill>
                  <a:schemeClr val="bg1">
                    <a:lumMod val="50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r-Cyrl-RS" dirty="0"/>
              <a:t>Текст</a:t>
            </a:r>
            <a:endParaRPr lang="en-US" dirty="0"/>
          </a:p>
        </p:txBody>
      </p:sp>
      <p:sp>
        <p:nvSpPr>
          <p:cNvPr id="5" name="Date Placeholder 4"/>
          <p:cNvSpPr>
            <a:spLocks noGrp="1"/>
          </p:cNvSpPr>
          <p:nvPr>
            <p:ph type="dt" sz="half" idx="10"/>
          </p:nvPr>
        </p:nvSpPr>
        <p:spPr/>
        <p:txBody>
          <a:bodyPr/>
          <a:lstStyle>
            <a:lvl1pPr>
              <a:defRPr>
                <a:latin typeface="Tw Cen MT (Body)"/>
              </a:defRPr>
            </a:lvl1pPr>
          </a:lstStyle>
          <a:p>
            <a:fld id="{C863CF42-AF2D-467E-A86E-921779ACBB86}" type="datetime1">
              <a:rPr lang="sr-Latn-RS" smtClean="0"/>
              <a:pPr/>
              <a:t>13.10.2024.</a:t>
            </a:fld>
            <a:endParaRPr lang="sr-Latn-RS" dirty="0"/>
          </a:p>
        </p:txBody>
      </p:sp>
      <p:sp>
        <p:nvSpPr>
          <p:cNvPr id="6" name="Footer Placeholder 5"/>
          <p:cNvSpPr>
            <a:spLocks noGrp="1"/>
          </p:cNvSpPr>
          <p:nvPr>
            <p:ph type="ftr" sz="quarter" idx="11"/>
          </p:nvPr>
        </p:nvSpPr>
        <p:spPr/>
        <p:txBody>
          <a:bodyPr/>
          <a:lstStyle>
            <a:lvl1pPr>
              <a:defRPr>
                <a:latin typeface="Tw Cen MT (Body)dy)"/>
              </a:defRPr>
            </a:lvl1pPr>
          </a:lstStyle>
          <a:p>
            <a:endParaRPr lang="sr-Latn-RS" dirty="0"/>
          </a:p>
        </p:txBody>
      </p:sp>
      <p:sp>
        <p:nvSpPr>
          <p:cNvPr id="3" name="Content Placeholder 2"/>
          <p:cNvSpPr>
            <a:spLocks noGrp="1"/>
          </p:cNvSpPr>
          <p:nvPr>
            <p:ph idx="1" hasCustomPrompt="1"/>
          </p:nvPr>
        </p:nvSpPr>
        <p:spPr>
          <a:xfrm>
            <a:off x="5183188" y="987425"/>
            <a:ext cx="6172200" cy="4873625"/>
          </a:xfrm>
        </p:spPr>
        <p:txBody>
          <a:bodyPr/>
          <a:lstStyle>
            <a:lvl1pPr>
              <a:defRPr sz="3200" b="0">
                <a:solidFill>
                  <a:schemeClr val="bg1">
                    <a:lumMod val="50000"/>
                  </a:schemeClr>
                </a:solidFill>
              </a:defRPr>
            </a:lvl1pPr>
            <a:lvl2pPr>
              <a:defRPr sz="2800">
                <a:solidFill>
                  <a:schemeClr val="bg1">
                    <a:lumMod val="50000"/>
                  </a:schemeClr>
                </a:solidFill>
              </a:defRPr>
            </a:lvl2pPr>
            <a:lvl3pPr>
              <a:defRPr sz="2400">
                <a:solidFill>
                  <a:schemeClr val="bg1">
                    <a:lumMod val="50000"/>
                  </a:schemeClr>
                </a:solidFill>
              </a:defRPr>
            </a:lvl3pPr>
            <a:lvl4pPr>
              <a:defRPr sz="2000">
                <a:solidFill>
                  <a:schemeClr val="bg1">
                    <a:lumMod val="50000"/>
                  </a:schemeClr>
                </a:solidFill>
              </a:defRPr>
            </a:lvl4pPr>
            <a:lvl5pPr>
              <a:defRPr sz="2000">
                <a:solidFill>
                  <a:schemeClr val="bg1">
                    <a:lumMod val="50000"/>
                  </a:schemeClr>
                </a:solidFill>
              </a:defRPr>
            </a:lvl5pPr>
            <a:lvl6pPr>
              <a:defRPr sz="2000"/>
            </a:lvl6pPr>
            <a:lvl7pPr>
              <a:defRPr sz="2000"/>
            </a:lvl7pPr>
            <a:lvl8pPr>
              <a:defRPr sz="2000"/>
            </a:lvl8pPr>
            <a:lvl9pPr>
              <a:defRPr sz="2000"/>
            </a:lvl9pPr>
          </a:lstStyle>
          <a:p>
            <a:pPr lvl="0"/>
            <a:r>
              <a:rPr lang="sr-Cyrl-RS" dirty="0"/>
              <a:t>Текст</a:t>
            </a:r>
            <a:endParaRPr lang="sr-Latn-RS" dirty="0"/>
          </a:p>
        </p:txBody>
      </p:sp>
      <p:sp>
        <p:nvSpPr>
          <p:cNvPr id="10" name="Rectangle 9"/>
          <p:cNvSpPr/>
          <p:nvPr userDrawn="1"/>
        </p:nvSpPr>
        <p:spPr>
          <a:xfrm>
            <a:off x="0" y="0"/>
            <a:ext cx="156519" cy="6858000"/>
          </a:xfrm>
          <a:prstGeom prst="rect">
            <a:avLst/>
          </a:prstGeom>
          <a:solidFill>
            <a:srgbClr val="1E57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r-Latn-RS" b="0" cap="none" spc="0">
              <a:ln w="0"/>
              <a:solidFill>
                <a:schemeClr val="accent1"/>
              </a:solidFill>
              <a:effectLst>
                <a:outerShdw blurRad="38100" dist="25400" dir="5400000" algn="ctr" rotWithShape="0">
                  <a:srgbClr val="6E747A">
                    <a:alpha val="43000"/>
                  </a:srgbClr>
                </a:outerShdw>
              </a:effectLst>
            </a:endParaRPr>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74630" y="4543024"/>
            <a:ext cx="2917370" cy="2314976"/>
          </a:xfrm>
          <a:prstGeom prst="rect">
            <a:avLst/>
          </a:prstGeom>
        </p:spPr>
      </p:pic>
      <p:sp>
        <p:nvSpPr>
          <p:cNvPr id="12" name="Slide Number Placeholder 5"/>
          <p:cNvSpPr>
            <a:spLocks noGrp="1"/>
          </p:cNvSpPr>
          <p:nvPr>
            <p:ph type="sldNum" sz="quarter" idx="12"/>
          </p:nvPr>
        </p:nvSpPr>
        <p:spPr>
          <a:xfrm>
            <a:off x="11522549" y="6275819"/>
            <a:ext cx="469556" cy="365125"/>
          </a:xfrm>
        </p:spPr>
        <p:txBody>
          <a:bodyPr/>
          <a:lstStyle>
            <a:lvl1pPr algn="ctr">
              <a:defRPr sz="1400" b="1">
                <a:solidFill>
                  <a:srgbClr val="1E578E"/>
                </a:solidFill>
              </a:defRPr>
            </a:lvl1pPr>
          </a:lstStyle>
          <a:p>
            <a:fld id="{9E6A3A0C-5B1B-4859-8A9F-0D6B550C0C8D}" type="slidenum">
              <a:rPr lang="sr-Latn-RS" smtClean="0"/>
              <a:pPr/>
              <a:t>‹#›</a:t>
            </a:fld>
            <a:endParaRPr lang="sr-Latn-RS" dirty="0"/>
          </a:p>
        </p:txBody>
      </p:sp>
      <p:pic>
        <p:nvPicPr>
          <p:cNvPr id="13" name="Picture 1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091351" y="60910"/>
            <a:ext cx="1927654" cy="338556"/>
          </a:xfrm>
          <a:prstGeom prst="rect">
            <a:avLst/>
          </a:prstGeom>
        </p:spPr>
      </p:pic>
    </p:spTree>
    <p:extLst>
      <p:ext uri="{BB962C8B-B14F-4D97-AF65-F5344CB8AC3E}">
        <p14:creationId xmlns:p14="http://schemas.microsoft.com/office/powerpoint/2010/main" val="1773160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9788" y="457200"/>
            <a:ext cx="3932237" cy="1600200"/>
          </a:xfrm>
        </p:spPr>
        <p:txBody>
          <a:bodyPr anchor="b"/>
          <a:lstStyle>
            <a:lvl1pPr>
              <a:defRPr sz="3200">
                <a:solidFill>
                  <a:srgbClr val="1E578E"/>
                </a:solidFill>
              </a:defRPr>
            </a:lvl1pPr>
          </a:lstStyle>
          <a:p>
            <a:r>
              <a:rPr lang="sr-Cyrl-RS" dirty="0"/>
              <a:t>Наслов</a:t>
            </a:r>
            <a:endParaRPr lang="sr-Latn-RS" dirty="0"/>
          </a:p>
        </p:txBody>
      </p:sp>
      <p:sp>
        <p:nvSpPr>
          <p:cNvPr id="4" name="Text Placeholder 3"/>
          <p:cNvSpPr>
            <a:spLocks noGrp="1"/>
          </p:cNvSpPr>
          <p:nvPr>
            <p:ph type="body" sz="half" idx="2" hasCustomPrompt="1"/>
          </p:nvPr>
        </p:nvSpPr>
        <p:spPr>
          <a:xfrm>
            <a:off x="839788" y="2057400"/>
            <a:ext cx="3932237" cy="3811588"/>
          </a:xfrm>
        </p:spPr>
        <p:txBody>
          <a:bodyPr/>
          <a:lstStyle>
            <a:lvl1pPr marL="0" indent="0">
              <a:buNone/>
              <a:defRPr sz="1600">
                <a:solidFill>
                  <a:schemeClr val="bg1">
                    <a:lumMod val="50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r-Cyrl-RS" dirty="0"/>
              <a:t>Текст</a:t>
            </a:r>
            <a:endParaRPr lang="en-US" dirty="0"/>
          </a:p>
        </p:txBody>
      </p:sp>
      <p:sp>
        <p:nvSpPr>
          <p:cNvPr id="5" name="Date Placeholder 4"/>
          <p:cNvSpPr>
            <a:spLocks noGrp="1"/>
          </p:cNvSpPr>
          <p:nvPr>
            <p:ph type="dt" sz="half" idx="10"/>
          </p:nvPr>
        </p:nvSpPr>
        <p:spPr/>
        <p:txBody>
          <a:bodyPr/>
          <a:lstStyle>
            <a:lvl1pPr>
              <a:defRPr>
                <a:latin typeface="Tw Cen MT (Body)dy)"/>
              </a:defRPr>
            </a:lvl1pPr>
          </a:lstStyle>
          <a:p>
            <a:fld id="{41E0A76F-A858-4830-884B-9E9914C82A13}" type="datetime1">
              <a:rPr lang="sr-Latn-RS" smtClean="0"/>
              <a:pPr/>
              <a:t>13.10.2024.</a:t>
            </a:fld>
            <a:endParaRPr lang="sr-Latn-RS" dirty="0"/>
          </a:p>
        </p:txBody>
      </p:sp>
      <p:sp>
        <p:nvSpPr>
          <p:cNvPr id="6" name="Footer Placeholder 5"/>
          <p:cNvSpPr>
            <a:spLocks noGrp="1"/>
          </p:cNvSpPr>
          <p:nvPr>
            <p:ph type="ftr" sz="quarter" idx="11"/>
          </p:nvPr>
        </p:nvSpPr>
        <p:spPr/>
        <p:txBody>
          <a:bodyPr/>
          <a:lstStyle>
            <a:lvl1pPr>
              <a:defRPr>
                <a:latin typeface="Tw Cen MT (Body)dy)"/>
              </a:defRPr>
            </a:lvl1pPr>
          </a:lstStyle>
          <a:p>
            <a:endParaRPr lang="sr-Latn-RS" dirty="0"/>
          </a:p>
        </p:txBody>
      </p:sp>
      <p:sp>
        <p:nvSpPr>
          <p:cNvPr id="3" name="Picture Placeholder 2"/>
          <p:cNvSpPr>
            <a:spLocks noGrp="1"/>
          </p:cNvSpPr>
          <p:nvPr>
            <p:ph type="pic" idx="1" hasCustomPrompt="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r-Cyrl-RS" dirty="0"/>
              <a:t>Слика</a:t>
            </a:r>
            <a:endParaRPr lang="sr-Latn-RS" dirty="0"/>
          </a:p>
        </p:txBody>
      </p:sp>
      <p:sp>
        <p:nvSpPr>
          <p:cNvPr id="10" name="Rectangle 9"/>
          <p:cNvSpPr/>
          <p:nvPr userDrawn="1"/>
        </p:nvSpPr>
        <p:spPr>
          <a:xfrm>
            <a:off x="0" y="0"/>
            <a:ext cx="156519" cy="6858000"/>
          </a:xfrm>
          <a:prstGeom prst="rect">
            <a:avLst/>
          </a:prstGeom>
          <a:solidFill>
            <a:srgbClr val="1E57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r-Latn-RS" b="0" cap="none" spc="0">
              <a:ln w="0"/>
              <a:solidFill>
                <a:schemeClr val="accent1"/>
              </a:solidFill>
              <a:effectLst>
                <a:outerShdw blurRad="38100" dist="25400" dir="5400000" algn="ctr" rotWithShape="0">
                  <a:srgbClr val="6E747A">
                    <a:alpha val="43000"/>
                  </a:srgbClr>
                </a:outerShdw>
              </a:effectLst>
            </a:endParaRPr>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74630" y="4543024"/>
            <a:ext cx="2917370" cy="2314976"/>
          </a:xfrm>
          <a:prstGeom prst="rect">
            <a:avLst/>
          </a:prstGeom>
        </p:spPr>
      </p:pic>
      <p:sp>
        <p:nvSpPr>
          <p:cNvPr id="12" name="Slide Number Placeholder 5"/>
          <p:cNvSpPr>
            <a:spLocks noGrp="1"/>
          </p:cNvSpPr>
          <p:nvPr>
            <p:ph type="sldNum" sz="quarter" idx="12"/>
          </p:nvPr>
        </p:nvSpPr>
        <p:spPr>
          <a:xfrm>
            <a:off x="11522549" y="6275819"/>
            <a:ext cx="469556" cy="365125"/>
          </a:xfrm>
        </p:spPr>
        <p:txBody>
          <a:bodyPr/>
          <a:lstStyle>
            <a:lvl1pPr algn="ctr">
              <a:defRPr sz="1400" b="1">
                <a:solidFill>
                  <a:srgbClr val="1E578E"/>
                </a:solidFill>
              </a:defRPr>
            </a:lvl1pPr>
          </a:lstStyle>
          <a:p>
            <a:fld id="{9E6A3A0C-5B1B-4859-8A9F-0D6B550C0C8D}" type="slidenum">
              <a:rPr lang="sr-Latn-RS" smtClean="0"/>
              <a:pPr/>
              <a:t>‹#›</a:t>
            </a:fld>
            <a:endParaRPr lang="sr-Latn-RS" dirty="0"/>
          </a:p>
        </p:txBody>
      </p:sp>
      <p:pic>
        <p:nvPicPr>
          <p:cNvPr id="13" name="Picture 1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091351" y="60910"/>
            <a:ext cx="1927654" cy="338556"/>
          </a:xfrm>
          <a:prstGeom prst="rect">
            <a:avLst/>
          </a:prstGeom>
        </p:spPr>
      </p:pic>
    </p:spTree>
    <p:extLst>
      <p:ext uri="{BB962C8B-B14F-4D97-AF65-F5344CB8AC3E}">
        <p14:creationId xmlns:p14="http://schemas.microsoft.com/office/powerpoint/2010/main" val="3817301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solidFill>
                  <a:srgbClr val="1E578E"/>
                </a:solidFill>
              </a:defRPr>
            </a:lvl1pPr>
          </a:lstStyle>
          <a:p>
            <a:r>
              <a:rPr lang="sr-Cyrl-RS" dirty="0"/>
              <a:t>Наслов</a:t>
            </a:r>
            <a:endParaRPr lang="sr-Latn-RS" dirty="0"/>
          </a:p>
        </p:txBody>
      </p:sp>
      <p:sp>
        <p:nvSpPr>
          <p:cNvPr id="4" name="Date Placeholder 3"/>
          <p:cNvSpPr>
            <a:spLocks noGrp="1"/>
          </p:cNvSpPr>
          <p:nvPr>
            <p:ph type="dt" sz="half" idx="10"/>
          </p:nvPr>
        </p:nvSpPr>
        <p:spPr/>
        <p:txBody>
          <a:bodyPr/>
          <a:lstStyle>
            <a:lvl1pPr>
              <a:defRPr>
                <a:latin typeface="Tw Cen MT (Body)dy)"/>
              </a:defRPr>
            </a:lvl1pPr>
          </a:lstStyle>
          <a:p>
            <a:fld id="{B327E440-2A8B-43FA-8E62-283731874734}" type="datetime1">
              <a:rPr lang="sr-Latn-RS" smtClean="0"/>
              <a:pPr/>
              <a:t>13.10.2024.</a:t>
            </a:fld>
            <a:endParaRPr lang="sr-Latn-RS" dirty="0"/>
          </a:p>
        </p:txBody>
      </p:sp>
      <p:sp>
        <p:nvSpPr>
          <p:cNvPr id="5" name="Footer Placeholder 4"/>
          <p:cNvSpPr>
            <a:spLocks noGrp="1"/>
          </p:cNvSpPr>
          <p:nvPr>
            <p:ph type="ftr" sz="quarter" idx="11"/>
          </p:nvPr>
        </p:nvSpPr>
        <p:spPr/>
        <p:txBody>
          <a:bodyPr/>
          <a:lstStyle>
            <a:lvl1pPr>
              <a:defRPr>
                <a:latin typeface="Tw Cen MT (Body)dy)"/>
              </a:defRPr>
            </a:lvl1pPr>
          </a:lstStyle>
          <a:p>
            <a:endParaRPr lang="sr-Latn-RS" dirty="0"/>
          </a:p>
        </p:txBody>
      </p:sp>
      <p:sp>
        <p:nvSpPr>
          <p:cNvPr id="3" name="Vertical Text Placeholder 2"/>
          <p:cNvSpPr>
            <a:spLocks noGrp="1"/>
          </p:cNvSpPr>
          <p:nvPr>
            <p:ph type="body" orient="vert" idx="1" hasCustomPrompt="1"/>
          </p:nvPr>
        </p:nvSpPr>
        <p:spPr/>
        <p:txBody>
          <a:bodyPr vert="eaVert"/>
          <a:lstStyle>
            <a:lvl1pPr>
              <a:defRPr>
                <a:solidFill>
                  <a:schemeClr val="bg1">
                    <a:lumMod val="50000"/>
                  </a:schemeClr>
                </a:solidFill>
              </a:defRPr>
            </a:lvl1pPr>
            <a:lvl2pPr>
              <a:defRPr>
                <a:solidFill>
                  <a:schemeClr val="bg1">
                    <a:lumMod val="50000"/>
                  </a:schemeClr>
                </a:solidFill>
              </a:defRPr>
            </a:lvl2pPr>
            <a:lvl3pPr>
              <a:defRPr>
                <a:solidFill>
                  <a:schemeClr val="bg1">
                    <a:lumMod val="50000"/>
                  </a:schemeClr>
                </a:solidFill>
              </a:defRPr>
            </a:lvl3pPr>
            <a:lvl4pPr>
              <a:defRPr>
                <a:solidFill>
                  <a:schemeClr val="bg1">
                    <a:lumMod val="50000"/>
                  </a:schemeClr>
                </a:solidFill>
              </a:defRPr>
            </a:lvl4pPr>
            <a:lvl5pPr>
              <a:defRPr>
                <a:solidFill>
                  <a:schemeClr val="bg1">
                    <a:lumMod val="50000"/>
                  </a:schemeClr>
                </a:solidFill>
              </a:defRPr>
            </a:lvl5pPr>
          </a:lstStyle>
          <a:p>
            <a:pPr lvl="0"/>
            <a:r>
              <a:rPr lang="sr-Cyrl-RS" dirty="0"/>
              <a:t>Текст</a:t>
            </a:r>
            <a:endParaRPr lang="sr-Latn-RS" dirty="0"/>
          </a:p>
        </p:txBody>
      </p:sp>
      <p:sp>
        <p:nvSpPr>
          <p:cNvPr id="9" name="Rectangle 8"/>
          <p:cNvSpPr/>
          <p:nvPr userDrawn="1"/>
        </p:nvSpPr>
        <p:spPr>
          <a:xfrm>
            <a:off x="0" y="0"/>
            <a:ext cx="156519" cy="6858000"/>
          </a:xfrm>
          <a:prstGeom prst="rect">
            <a:avLst/>
          </a:prstGeom>
          <a:solidFill>
            <a:srgbClr val="1E57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r-Latn-RS" b="0" cap="none" spc="0">
              <a:ln w="0"/>
              <a:solidFill>
                <a:schemeClr val="accent1"/>
              </a:solidFill>
              <a:effectLst>
                <a:outerShdw blurRad="38100" dist="25400" dir="5400000" algn="ctr" rotWithShape="0">
                  <a:srgbClr val="6E747A">
                    <a:alpha val="43000"/>
                  </a:srgbClr>
                </a:outerShdw>
              </a:effectLst>
            </a:endParaRPr>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74630" y="4543024"/>
            <a:ext cx="2917370" cy="2314976"/>
          </a:xfrm>
          <a:prstGeom prst="rect">
            <a:avLst/>
          </a:prstGeom>
        </p:spPr>
      </p:pic>
      <p:sp>
        <p:nvSpPr>
          <p:cNvPr id="11" name="Slide Number Placeholder 5"/>
          <p:cNvSpPr>
            <a:spLocks noGrp="1"/>
          </p:cNvSpPr>
          <p:nvPr>
            <p:ph type="sldNum" sz="quarter" idx="12"/>
          </p:nvPr>
        </p:nvSpPr>
        <p:spPr>
          <a:xfrm>
            <a:off x="11522549" y="6275819"/>
            <a:ext cx="469556" cy="365125"/>
          </a:xfrm>
        </p:spPr>
        <p:txBody>
          <a:bodyPr/>
          <a:lstStyle>
            <a:lvl1pPr algn="ctr">
              <a:defRPr sz="1400" b="1">
                <a:solidFill>
                  <a:srgbClr val="1E578E"/>
                </a:solidFill>
              </a:defRPr>
            </a:lvl1pPr>
          </a:lstStyle>
          <a:p>
            <a:fld id="{9E6A3A0C-5B1B-4859-8A9F-0D6B550C0C8D}" type="slidenum">
              <a:rPr lang="sr-Latn-RS" smtClean="0"/>
              <a:pPr/>
              <a:t>‹#›</a:t>
            </a:fld>
            <a:endParaRPr lang="sr-Latn-RS" dirty="0"/>
          </a:p>
        </p:txBody>
      </p:sp>
      <p:pic>
        <p:nvPicPr>
          <p:cNvPr id="12" name="Picture 1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091351" y="60910"/>
            <a:ext cx="1927654" cy="338556"/>
          </a:xfrm>
          <a:prstGeom prst="rect">
            <a:avLst/>
          </a:prstGeom>
        </p:spPr>
      </p:pic>
    </p:spTree>
    <p:extLst>
      <p:ext uri="{BB962C8B-B14F-4D97-AF65-F5344CB8AC3E}">
        <p14:creationId xmlns:p14="http://schemas.microsoft.com/office/powerpoint/2010/main" val="92428143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3" name="Vertical Text Placeholder 2"/>
          <p:cNvSpPr>
            <a:spLocks noGrp="1"/>
          </p:cNvSpPr>
          <p:nvPr>
            <p:ph type="body" orient="vert" idx="1" hasCustomPrompt="1"/>
          </p:nvPr>
        </p:nvSpPr>
        <p:spPr>
          <a:xfrm>
            <a:off x="838200" y="502507"/>
            <a:ext cx="7734300" cy="5674455"/>
          </a:xfrm>
        </p:spPr>
        <p:txBody>
          <a:bodyPr vert="eaVert"/>
          <a:lstStyle>
            <a:lvl1pPr>
              <a:defRPr>
                <a:solidFill>
                  <a:schemeClr val="bg1">
                    <a:lumMod val="50000"/>
                  </a:schemeClr>
                </a:solidFill>
              </a:defRPr>
            </a:lvl1pPr>
            <a:lvl2pPr>
              <a:defRPr>
                <a:solidFill>
                  <a:schemeClr val="bg1">
                    <a:lumMod val="50000"/>
                  </a:schemeClr>
                </a:solidFill>
              </a:defRPr>
            </a:lvl2pPr>
            <a:lvl3pPr>
              <a:defRPr>
                <a:solidFill>
                  <a:schemeClr val="bg1">
                    <a:lumMod val="50000"/>
                  </a:schemeClr>
                </a:solidFill>
              </a:defRPr>
            </a:lvl3pPr>
            <a:lvl4pPr>
              <a:defRPr>
                <a:solidFill>
                  <a:schemeClr val="bg1">
                    <a:lumMod val="50000"/>
                  </a:schemeClr>
                </a:solidFill>
              </a:defRPr>
            </a:lvl4pPr>
            <a:lvl5pPr>
              <a:defRPr>
                <a:solidFill>
                  <a:schemeClr val="bg1">
                    <a:lumMod val="50000"/>
                  </a:schemeClr>
                </a:solidFill>
              </a:defRPr>
            </a:lvl5pPr>
          </a:lstStyle>
          <a:p>
            <a:pPr lvl="0"/>
            <a:r>
              <a:rPr lang="sr-Cyrl-RS" dirty="0"/>
              <a:t>Текст</a:t>
            </a:r>
            <a:endParaRPr lang="sr-Latn-RS" dirty="0"/>
          </a:p>
        </p:txBody>
      </p:sp>
      <p:sp>
        <p:nvSpPr>
          <p:cNvPr id="4" name="Date Placeholder 3"/>
          <p:cNvSpPr>
            <a:spLocks noGrp="1"/>
          </p:cNvSpPr>
          <p:nvPr>
            <p:ph type="dt" sz="half" idx="10"/>
          </p:nvPr>
        </p:nvSpPr>
        <p:spPr/>
        <p:txBody>
          <a:bodyPr/>
          <a:lstStyle>
            <a:lvl1pPr>
              <a:defRPr>
                <a:latin typeface="Tw Cen MT (Body)dy)"/>
              </a:defRPr>
            </a:lvl1pPr>
          </a:lstStyle>
          <a:p>
            <a:fld id="{8C4348E8-5F32-4135-9735-14DFEF197A78}" type="datetime1">
              <a:rPr lang="sr-Latn-RS" smtClean="0"/>
              <a:pPr/>
              <a:t>13.10.2024.</a:t>
            </a:fld>
            <a:endParaRPr lang="sr-Latn-RS" dirty="0"/>
          </a:p>
        </p:txBody>
      </p:sp>
      <p:sp>
        <p:nvSpPr>
          <p:cNvPr id="5" name="Footer Placeholder 4"/>
          <p:cNvSpPr>
            <a:spLocks noGrp="1"/>
          </p:cNvSpPr>
          <p:nvPr>
            <p:ph type="ftr" sz="quarter" idx="11"/>
          </p:nvPr>
        </p:nvSpPr>
        <p:spPr/>
        <p:txBody>
          <a:bodyPr/>
          <a:lstStyle>
            <a:lvl1pPr>
              <a:defRPr>
                <a:latin typeface="Tw Cen MT (Body)dy)"/>
              </a:defRPr>
            </a:lvl1pPr>
          </a:lstStyle>
          <a:p>
            <a:endParaRPr lang="sr-Latn-RS" dirty="0"/>
          </a:p>
        </p:txBody>
      </p:sp>
      <p:sp>
        <p:nvSpPr>
          <p:cNvPr id="2" name="Vertical Title 1"/>
          <p:cNvSpPr>
            <a:spLocks noGrp="1"/>
          </p:cNvSpPr>
          <p:nvPr>
            <p:ph type="title" orient="vert" hasCustomPrompt="1"/>
          </p:nvPr>
        </p:nvSpPr>
        <p:spPr>
          <a:xfrm>
            <a:off x="8724900" y="502508"/>
            <a:ext cx="2628900" cy="5674454"/>
          </a:xfrm>
        </p:spPr>
        <p:txBody>
          <a:bodyPr vert="eaVert"/>
          <a:lstStyle>
            <a:lvl1pPr>
              <a:defRPr>
                <a:solidFill>
                  <a:srgbClr val="1E578E"/>
                </a:solidFill>
              </a:defRPr>
            </a:lvl1pPr>
          </a:lstStyle>
          <a:p>
            <a:r>
              <a:rPr lang="sr-Cyrl-RS" dirty="0"/>
              <a:t>Наслов</a:t>
            </a:r>
            <a:endParaRPr lang="sr-Latn-RS" dirty="0"/>
          </a:p>
        </p:txBody>
      </p:sp>
      <p:sp>
        <p:nvSpPr>
          <p:cNvPr id="9" name="Rectangle 8"/>
          <p:cNvSpPr/>
          <p:nvPr userDrawn="1"/>
        </p:nvSpPr>
        <p:spPr>
          <a:xfrm>
            <a:off x="0" y="0"/>
            <a:ext cx="156519" cy="6858000"/>
          </a:xfrm>
          <a:prstGeom prst="rect">
            <a:avLst/>
          </a:prstGeom>
          <a:solidFill>
            <a:srgbClr val="1E57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r-Latn-RS" b="0" cap="none" spc="0">
              <a:ln w="0"/>
              <a:solidFill>
                <a:schemeClr val="accent1"/>
              </a:solidFill>
              <a:effectLst>
                <a:outerShdw blurRad="38100" dist="25400" dir="5400000" algn="ctr" rotWithShape="0">
                  <a:srgbClr val="6E747A">
                    <a:alpha val="43000"/>
                  </a:srgbClr>
                </a:outerShdw>
              </a:effectLst>
            </a:endParaRPr>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74630" y="4543024"/>
            <a:ext cx="2917370" cy="2314976"/>
          </a:xfrm>
          <a:prstGeom prst="rect">
            <a:avLst/>
          </a:prstGeom>
        </p:spPr>
      </p:pic>
      <p:sp>
        <p:nvSpPr>
          <p:cNvPr id="11" name="Slide Number Placeholder 5"/>
          <p:cNvSpPr>
            <a:spLocks noGrp="1"/>
          </p:cNvSpPr>
          <p:nvPr>
            <p:ph type="sldNum" sz="quarter" idx="12"/>
          </p:nvPr>
        </p:nvSpPr>
        <p:spPr>
          <a:xfrm>
            <a:off x="11522549" y="6275819"/>
            <a:ext cx="469556" cy="365125"/>
          </a:xfrm>
        </p:spPr>
        <p:txBody>
          <a:bodyPr/>
          <a:lstStyle>
            <a:lvl1pPr algn="ctr">
              <a:defRPr sz="1400" b="1">
                <a:solidFill>
                  <a:srgbClr val="1E578E"/>
                </a:solidFill>
              </a:defRPr>
            </a:lvl1pPr>
          </a:lstStyle>
          <a:p>
            <a:fld id="{9E6A3A0C-5B1B-4859-8A9F-0D6B550C0C8D}" type="slidenum">
              <a:rPr lang="sr-Latn-RS" smtClean="0"/>
              <a:pPr/>
              <a:t>‹#›</a:t>
            </a:fld>
            <a:endParaRPr lang="sr-Latn-RS" dirty="0"/>
          </a:p>
        </p:txBody>
      </p:sp>
      <p:pic>
        <p:nvPicPr>
          <p:cNvPr id="12" name="Picture 1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091351" y="60910"/>
            <a:ext cx="1927654" cy="338556"/>
          </a:xfrm>
          <a:prstGeom prst="rect">
            <a:avLst/>
          </a:prstGeom>
        </p:spPr>
      </p:pic>
    </p:spTree>
    <p:extLst>
      <p:ext uri="{BB962C8B-B14F-4D97-AF65-F5344CB8AC3E}">
        <p14:creationId xmlns:p14="http://schemas.microsoft.com/office/powerpoint/2010/main" val="24199246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088784" y="3602038"/>
            <a:ext cx="4103216" cy="3255962"/>
          </a:xfrm>
          <a:prstGeom prst="rect">
            <a:avLst/>
          </a:prstGeom>
        </p:spPr>
      </p:pic>
      <p:sp>
        <p:nvSpPr>
          <p:cNvPr id="3" name="Date Placeholder 2"/>
          <p:cNvSpPr>
            <a:spLocks noGrp="1"/>
          </p:cNvSpPr>
          <p:nvPr>
            <p:ph type="dt" sz="half" idx="10"/>
          </p:nvPr>
        </p:nvSpPr>
        <p:spPr/>
        <p:txBody>
          <a:bodyPr/>
          <a:lstStyle>
            <a:lvl1pPr>
              <a:defRPr>
                <a:latin typeface="Tw Cen MT (Body)dy)"/>
              </a:defRPr>
            </a:lvl1pPr>
          </a:lstStyle>
          <a:p>
            <a:fld id="{D77415B9-F7E1-4329-86C5-BFD9CA71CB2B}" type="datetime1">
              <a:rPr lang="sr-Latn-RS" smtClean="0"/>
              <a:pPr/>
              <a:t>13.10.2024.</a:t>
            </a:fld>
            <a:endParaRPr lang="sr-Latn-RS" dirty="0"/>
          </a:p>
        </p:txBody>
      </p:sp>
      <p:sp>
        <p:nvSpPr>
          <p:cNvPr id="4" name="Footer Placeholder 3"/>
          <p:cNvSpPr>
            <a:spLocks noGrp="1"/>
          </p:cNvSpPr>
          <p:nvPr>
            <p:ph type="ftr" sz="quarter" idx="11"/>
          </p:nvPr>
        </p:nvSpPr>
        <p:spPr/>
        <p:txBody>
          <a:bodyPr/>
          <a:lstStyle>
            <a:lvl1pPr>
              <a:defRPr>
                <a:latin typeface="Tw Cen MT (Body)dy)"/>
              </a:defRPr>
            </a:lvl1pPr>
          </a:lstStyle>
          <a:p>
            <a:endParaRPr lang="sr-Latn-RS" dirty="0"/>
          </a:p>
        </p:txBody>
      </p:sp>
      <p:sp>
        <p:nvSpPr>
          <p:cNvPr id="10" name="Rectangle 9"/>
          <p:cNvSpPr/>
          <p:nvPr userDrawn="1"/>
        </p:nvSpPr>
        <p:spPr>
          <a:xfrm>
            <a:off x="5250076" y="4549867"/>
            <a:ext cx="1479892" cy="369332"/>
          </a:xfrm>
          <a:prstGeom prst="rect">
            <a:avLst/>
          </a:prstGeom>
        </p:spPr>
        <p:txBody>
          <a:bodyPr wrap="none">
            <a:spAutoFit/>
          </a:bodyPr>
          <a:lstStyle/>
          <a:p>
            <a:pPr lvl="0"/>
            <a:r>
              <a:rPr lang="sr-Latn-RS" dirty="0">
                <a:solidFill>
                  <a:schemeClr val="bg1">
                    <a:lumMod val="50000"/>
                  </a:schemeClr>
                </a:solidFill>
              </a:rPr>
              <a:t>ww.sf.bg.ac.rs</a:t>
            </a:r>
            <a:endParaRPr lang="en-US" dirty="0">
              <a:solidFill>
                <a:schemeClr val="bg1">
                  <a:lumMod val="50000"/>
                </a:schemeClr>
              </a:solidFill>
              <a:latin typeface="Tw Cen MT (Body)Body)"/>
            </a:endParaRPr>
          </a:p>
        </p:txBody>
      </p:sp>
      <p:sp>
        <p:nvSpPr>
          <p:cNvPr id="11" name="Rectangle 10"/>
          <p:cNvSpPr/>
          <p:nvPr userDrawn="1"/>
        </p:nvSpPr>
        <p:spPr>
          <a:xfrm>
            <a:off x="838200" y="1374682"/>
            <a:ext cx="10515600" cy="646331"/>
          </a:xfrm>
          <a:prstGeom prst="rect">
            <a:avLst/>
          </a:prstGeom>
        </p:spPr>
        <p:txBody>
          <a:bodyPr wrap="square">
            <a:spAutoFit/>
          </a:bodyPr>
          <a:lstStyle/>
          <a:p>
            <a:pPr lvl="0" algn="ctr"/>
            <a:r>
              <a:rPr lang="sr-Cyrl-RS" sz="3600" b="1" dirty="0">
                <a:solidFill>
                  <a:schemeClr val="accent1">
                    <a:lumMod val="50000"/>
                  </a:schemeClr>
                </a:solidFill>
                <a:latin typeface="Tw Cen MT (Body)Body)"/>
              </a:rPr>
              <a:t>ХВАЛА НА ПАЖЊИ</a:t>
            </a:r>
            <a:endParaRPr lang="en-US" sz="3600" b="1" dirty="0">
              <a:solidFill>
                <a:schemeClr val="accent1">
                  <a:lumMod val="50000"/>
                </a:schemeClr>
              </a:solidFill>
              <a:latin typeface="Tw Cen MT (Body)Body)"/>
            </a:endParaRPr>
          </a:p>
        </p:txBody>
      </p:sp>
      <p:sp>
        <p:nvSpPr>
          <p:cNvPr id="9" name="Subtitle 2"/>
          <p:cNvSpPr>
            <a:spLocks noGrp="1"/>
          </p:cNvSpPr>
          <p:nvPr>
            <p:ph type="subTitle" idx="1" hasCustomPrompt="1"/>
          </p:nvPr>
        </p:nvSpPr>
        <p:spPr>
          <a:xfrm>
            <a:off x="1524000" y="2553738"/>
            <a:ext cx="9144000" cy="750797"/>
          </a:xfrm>
        </p:spPr>
        <p:txBody>
          <a:bodyPr/>
          <a:lstStyle>
            <a:lvl1pPr marL="0" indent="0" algn="ctr">
              <a:buNone/>
              <a:defRPr sz="2400">
                <a:solidFill>
                  <a:schemeClr val="bg1">
                    <a:lumMod val="50000"/>
                  </a:schemeClr>
                </a:solidFill>
                <a:latin typeface="Tw Cen MT (Body)"/>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r-Cyrl-RS" dirty="0"/>
              <a:t>Текст</a:t>
            </a:r>
            <a:endParaRPr lang="sr-Latn-RS" dirty="0"/>
          </a:p>
        </p:txBody>
      </p:sp>
      <p:pic>
        <p:nvPicPr>
          <p:cNvPr id="13" name="Picture 1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736000" y="5100435"/>
            <a:ext cx="720000" cy="720000"/>
          </a:xfrm>
          <a:prstGeom prst="rect">
            <a:avLst/>
          </a:prstGeom>
        </p:spPr>
      </p:pic>
      <p:pic>
        <p:nvPicPr>
          <p:cNvPr id="14" name="Picture 1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129396" y="3872332"/>
            <a:ext cx="3933209" cy="608620"/>
          </a:xfrm>
          <a:prstGeom prst="rect">
            <a:avLst/>
          </a:prstGeom>
        </p:spPr>
      </p:pic>
    </p:spTree>
    <p:extLst>
      <p:ext uri="{BB962C8B-B14F-4D97-AF65-F5344CB8AC3E}">
        <p14:creationId xmlns:p14="http://schemas.microsoft.com/office/powerpoint/2010/main" val="38623071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524000" y="1122363"/>
            <a:ext cx="9144000" cy="2387600"/>
          </a:xfrm>
        </p:spPr>
        <p:txBody>
          <a:bodyPr anchor="b">
            <a:normAutofit/>
          </a:bodyPr>
          <a:lstStyle>
            <a:lvl1pPr algn="ctr">
              <a:defRPr sz="4800" b="1">
                <a:solidFill>
                  <a:srgbClr val="1E578E"/>
                </a:solidFill>
                <a:latin typeface="Tw Cen MT (Body)"/>
              </a:defRPr>
            </a:lvl1pPr>
          </a:lstStyle>
          <a:p>
            <a:r>
              <a:rPr lang="sr-Cyrl-RS" dirty="0"/>
              <a:t>Наслов презентације</a:t>
            </a:r>
            <a:endParaRPr lang="sr-Latn-RS" dirty="0"/>
          </a:p>
        </p:txBody>
      </p:sp>
      <p:sp>
        <p:nvSpPr>
          <p:cNvPr id="4" name="Date Placeholder 3"/>
          <p:cNvSpPr>
            <a:spLocks noGrp="1"/>
          </p:cNvSpPr>
          <p:nvPr>
            <p:ph type="dt" sz="half" idx="10"/>
          </p:nvPr>
        </p:nvSpPr>
        <p:spPr/>
        <p:txBody>
          <a:bodyPr/>
          <a:lstStyle/>
          <a:p>
            <a:fld id="{29206475-5A6F-42DC-A20E-5CD6159ADAA8}" type="datetime1">
              <a:rPr lang="sr-Latn-RS" smtClean="0">
                <a:solidFill>
                  <a:prstClr val="black">
                    <a:tint val="75000"/>
                  </a:prstClr>
                </a:solidFill>
              </a:rPr>
              <a:pPr/>
              <a:t>13.10.2024.</a:t>
            </a:fld>
            <a:endParaRPr lang="sr-Latn-R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solidFill>
                  <a:schemeClr val="bg1">
                    <a:lumMod val="50000"/>
                  </a:schemeClr>
                </a:solidFill>
                <a:latin typeface="Tw Cen MT (Body)"/>
              </a:defRPr>
            </a:lvl1pPr>
          </a:lstStyle>
          <a:p>
            <a:endParaRPr lang="sr-Latn-RS" dirty="0">
              <a:solidFill>
                <a:prstClr val="white">
                  <a:lumMod val="50000"/>
                </a:prstClr>
              </a:solidFill>
            </a:endParaRPr>
          </a:p>
        </p:txBody>
      </p:sp>
      <p:sp>
        <p:nvSpPr>
          <p:cNvPr id="6" name="Slide Number Placeholder 5"/>
          <p:cNvSpPr>
            <a:spLocks noGrp="1"/>
          </p:cNvSpPr>
          <p:nvPr>
            <p:ph type="sldNum" sz="quarter" idx="12"/>
          </p:nvPr>
        </p:nvSpPr>
        <p:spPr/>
        <p:txBody>
          <a:bodyPr/>
          <a:lstStyle/>
          <a:p>
            <a:fld id="{9E6A3A0C-5B1B-4859-8A9F-0D6B550C0C8D}" type="slidenum">
              <a:rPr lang="sr-Latn-RS" smtClean="0">
                <a:solidFill>
                  <a:prstClr val="black">
                    <a:tint val="75000"/>
                  </a:prstClr>
                </a:solidFill>
              </a:rPr>
              <a:pPr/>
              <a:t>‹#›</a:t>
            </a:fld>
            <a:endParaRPr lang="sr-Latn-RS" dirty="0">
              <a:solidFill>
                <a:prstClr val="black">
                  <a:tint val="75000"/>
                </a:prstClr>
              </a:solidFill>
            </a:endParaRPr>
          </a:p>
        </p:txBody>
      </p:sp>
      <p:sp>
        <p:nvSpPr>
          <p:cNvPr id="10" name="Rectangle 9"/>
          <p:cNvSpPr/>
          <p:nvPr userDrawn="1"/>
        </p:nvSpPr>
        <p:spPr>
          <a:xfrm>
            <a:off x="0" y="0"/>
            <a:ext cx="156519" cy="6858000"/>
          </a:xfrm>
          <a:prstGeom prst="rect">
            <a:avLst/>
          </a:prstGeom>
          <a:solidFill>
            <a:srgbClr val="1E57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r-Latn-RS">
              <a:ln w="0"/>
              <a:solidFill>
                <a:srgbClr val="5B9BD5"/>
              </a:solidFill>
              <a:effectLst>
                <a:outerShdw blurRad="38100" dist="25400" dir="5400000" algn="ctr" rotWithShape="0">
                  <a:srgbClr val="6E747A">
                    <a:alpha val="43000"/>
                  </a:srgbClr>
                </a:outerShdw>
              </a:effectLst>
            </a:endParaRPr>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088784" y="3602038"/>
            <a:ext cx="4103216" cy="3255962"/>
          </a:xfrm>
          <a:prstGeom prst="rect">
            <a:avLst/>
          </a:prstGeom>
        </p:spPr>
      </p:pic>
      <p:sp>
        <p:nvSpPr>
          <p:cNvPr id="3" name="Subtitle 2"/>
          <p:cNvSpPr>
            <a:spLocks noGrp="1"/>
          </p:cNvSpPr>
          <p:nvPr>
            <p:ph type="subTitle" idx="1" hasCustomPrompt="1"/>
          </p:nvPr>
        </p:nvSpPr>
        <p:spPr>
          <a:xfrm>
            <a:off x="1524000" y="3602038"/>
            <a:ext cx="9144000" cy="1655762"/>
          </a:xfrm>
        </p:spPr>
        <p:txBody>
          <a:bodyPr/>
          <a:lstStyle>
            <a:lvl1pPr marL="0" indent="0" algn="ctr">
              <a:buNone/>
              <a:defRPr sz="2400">
                <a:solidFill>
                  <a:schemeClr val="bg1">
                    <a:lumMod val="50000"/>
                  </a:schemeClr>
                </a:solidFill>
                <a:latin typeface="Tw Cen MT (Body)"/>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r-Cyrl-RS" dirty="0"/>
              <a:t>Поднаслов презентације</a:t>
            </a:r>
            <a:endParaRPr lang="sr-Latn-RS" dirty="0"/>
          </a:p>
        </p:txBody>
      </p:sp>
      <p:sp>
        <p:nvSpPr>
          <p:cNvPr id="12" name="Text Placeholder 2"/>
          <p:cNvSpPr>
            <a:spLocks noGrp="1"/>
          </p:cNvSpPr>
          <p:nvPr>
            <p:ph type="body" idx="13" hasCustomPrompt="1"/>
          </p:nvPr>
        </p:nvSpPr>
        <p:spPr>
          <a:xfrm>
            <a:off x="1524000" y="5691673"/>
            <a:ext cx="9144000" cy="528152"/>
          </a:xfrm>
        </p:spPr>
        <p:txBody>
          <a:bodyPr>
            <a:normAutofit/>
          </a:bodyPr>
          <a:lstStyle>
            <a:lvl1pPr marL="0" indent="0" algn="ctr">
              <a:buNone/>
              <a:defRPr sz="1600">
                <a:solidFill>
                  <a:schemeClr val="tx1">
                    <a:tint val="75000"/>
                  </a:schemeClr>
                </a:solidFill>
                <a:latin typeface="Tw Cen MT (Body)Body)"/>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r-Cyrl-RS" dirty="0"/>
              <a:t>Место и датум</a:t>
            </a: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595013" y="1122363"/>
            <a:ext cx="5001975" cy="774000"/>
          </a:xfrm>
          <a:prstGeom prst="rect">
            <a:avLst/>
          </a:prstGeom>
        </p:spPr>
      </p:pic>
    </p:spTree>
    <p:extLst>
      <p:ext uri="{BB962C8B-B14F-4D97-AF65-F5344CB8AC3E}">
        <p14:creationId xmlns:p14="http://schemas.microsoft.com/office/powerpoint/2010/main" val="38824363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74630" y="4543024"/>
            <a:ext cx="2917370" cy="2314976"/>
          </a:xfrm>
          <a:prstGeom prst="rect">
            <a:avLst/>
          </a:prstGeom>
        </p:spPr>
      </p:pic>
      <p:sp>
        <p:nvSpPr>
          <p:cNvPr id="11" name="Slide Number Placeholder 5"/>
          <p:cNvSpPr>
            <a:spLocks noGrp="1"/>
          </p:cNvSpPr>
          <p:nvPr>
            <p:ph type="sldNum" sz="quarter" idx="12"/>
          </p:nvPr>
        </p:nvSpPr>
        <p:spPr>
          <a:xfrm>
            <a:off x="11522549" y="6275819"/>
            <a:ext cx="469556" cy="365125"/>
          </a:xfrm>
        </p:spPr>
        <p:txBody>
          <a:bodyPr/>
          <a:lstStyle>
            <a:lvl1pPr algn="ctr">
              <a:defRPr sz="1400" b="1">
                <a:solidFill>
                  <a:srgbClr val="1E578E"/>
                </a:solidFill>
              </a:defRPr>
            </a:lvl1pPr>
          </a:lstStyle>
          <a:p>
            <a:fld id="{9E6A3A0C-5B1B-4859-8A9F-0D6B550C0C8D}" type="slidenum">
              <a:rPr lang="sr-Latn-RS" smtClean="0"/>
              <a:pPr/>
              <a:t>‹#›</a:t>
            </a:fld>
            <a:endParaRPr lang="sr-Latn-RS" dirty="0"/>
          </a:p>
        </p:txBody>
      </p:sp>
      <p:sp>
        <p:nvSpPr>
          <p:cNvPr id="2" name="Title 1"/>
          <p:cNvSpPr>
            <a:spLocks noGrp="1"/>
          </p:cNvSpPr>
          <p:nvPr>
            <p:ph type="title" hasCustomPrompt="1"/>
          </p:nvPr>
        </p:nvSpPr>
        <p:spPr/>
        <p:txBody>
          <a:bodyPr>
            <a:normAutofit/>
          </a:bodyPr>
          <a:lstStyle>
            <a:lvl1pPr>
              <a:defRPr sz="3600" b="1">
                <a:solidFill>
                  <a:srgbClr val="1E578E"/>
                </a:solidFill>
                <a:latin typeface="Tw Cen MT (Body)"/>
              </a:defRPr>
            </a:lvl1pPr>
          </a:lstStyle>
          <a:p>
            <a:r>
              <a:rPr lang="sr-Cyrl-RS" dirty="0"/>
              <a:t>Наслов</a:t>
            </a:r>
            <a:endParaRPr lang="sr-Latn-RS" dirty="0"/>
          </a:p>
        </p:txBody>
      </p:sp>
      <p:sp>
        <p:nvSpPr>
          <p:cNvPr id="3" name="Content Placeholder 2"/>
          <p:cNvSpPr>
            <a:spLocks noGrp="1"/>
          </p:cNvSpPr>
          <p:nvPr>
            <p:ph idx="1" hasCustomPrompt="1"/>
          </p:nvPr>
        </p:nvSpPr>
        <p:spPr/>
        <p:txBody>
          <a:bodyPr/>
          <a:lstStyle>
            <a:lvl1pPr>
              <a:defRPr>
                <a:solidFill>
                  <a:schemeClr val="bg1">
                    <a:lumMod val="50000"/>
                  </a:schemeClr>
                </a:solidFill>
                <a:latin typeface="Tw Cen MT (Body)Body)"/>
              </a:defRPr>
            </a:lvl1pPr>
            <a:lvl2pPr>
              <a:defRPr>
                <a:solidFill>
                  <a:schemeClr val="bg1">
                    <a:lumMod val="50000"/>
                  </a:schemeClr>
                </a:solidFill>
                <a:latin typeface="Tw Cen MT (Body)Body)"/>
              </a:defRPr>
            </a:lvl2pPr>
            <a:lvl3pPr>
              <a:defRPr>
                <a:solidFill>
                  <a:schemeClr val="bg1">
                    <a:lumMod val="50000"/>
                  </a:schemeClr>
                </a:solidFill>
                <a:latin typeface="Tw Cen MT (Body)Body)"/>
              </a:defRPr>
            </a:lvl3pPr>
            <a:lvl4pPr>
              <a:defRPr>
                <a:solidFill>
                  <a:schemeClr val="bg1">
                    <a:lumMod val="50000"/>
                  </a:schemeClr>
                </a:solidFill>
                <a:latin typeface="Tw Cen MT (Body)Body)"/>
              </a:defRPr>
            </a:lvl4pPr>
            <a:lvl5pPr>
              <a:defRPr>
                <a:solidFill>
                  <a:schemeClr val="bg1">
                    <a:lumMod val="50000"/>
                  </a:schemeClr>
                </a:solidFill>
                <a:latin typeface="Tw Cen MT (Body)Body)"/>
              </a:defRPr>
            </a:lvl5pPr>
          </a:lstStyle>
          <a:p>
            <a:pPr lvl="0"/>
            <a:r>
              <a:rPr lang="sr-Cyrl-RS" dirty="0"/>
              <a:t>Текст</a:t>
            </a:r>
            <a:endParaRPr lang="sr-Latn-RS" dirty="0"/>
          </a:p>
        </p:txBody>
      </p:sp>
      <p:sp>
        <p:nvSpPr>
          <p:cNvPr id="4" name="Date Placeholder 3"/>
          <p:cNvSpPr>
            <a:spLocks noGrp="1"/>
          </p:cNvSpPr>
          <p:nvPr>
            <p:ph type="dt" sz="half" idx="10"/>
          </p:nvPr>
        </p:nvSpPr>
        <p:spPr/>
        <p:txBody>
          <a:bodyPr/>
          <a:lstStyle>
            <a:lvl1pPr>
              <a:defRPr>
                <a:latin typeface="Tw Cen MT (Body)"/>
              </a:defRPr>
            </a:lvl1pPr>
          </a:lstStyle>
          <a:p>
            <a:endParaRPr lang="sr-Latn-R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atin typeface="Tw Cen MT (Body)"/>
              </a:defRPr>
            </a:lvl1pPr>
          </a:lstStyle>
          <a:p>
            <a:endParaRPr lang="sr-Latn-RS" dirty="0">
              <a:solidFill>
                <a:prstClr val="black">
                  <a:tint val="75000"/>
                </a:prstClr>
              </a:solidFill>
            </a:endParaRP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091351" y="60910"/>
            <a:ext cx="1927654" cy="338556"/>
          </a:xfrm>
          <a:prstGeom prst="rect">
            <a:avLst/>
          </a:prstGeom>
        </p:spPr>
      </p:pic>
      <p:sp>
        <p:nvSpPr>
          <p:cNvPr id="9" name="Rectangle 8"/>
          <p:cNvSpPr/>
          <p:nvPr userDrawn="1"/>
        </p:nvSpPr>
        <p:spPr>
          <a:xfrm>
            <a:off x="0" y="0"/>
            <a:ext cx="156519" cy="6858000"/>
          </a:xfrm>
          <a:prstGeom prst="rect">
            <a:avLst/>
          </a:prstGeom>
          <a:solidFill>
            <a:srgbClr val="1E57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r-Latn-RS">
              <a:ln w="0"/>
              <a:solidFill>
                <a:srgbClr val="5B9BD5"/>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1993404216"/>
      </p:ext>
    </p:extLst>
  </p:cSld>
  <p:clrMapOvr>
    <a:masterClrMapping/>
  </p:clrMapOvr>
  <p:hf hd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74630" y="4543024"/>
            <a:ext cx="2917370" cy="2314976"/>
          </a:xfrm>
          <a:prstGeom prst="rect">
            <a:avLst/>
          </a:prstGeom>
        </p:spPr>
      </p:pic>
      <p:sp>
        <p:nvSpPr>
          <p:cNvPr id="2" name="Title 1"/>
          <p:cNvSpPr>
            <a:spLocks noGrp="1"/>
          </p:cNvSpPr>
          <p:nvPr>
            <p:ph type="title" hasCustomPrompt="1"/>
          </p:nvPr>
        </p:nvSpPr>
        <p:spPr>
          <a:xfrm>
            <a:off x="831850" y="1709738"/>
            <a:ext cx="10515600" cy="2852737"/>
          </a:xfrm>
        </p:spPr>
        <p:txBody>
          <a:bodyPr anchor="b">
            <a:normAutofit/>
          </a:bodyPr>
          <a:lstStyle>
            <a:lvl1pPr>
              <a:defRPr sz="4800" b="1">
                <a:solidFill>
                  <a:srgbClr val="1E578E"/>
                </a:solidFill>
                <a:latin typeface="Tw Cen MT (Body)Body)"/>
              </a:defRPr>
            </a:lvl1pPr>
          </a:lstStyle>
          <a:p>
            <a:r>
              <a:rPr lang="sr-Cyrl-RS" dirty="0"/>
              <a:t>Наслов</a:t>
            </a:r>
            <a:endParaRPr lang="sr-Latn-RS" dirty="0"/>
          </a:p>
        </p:txBody>
      </p:sp>
      <p:sp>
        <p:nvSpPr>
          <p:cNvPr id="9" name="Rectangle 8"/>
          <p:cNvSpPr/>
          <p:nvPr userDrawn="1"/>
        </p:nvSpPr>
        <p:spPr>
          <a:xfrm>
            <a:off x="0" y="0"/>
            <a:ext cx="156519" cy="6858000"/>
          </a:xfrm>
          <a:prstGeom prst="rect">
            <a:avLst/>
          </a:prstGeom>
          <a:solidFill>
            <a:srgbClr val="1E57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r-Latn-RS">
              <a:ln w="0"/>
              <a:solidFill>
                <a:srgbClr val="5B9BD5"/>
              </a:solidFill>
              <a:effectLst>
                <a:outerShdw blurRad="38100" dist="25400" dir="5400000" algn="ctr" rotWithShape="0">
                  <a:srgbClr val="6E747A">
                    <a:alpha val="43000"/>
                  </a:srgbClr>
                </a:outerShdw>
              </a:effectLst>
            </a:endParaRPr>
          </a:p>
        </p:txBody>
      </p:sp>
      <p:sp>
        <p:nvSpPr>
          <p:cNvPr id="3" name="Text Placeholder 2"/>
          <p:cNvSpPr>
            <a:spLocks noGrp="1"/>
          </p:cNvSpPr>
          <p:nvPr>
            <p:ph type="body" idx="1" hasCustomPrompt="1"/>
          </p:nvPr>
        </p:nvSpPr>
        <p:spPr>
          <a:xfrm>
            <a:off x="831850" y="4589463"/>
            <a:ext cx="10515600" cy="1500187"/>
          </a:xfrm>
        </p:spPr>
        <p:txBody>
          <a:bodyPr/>
          <a:lstStyle>
            <a:lvl1pPr marL="0" indent="0">
              <a:buNone/>
              <a:defRPr sz="2400">
                <a:solidFill>
                  <a:schemeClr val="tx1">
                    <a:tint val="75000"/>
                  </a:schemeClr>
                </a:solidFill>
                <a:latin typeface="Tw Cen MT (Body)Body)"/>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r-Cyrl-RS" dirty="0"/>
              <a:t>Поднаслов</a:t>
            </a:r>
            <a:endParaRPr lang="en-US" dirty="0"/>
          </a:p>
        </p:txBody>
      </p:sp>
      <p:sp>
        <p:nvSpPr>
          <p:cNvPr id="13" name="Date Placeholder 12"/>
          <p:cNvSpPr>
            <a:spLocks noGrp="1"/>
          </p:cNvSpPr>
          <p:nvPr>
            <p:ph type="dt" sz="half" idx="10"/>
          </p:nvPr>
        </p:nvSpPr>
        <p:spPr/>
        <p:txBody>
          <a:bodyPr/>
          <a:lstStyle>
            <a:lvl1pPr>
              <a:defRPr>
                <a:latin typeface="Tw Cen MT (Body)"/>
              </a:defRPr>
            </a:lvl1pPr>
          </a:lstStyle>
          <a:p>
            <a:fld id="{D77415B9-F7E1-4329-86C5-BFD9CA71CB2B}" type="datetime1">
              <a:rPr lang="sr-Latn-RS" smtClean="0">
                <a:solidFill>
                  <a:prstClr val="black">
                    <a:tint val="75000"/>
                  </a:prstClr>
                </a:solidFill>
              </a:rPr>
              <a:pPr/>
              <a:t>13.10.2024.</a:t>
            </a:fld>
            <a:endParaRPr lang="sr-Latn-RS" dirty="0">
              <a:solidFill>
                <a:prstClr val="black">
                  <a:tint val="75000"/>
                </a:prstClr>
              </a:solidFill>
            </a:endParaRPr>
          </a:p>
        </p:txBody>
      </p:sp>
      <p:sp>
        <p:nvSpPr>
          <p:cNvPr id="14" name="Footer Placeholder 13"/>
          <p:cNvSpPr>
            <a:spLocks noGrp="1"/>
          </p:cNvSpPr>
          <p:nvPr>
            <p:ph type="ftr" sz="quarter" idx="11"/>
          </p:nvPr>
        </p:nvSpPr>
        <p:spPr/>
        <p:txBody>
          <a:bodyPr/>
          <a:lstStyle>
            <a:lvl1pPr>
              <a:defRPr>
                <a:latin typeface="Tw Cen MT (Body)"/>
              </a:defRPr>
            </a:lvl1pPr>
          </a:lstStyle>
          <a:p>
            <a:endParaRPr lang="sr-Latn-RS" dirty="0">
              <a:solidFill>
                <a:prstClr val="black">
                  <a:tint val="75000"/>
                </a:prstClr>
              </a:solidFill>
            </a:endParaRPr>
          </a:p>
        </p:txBody>
      </p: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31850" y="562011"/>
            <a:ext cx="5001975" cy="774000"/>
          </a:xfrm>
          <a:prstGeom prst="rect">
            <a:avLst/>
          </a:prstGeom>
        </p:spPr>
      </p:pic>
    </p:spTree>
    <p:extLst>
      <p:ext uri="{BB962C8B-B14F-4D97-AF65-F5344CB8AC3E}">
        <p14:creationId xmlns:p14="http://schemas.microsoft.com/office/powerpoint/2010/main" val="314556727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defRPr sz="3600" b="1">
                <a:solidFill>
                  <a:srgbClr val="1E578E"/>
                </a:solidFill>
                <a:latin typeface="Tw Cen MT (Body)Body)"/>
              </a:defRPr>
            </a:lvl1pPr>
          </a:lstStyle>
          <a:p>
            <a:r>
              <a:rPr lang="sr-Cyrl-RS" dirty="0"/>
              <a:t>Наслов</a:t>
            </a:r>
            <a:endParaRPr lang="sr-Latn-RS" dirty="0"/>
          </a:p>
        </p:txBody>
      </p:sp>
      <p:sp>
        <p:nvSpPr>
          <p:cNvPr id="3" name="Content Placeholder 2"/>
          <p:cNvSpPr>
            <a:spLocks noGrp="1"/>
          </p:cNvSpPr>
          <p:nvPr>
            <p:ph sz="half" idx="1" hasCustomPrompt="1"/>
          </p:nvPr>
        </p:nvSpPr>
        <p:spPr>
          <a:xfrm>
            <a:off x="838200" y="1825625"/>
            <a:ext cx="5181600" cy="4351338"/>
          </a:xfrm>
        </p:spPr>
        <p:txBody>
          <a:bodyPr/>
          <a:lstStyle>
            <a:lvl1pPr>
              <a:defRPr>
                <a:solidFill>
                  <a:schemeClr val="bg1">
                    <a:lumMod val="50000"/>
                  </a:schemeClr>
                </a:solidFill>
              </a:defRPr>
            </a:lvl1pPr>
            <a:lvl2pPr>
              <a:defRPr>
                <a:solidFill>
                  <a:schemeClr val="bg1">
                    <a:lumMod val="50000"/>
                  </a:schemeClr>
                </a:solidFill>
              </a:defRPr>
            </a:lvl2pPr>
            <a:lvl3pPr>
              <a:defRPr>
                <a:solidFill>
                  <a:schemeClr val="bg1">
                    <a:lumMod val="50000"/>
                  </a:schemeClr>
                </a:solidFill>
              </a:defRPr>
            </a:lvl3pPr>
            <a:lvl4pPr>
              <a:defRPr>
                <a:solidFill>
                  <a:schemeClr val="bg1">
                    <a:lumMod val="50000"/>
                  </a:schemeClr>
                </a:solidFill>
              </a:defRPr>
            </a:lvl4pPr>
            <a:lvl5pPr>
              <a:defRPr>
                <a:solidFill>
                  <a:schemeClr val="bg1">
                    <a:lumMod val="50000"/>
                  </a:schemeClr>
                </a:solidFill>
              </a:defRPr>
            </a:lvl5pPr>
          </a:lstStyle>
          <a:p>
            <a:pPr lvl="0"/>
            <a:r>
              <a:rPr lang="sr-Cyrl-RS" dirty="0"/>
              <a:t>Текст</a:t>
            </a:r>
            <a:endParaRPr lang="sr-Latn-RS" dirty="0"/>
          </a:p>
        </p:txBody>
      </p:sp>
      <p:sp>
        <p:nvSpPr>
          <p:cNvPr id="5" name="Date Placeholder 4"/>
          <p:cNvSpPr>
            <a:spLocks noGrp="1"/>
          </p:cNvSpPr>
          <p:nvPr>
            <p:ph type="dt" sz="half" idx="10"/>
          </p:nvPr>
        </p:nvSpPr>
        <p:spPr/>
        <p:txBody>
          <a:bodyPr/>
          <a:lstStyle>
            <a:lvl1pPr>
              <a:defRPr>
                <a:latin typeface="Tw Cen MT (Body)"/>
              </a:defRPr>
            </a:lvl1pPr>
          </a:lstStyle>
          <a:p>
            <a:fld id="{3E24CC09-28A3-4024-98F4-C9F66E8E8861}" type="datetime1">
              <a:rPr lang="sr-Latn-RS" smtClean="0">
                <a:solidFill>
                  <a:prstClr val="black">
                    <a:tint val="75000"/>
                  </a:prstClr>
                </a:solidFill>
              </a:rPr>
              <a:pPr/>
              <a:t>13.10.2024.</a:t>
            </a:fld>
            <a:endParaRPr lang="sr-Latn-RS" dirty="0">
              <a:solidFill>
                <a:prstClr val="black">
                  <a:tint val="75000"/>
                </a:prstClr>
              </a:solidFill>
            </a:endParaRPr>
          </a:p>
        </p:txBody>
      </p:sp>
      <p:sp>
        <p:nvSpPr>
          <p:cNvPr id="4" name="Content Placeholder 3"/>
          <p:cNvSpPr>
            <a:spLocks noGrp="1"/>
          </p:cNvSpPr>
          <p:nvPr>
            <p:ph sz="half" idx="2" hasCustomPrompt="1"/>
          </p:nvPr>
        </p:nvSpPr>
        <p:spPr>
          <a:xfrm>
            <a:off x="6172200" y="1825625"/>
            <a:ext cx="5181600" cy="4351338"/>
          </a:xfrm>
        </p:spPr>
        <p:txBody>
          <a:bodyPr/>
          <a:lstStyle>
            <a:lvl1pPr>
              <a:defRPr>
                <a:solidFill>
                  <a:schemeClr val="bg1">
                    <a:lumMod val="50000"/>
                  </a:schemeClr>
                </a:solidFill>
              </a:defRPr>
            </a:lvl1pPr>
            <a:lvl2pPr>
              <a:defRPr>
                <a:solidFill>
                  <a:schemeClr val="bg1">
                    <a:lumMod val="50000"/>
                  </a:schemeClr>
                </a:solidFill>
              </a:defRPr>
            </a:lvl2pPr>
            <a:lvl3pPr>
              <a:defRPr>
                <a:solidFill>
                  <a:schemeClr val="bg1">
                    <a:lumMod val="50000"/>
                  </a:schemeClr>
                </a:solidFill>
              </a:defRPr>
            </a:lvl3pPr>
            <a:lvl4pPr>
              <a:defRPr>
                <a:solidFill>
                  <a:schemeClr val="bg1">
                    <a:lumMod val="50000"/>
                  </a:schemeClr>
                </a:solidFill>
              </a:defRPr>
            </a:lvl4pPr>
            <a:lvl5pPr>
              <a:defRPr>
                <a:solidFill>
                  <a:schemeClr val="bg1">
                    <a:lumMod val="50000"/>
                  </a:schemeClr>
                </a:solidFill>
              </a:defRPr>
            </a:lvl5pPr>
          </a:lstStyle>
          <a:p>
            <a:pPr lvl="0"/>
            <a:r>
              <a:rPr lang="sr-Cyrl-RS" dirty="0"/>
              <a:t>Текст</a:t>
            </a:r>
            <a:endParaRPr lang="sr-Latn-RS" dirty="0"/>
          </a:p>
        </p:txBody>
      </p:sp>
      <p:sp>
        <p:nvSpPr>
          <p:cNvPr id="10" name="Rectangle 9"/>
          <p:cNvSpPr/>
          <p:nvPr userDrawn="1"/>
        </p:nvSpPr>
        <p:spPr>
          <a:xfrm>
            <a:off x="0" y="0"/>
            <a:ext cx="156519" cy="6858000"/>
          </a:xfrm>
          <a:prstGeom prst="rect">
            <a:avLst/>
          </a:prstGeom>
          <a:solidFill>
            <a:srgbClr val="1E57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r-Latn-RS">
              <a:ln w="0"/>
              <a:solidFill>
                <a:srgbClr val="5B9BD5"/>
              </a:solidFill>
              <a:effectLst>
                <a:outerShdw blurRad="38100" dist="25400" dir="5400000" algn="ctr" rotWithShape="0">
                  <a:srgbClr val="6E747A">
                    <a:alpha val="43000"/>
                  </a:srgbClr>
                </a:outerShdw>
              </a:effectLst>
            </a:endParaRPr>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74630" y="4543024"/>
            <a:ext cx="2917370" cy="2314976"/>
          </a:xfrm>
          <a:prstGeom prst="rect">
            <a:avLst/>
          </a:prstGeom>
        </p:spPr>
      </p:pic>
      <p:sp>
        <p:nvSpPr>
          <p:cNvPr id="12" name="Slide Number Placeholder 5"/>
          <p:cNvSpPr>
            <a:spLocks noGrp="1"/>
          </p:cNvSpPr>
          <p:nvPr>
            <p:ph type="sldNum" sz="quarter" idx="12"/>
          </p:nvPr>
        </p:nvSpPr>
        <p:spPr>
          <a:xfrm>
            <a:off x="11522549" y="6275819"/>
            <a:ext cx="469556" cy="365125"/>
          </a:xfrm>
        </p:spPr>
        <p:txBody>
          <a:bodyPr/>
          <a:lstStyle>
            <a:lvl1pPr algn="ctr">
              <a:defRPr sz="1400" b="1">
                <a:solidFill>
                  <a:srgbClr val="1E578E"/>
                </a:solidFill>
              </a:defRPr>
            </a:lvl1pPr>
          </a:lstStyle>
          <a:p>
            <a:fld id="{9E6A3A0C-5B1B-4859-8A9F-0D6B550C0C8D}" type="slidenum">
              <a:rPr lang="sr-Latn-RS" smtClean="0"/>
              <a:pPr/>
              <a:t>‹#›</a:t>
            </a:fld>
            <a:endParaRPr lang="sr-Latn-RS" dirty="0"/>
          </a:p>
        </p:txBody>
      </p:sp>
      <p:pic>
        <p:nvPicPr>
          <p:cNvPr id="13" name="Picture 1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091351" y="60910"/>
            <a:ext cx="1927654" cy="338556"/>
          </a:xfrm>
          <a:prstGeom prst="rect">
            <a:avLst/>
          </a:prstGeom>
        </p:spPr>
      </p:pic>
      <p:sp>
        <p:nvSpPr>
          <p:cNvPr id="14" name="Footer Placeholder 7"/>
          <p:cNvSpPr>
            <a:spLocks noGrp="1"/>
          </p:cNvSpPr>
          <p:nvPr>
            <p:ph type="ftr" sz="quarter" idx="11"/>
          </p:nvPr>
        </p:nvSpPr>
        <p:spPr>
          <a:xfrm>
            <a:off x="4038600" y="6356350"/>
            <a:ext cx="4114800" cy="365125"/>
          </a:xfrm>
        </p:spPr>
        <p:txBody>
          <a:bodyPr/>
          <a:lstStyle>
            <a:lvl1pPr>
              <a:defRPr>
                <a:latin typeface="Tw Cen MT (Body)"/>
              </a:defRPr>
            </a:lvl1pPr>
          </a:lstStyle>
          <a:p>
            <a:endParaRPr lang="sr-Latn-RS" dirty="0">
              <a:solidFill>
                <a:prstClr val="black">
                  <a:tint val="75000"/>
                </a:prstClr>
              </a:solidFill>
            </a:endParaRPr>
          </a:p>
        </p:txBody>
      </p:sp>
    </p:spTree>
    <p:extLst>
      <p:ext uri="{BB962C8B-B14F-4D97-AF65-F5344CB8AC3E}">
        <p14:creationId xmlns:p14="http://schemas.microsoft.com/office/powerpoint/2010/main" val="358973186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9788" y="365125"/>
            <a:ext cx="10515600" cy="1325563"/>
          </a:xfrm>
        </p:spPr>
        <p:txBody>
          <a:bodyPr/>
          <a:lstStyle>
            <a:lvl1pPr>
              <a:defRPr>
                <a:solidFill>
                  <a:srgbClr val="1E578E"/>
                </a:solidFill>
              </a:defRPr>
            </a:lvl1pPr>
          </a:lstStyle>
          <a:p>
            <a:r>
              <a:rPr lang="sr-Cyrl-RS" dirty="0"/>
              <a:t>Наслов</a:t>
            </a:r>
            <a:endParaRPr lang="sr-Latn-RS" dirty="0"/>
          </a:p>
        </p:txBody>
      </p:sp>
      <p:sp>
        <p:nvSpPr>
          <p:cNvPr id="3" name="Text Placeholder 2"/>
          <p:cNvSpPr>
            <a:spLocks noGrp="1"/>
          </p:cNvSpPr>
          <p:nvPr>
            <p:ph type="body" idx="1" hasCustomPrompt="1"/>
          </p:nvPr>
        </p:nvSpPr>
        <p:spPr>
          <a:xfrm>
            <a:off x="839788" y="1681163"/>
            <a:ext cx="5157787" cy="823912"/>
          </a:xfrm>
        </p:spPr>
        <p:txBody>
          <a:bodyPr anchor="b"/>
          <a:lstStyle>
            <a:lvl1pPr marL="0" indent="0">
              <a:buNone/>
              <a:defRPr sz="2400" b="1">
                <a:solidFill>
                  <a:srgbClr val="1E578E"/>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r-Cyrl-RS" dirty="0"/>
              <a:t>Текст</a:t>
            </a:r>
            <a:endParaRPr lang="en-US" dirty="0"/>
          </a:p>
        </p:txBody>
      </p:sp>
      <p:sp>
        <p:nvSpPr>
          <p:cNvPr id="4" name="Content Placeholder 3"/>
          <p:cNvSpPr>
            <a:spLocks noGrp="1"/>
          </p:cNvSpPr>
          <p:nvPr>
            <p:ph sz="half" idx="2" hasCustomPrompt="1"/>
          </p:nvPr>
        </p:nvSpPr>
        <p:spPr>
          <a:xfrm>
            <a:off x="839788" y="2505075"/>
            <a:ext cx="5157787" cy="3684588"/>
          </a:xfrm>
        </p:spPr>
        <p:txBody>
          <a:bodyPr/>
          <a:lstStyle>
            <a:lvl1pPr>
              <a:defRPr>
                <a:solidFill>
                  <a:schemeClr val="bg1">
                    <a:lumMod val="50000"/>
                  </a:schemeClr>
                </a:solidFill>
              </a:defRPr>
            </a:lvl1pPr>
            <a:lvl2pPr>
              <a:defRPr>
                <a:solidFill>
                  <a:schemeClr val="bg1">
                    <a:lumMod val="50000"/>
                  </a:schemeClr>
                </a:solidFill>
              </a:defRPr>
            </a:lvl2pPr>
            <a:lvl3pPr>
              <a:defRPr>
                <a:solidFill>
                  <a:schemeClr val="bg1">
                    <a:lumMod val="50000"/>
                  </a:schemeClr>
                </a:solidFill>
              </a:defRPr>
            </a:lvl3pPr>
            <a:lvl4pPr>
              <a:defRPr>
                <a:solidFill>
                  <a:schemeClr val="bg1">
                    <a:lumMod val="50000"/>
                  </a:schemeClr>
                </a:solidFill>
              </a:defRPr>
            </a:lvl4pPr>
            <a:lvl5pPr>
              <a:defRPr>
                <a:solidFill>
                  <a:schemeClr val="bg1">
                    <a:lumMod val="50000"/>
                  </a:schemeClr>
                </a:solidFill>
              </a:defRPr>
            </a:lvl5pPr>
          </a:lstStyle>
          <a:p>
            <a:pPr lvl="0"/>
            <a:r>
              <a:rPr lang="sr-Cyrl-RS" dirty="0"/>
              <a:t>Текст</a:t>
            </a:r>
            <a:endParaRPr lang="sr-Latn-RS" dirty="0"/>
          </a:p>
        </p:txBody>
      </p:sp>
      <p:sp>
        <p:nvSpPr>
          <p:cNvPr id="5" name="Text Placeholder 4"/>
          <p:cNvSpPr>
            <a:spLocks noGrp="1"/>
          </p:cNvSpPr>
          <p:nvPr>
            <p:ph type="body" sz="quarter" idx="3" hasCustomPrompt="1"/>
          </p:nvPr>
        </p:nvSpPr>
        <p:spPr>
          <a:xfrm>
            <a:off x="6172200" y="1681163"/>
            <a:ext cx="5183188" cy="823912"/>
          </a:xfrm>
        </p:spPr>
        <p:txBody>
          <a:bodyPr anchor="b"/>
          <a:lstStyle>
            <a:lvl1pPr marL="0" indent="0">
              <a:buNone/>
              <a:defRPr sz="2400" b="1">
                <a:solidFill>
                  <a:srgbClr val="1E578E"/>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r-Cyrl-RS" dirty="0"/>
              <a:t>Текст</a:t>
            </a:r>
            <a:endParaRPr lang="en-US" dirty="0"/>
          </a:p>
        </p:txBody>
      </p:sp>
      <p:sp>
        <p:nvSpPr>
          <p:cNvPr id="7" name="Date Placeholder 6"/>
          <p:cNvSpPr>
            <a:spLocks noGrp="1"/>
          </p:cNvSpPr>
          <p:nvPr>
            <p:ph type="dt" sz="half" idx="10"/>
          </p:nvPr>
        </p:nvSpPr>
        <p:spPr/>
        <p:txBody>
          <a:bodyPr/>
          <a:lstStyle>
            <a:lvl1pPr>
              <a:defRPr>
                <a:latin typeface="Tw Cen MT (Body)"/>
              </a:defRPr>
            </a:lvl1pPr>
          </a:lstStyle>
          <a:p>
            <a:fld id="{A825FD8A-1FFE-4238-BA14-C5F811CB1A6B}" type="datetime1">
              <a:rPr lang="sr-Latn-RS" smtClean="0">
                <a:solidFill>
                  <a:prstClr val="black">
                    <a:tint val="75000"/>
                  </a:prstClr>
                </a:solidFill>
              </a:rPr>
              <a:pPr/>
              <a:t>13.10.2024.</a:t>
            </a:fld>
            <a:endParaRPr lang="sr-Latn-RS" dirty="0">
              <a:solidFill>
                <a:prstClr val="black">
                  <a:tint val="75000"/>
                </a:prstClr>
              </a:solidFill>
            </a:endParaRPr>
          </a:p>
        </p:txBody>
      </p:sp>
      <p:sp>
        <p:nvSpPr>
          <p:cNvPr id="8" name="Footer Placeholder 7"/>
          <p:cNvSpPr>
            <a:spLocks noGrp="1"/>
          </p:cNvSpPr>
          <p:nvPr>
            <p:ph type="ftr" sz="quarter" idx="11"/>
          </p:nvPr>
        </p:nvSpPr>
        <p:spPr/>
        <p:txBody>
          <a:bodyPr/>
          <a:lstStyle>
            <a:lvl1pPr>
              <a:defRPr>
                <a:latin typeface="Tw Cen MT (Body)"/>
              </a:defRPr>
            </a:lvl1pPr>
          </a:lstStyle>
          <a:p>
            <a:endParaRPr lang="sr-Latn-RS" dirty="0">
              <a:solidFill>
                <a:prstClr val="black">
                  <a:tint val="75000"/>
                </a:prstClr>
              </a:solidFill>
            </a:endParaRPr>
          </a:p>
        </p:txBody>
      </p:sp>
      <p:sp>
        <p:nvSpPr>
          <p:cNvPr id="6" name="Content Placeholder 5"/>
          <p:cNvSpPr>
            <a:spLocks noGrp="1"/>
          </p:cNvSpPr>
          <p:nvPr>
            <p:ph sz="quarter" idx="4" hasCustomPrompt="1"/>
          </p:nvPr>
        </p:nvSpPr>
        <p:spPr>
          <a:xfrm>
            <a:off x="6172200" y="2505075"/>
            <a:ext cx="5183188" cy="3684588"/>
          </a:xfrm>
        </p:spPr>
        <p:txBody>
          <a:bodyPr/>
          <a:lstStyle>
            <a:lvl1pPr>
              <a:defRPr>
                <a:solidFill>
                  <a:schemeClr val="bg1">
                    <a:lumMod val="50000"/>
                  </a:schemeClr>
                </a:solidFill>
              </a:defRPr>
            </a:lvl1pPr>
            <a:lvl2pPr>
              <a:defRPr>
                <a:solidFill>
                  <a:schemeClr val="bg1">
                    <a:lumMod val="50000"/>
                  </a:schemeClr>
                </a:solidFill>
              </a:defRPr>
            </a:lvl2pPr>
            <a:lvl3pPr>
              <a:defRPr>
                <a:solidFill>
                  <a:schemeClr val="bg1">
                    <a:lumMod val="50000"/>
                  </a:schemeClr>
                </a:solidFill>
              </a:defRPr>
            </a:lvl3pPr>
            <a:lvl4pPr>
              <a:defRPr>
                <a:solidFill>
                  <a:schemeClr val="bg1">
                    <a:lumMod val="50000"/>
                  </a:schemeClr>
                </a:solidFill>
              </a:defRPr>
            </a:lvl4pPr>
            <a:lvl5pPr>
              <a:defRPr>
                <a:solidFill>
                  <a:schemeClr val="bg1">
                    <a:lumMod val="50000"/>
                  </a:schemeClr>
                </a:solidFill>
              </a:defRPr>
            </a:lvl5pPr>
          </a:lstStyle>
          <a:p>
            <a:pPr lvl="0"/>
            <a:r>
              <a:rPr lang="sr-Cyrl-RS" dirty="0"/>
              <a:t>Текст</a:t>
            </a:r>
            <a:endParaRPr lang="sr-Latn-RS" dirty="0"/>
          </a:p>
        </p:txBody>
      </p:sp>
      <p:sp>
        <p:nvSpPr>
          <p:cNvPr id="12" name="Rectangle 11"/>
          <p:cNvSpPr/>
          <p:nvPr userDrawn="1"/>
        </p:nvSpPr>
        <p:spPr>
          <a:xfrm>
            <a:off x="0" y="0"/>
            <a:ext cx="156519" cy="6858000"/>
          </a:xfrm>
          <a:prstGeom prst="rect">
            <a:avLst/>
          </a:prstGeom>
          <a:solidFill>
            <a:srgbClr val="1E57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r-Latn-RS">
              <a:ln w="0"/>
              <a:solidFill>
                <a:srgbClr val="5B9BD5"/>
              </a:solidFill>
              <a:effectLst>
                <a:outerShdw blurRad="38100" dist="25400" dir="5400000" algn="ctr" rotWithShape="0">
                  <a:srgbClr val="6E747A">
                    <a:alpha val="43000"/>
                  </a:srgbClr>
                </a:outerShdw>
              </a:effectLst>
            </a:endParaRPr>
          </a:p>
        </p:txBody>
      </p:sp>
      <p:pic>
        <p:nvPicPr>
          <p:cNvPr id="13" name="Pictur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74630" y="4543024"/>
            <a:ext cx="2917370" cy="2314976"/>
          </a:xfrm>
          <a:prstGeom prst="rect">
            <a:avLst/>
          </a:prstGeom>
        </p:spPr>
      </p:pic>
      <p:sp>
        <p:nvSpPr>
          <p:cNvPr id="14" name="Slide Number Placeholder 5"/>
          <p:cNvSpPr>
            <a:spLocks noGrp="1"/>
          </p:cNvSpPr>
          <p:nvPr>
            <p:ph type="sldNum" sz="quarter" idx="12"/>
          </p:nvPr>
        </p:nvSpPr>
        <p:spPr>
          <a:xfrm>
            <a:off x="11522549" y="6275819"/>
            <a:ext cx="469556" cy="365125"/>
          </a:xfrm>
        </p:spPr>
        <p:txBody>
          <a:bodyPr/>
          <a:lstStyle>
            <a:lvl1pPr algn="ctr">
              <a:defRPr sz="1400" b="1">
                <a:solidFill>
                  <a:srgbClr val="1E578E"/>
                </a:solidFill>
              </a:defRPr>
            </a:lvl1pPr>
          </a:lstStyle>
          <a:p>
            <a:fld id="{9E6A3A0C-5B1B-4859-8A9F-0D6B550C0C8D}" type="slidenum">
              <a:rPr lang="sr-Latn-RS" smtClean="0"/>
              <a:pPr/>
              <a:t>‹#›</a:t>
            </a:fld>
            <a:endParaRPr lang="sr-Latn-RS" dirty="0"/>
          </a:p>
        </p:txBody>
      </p:sp>
      <p:pic>
        <p:nvPicPr>
          <p:cNvPr id="15" name="Picture 1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091351" y="60910"/>
            <a:ext cx="1927654" cy="338556"/>
          </a:xfrm>
          <a:prstGeom prst="rect">
            <a:avLst/>
          </a:prstGeom>
        </p:spPr>
      </p:pic>
    </p:spTree>
    <p:extLst>
      <p:ext uri="{BB962C8B-B14F-4D97-AF65-F5344CB8AC3E}">
        <p14:creationId xmlns:p14="http://schemas.microsoft.com/office/powerpoint/2010/main" val="7865684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74630" y="4543024"/>
            <a:ext cx="2917370" cy="2314976"/>
          </a:xfrm>
          <a:prstGeom prst="rect">
            <a:avLst/>
          </a:prstGeom>
        </p:spPr>
      </p:pic>
      <p:sp>
        <p:nvSpPr>
          <p:cNvPr id="11" name="Slide Number Placeholder 5"/>
          <p:cNvSpPr>
            <a:spLocks noGrp="1"/>
          </p:cNvSpPr>
          <p:nvPr>
            <p:ph type="sldNum" sz="quarter" idx="12"/>
          </p:nvPr>
        </p:nvSpPr>
        <p:spPr>
          <a:xfrm>
            <a:off x="11522549" y="6275819"/>
            <a:ext cx="469556" cy="365125"/>
          </a:xfrm>
        </p:spPr>
        <p:txBody>
          <a:bodyPr/>
          <a:lstStyle>
            <a:lvl1pPr algn="ctr">
              <a:defRPr sz="1400" b="1">
                <a:solidFill>
                  <a:srgbClr val="1E578E"/>
                </a:solidFill>
              </a:defRPr>
            </a:lvl1pPr>
          </a:lstStyle>
          <a:p>
            <a:fld id="{9E6A3A0C-5B1B-4859-8A9F-0D6B550C0C8D}" type="slidenum">
              <a:rPr lang="sr-Latn-RS" smtClean="0"/>
              <a:pPr/>
              <a:t>‹#›</a:t>
            </a:fld>
            <a:endParaRPr lang="sr-Latn-RS" dirty="0"/>
          </a:p>
        </p:txBody>
      </p:sp>
      <p:sp>
        <p:nvSpPr>
          <p:cNvPr id="2" name="Title 1"/>
          <p:cNvSpPr>
            <a:spLocks noGrp="1"/>
          </p:cNvSpPr>
          <p:nvPr>
            <p:ph type="title" hasCustomPrompt="1"/>
          </p:nvPr>
        </p:nvSpPr>
        <p:spPr/>
        <p:txBody>
          <a:bodyPr>
            <a:normAutofit/>
          </a:bodyPr>
          <a:lstStyle>
            <a:lvl1pPr>
              <a:defRPr sz="3600" b="1">
                <a:solidFill>
                  <a:srgbClr val="1E578E"/>
                </a:solidFill>
                <a:latin typeface="Tw Cen MT (Body)"/>
              </a:defRPr>
            </a:lvl1pPr>
          </a:lstStyle>
          <a:p>
            <a:r>
              <a:rPr lang="sr-Cyrl-RS" dirty="0"/>
              <a:t>Наслов</a:t>
            </a:r>
            <a:endParaRPr lang="sr-Latn-RS" dirty="0"/>
          </a:p>
        </p:txBody>
      </p:sp>
      <p:sp>
        <p:nvSpPr>
          <p:cNvPr id="3" name="Content Placeholder 2"/>
          <p:cNvSpPr>
            <a:spLocks noGrp="1"/>
          </p:cNvSpPr>
          <p:nvPr>
            <p:ph idx="1" hasCustomPrompt="1"/>
          </p:nvPr>
        </p:nvSpPr>
        <p:spPr/>
        <p:txBody>
          <a:bodyPr/>
          <a:lstStyle>
            <a:lvl1pPr>
              <a:defRPr>
                <a:solidFill>
                  <a:schemeClr val="bg1">
                    <a:lumMod val="50000"/>
                  </a:schemeClr>
                </a:solidFill>
                <a:latin typeface="Tw Cen MT (Body)Body)"/>
              </a:defRPr>
            </a:lvl1pPr>
            <a:lvl2pPr>
              <a:defRPr>
                <a:solidFill>
                  <a:schemeClr val="bg1">
                    <a:lumMod val="50000"/>
                  </a:schemeClr>
                </a:solidFill>
                <a:latin typeface="Tw Cen MT (Body)Body)"/>
              </a:defRPr>
            </a:lvl2pPr>
            <a:lvl3pPr>
              <a:defRPr>
                <a:solidFill>
                  <a:schemeClr val="bg1">
                    <a:lumMod val="50000"/>
                  </a:schemeClr>
                </a:solidFill>
                <a:latin typeface="Tw Cen MT (Body)Body)"/>
              </a:defRPr>
            </a:lvl3pPr>
            <a:lvl4pPr>
              <a:defRPr>
                <a:solidFill>
                  <a:schemeClr val="bg1">
                    <a:lumMod val="50000"/>
                  </a:schemeClr>
                </a:solidFill>
                <a:latin typeface="Tw Cen MT (Body)Body)"/>
              </a:defRPr>
            </a:lvl4pPr>
            <a:lvl5pPr>
              <a:defRPr>
                <a:solidFill>
                  <a:schemeClr val="bg1">
                    <a:lumMod val="50000"/>
                  </a:schemeClr>
                </a:solidFill>
                <a:latin typeface="Tw Cen MT (Body)Body)"/>
              </a:defRPr>
            </a:lvl5pPr>
          </a:lstStyle>
          <a:p>
            <a:pPr lvl="0"/>
            <a:r>
              <a:rPr lang="sr-Cyrl-RS" dirty="0"/>
              <a:t>Текст</a:t>
            </a:r>
            <a:endParaRPr lang="sr-Latn-RS" dirty="0"/>
          </a:p>
        </p:txBody>
      </p:sp>
      <p:sp>
        <p:nvSpPr>
          <p:cNvPr id="4" name="Date Placeholder 3"/>
          <p:cNvSpPr>
            <a:spLocks noGrp="1"/>
          </p:cNvSpPr>
          <p:nvPr>
            <p:ph type="dt" sz="half" idx="10"/>
          </p:nvPr>
        </p:nvSpPr>
        <p:spPr/>
        <p:txBody>
          <a:bodyPr/>
          <a:lstStyle>
            <a:lvl1pPr>
              <a:defRPr>
                <a:latin typeface="Tw Cen MT (Body)"/>
              </a:defRPr>
            </a:lvl1pPr>
          </a:lstStyle>
          <a:p>
            <a:endParaRPr lang="sr-Latn-RS" dirty="0"/>
          </a:p>
        </p:txBody>
      </p:sp>
      <p:sp>
        <p:nvSpPr>
          <p:cNvPr id="5" name="Footer Placeholder 4"/>
          <p:cNvSpPr>
            <a:spLocks noGrp="1"/>
          </p:cNvSpPr>
          <p:nvPr>
            <p:ph type="ftr" sz="quarter" idx="11"/>
          </p:nvPr>
        </p:nvSpPr>
        <p:spPr/>
        <p:txBody>
          <a:bodyPr/>
          <a:lstStyle>
            <a:lvl1pPr>
              <a:defRPr>
                <a:latin typeface="Tw Cen MT (Body)"/>
              </a:defRPr>
            </a:lvl1pPr>
          </a:lstStyle>
          <a:p>
            <a:endParaRPr lang="sr-Latn-R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091351" y="60910"/>
            <a:ext cx="1927654" cy="338556"/>
          </a:xfrm>
          <a:prstGeom prst="rect">
            <a:avLst/>
          </a:prstGeom>
        </p:spPr>
      </p:pic>
      <p:sp>
        <p:nvSpPr>
          <p:cNvPr id="9" name="Rectangle 8"/>
          <p:cNvSpPr/>
          <p:nvPr userDrawn="1"/>
        </p:nvSpPr>
        <p:spPr>
          <a:xfrm>
            <a:off x="0" y="0"/>
            <a:ext cx="156519" cy="6858000"/>
          </a:xfrm>
          <a:prstGeom prst="rect">
            <a:avLst/>
          </a:prstGeom>
          <a:solidFill>
            <a:srgbClr val="1E57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r-Latn-RS" b="0" cap="none" spc="0">
              <a:ln w="0"/>
              <a:solidFill>
                <a:schemeClr val="accent1"/>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1993404216"/>
      </p:ext>
    </p:extLst>
  </p:cSld>
  <p:clrMapOvr>
    <a:masterClrMapping/>
  </p:clrMapOvr>
  <p:hf hdr="0" dt="0"/>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solidFill>
                  <a:srgbClr val="1E578E"/>
                </a:solidFill>
              </a:defRPr>
            </a:lvl1pPr>
          </a:lstStyle>
          <a:p>
            <a:r>
              <a:rPr lang="sr-Cyrl-RS" dirty="0"/>
              <a:t>Наслов</a:t>
            </a:r>
            <a:endParaRPr lang="sr-Latn-RS" dirty="0"/>
          </a:p>
        </p:txBody>
      </p:sp>
      <p:sp>
        <p:nvSpPr>
          <p:cNvPr id="3" name="Date Placeholder 2"/>
          <p:cNvSpPr>
            <a:spLocks noGrp="1"/>
          </p:cNvSpPr>
          <p:nvPr>
            <p:ph type="dt" sz="half" idx="10"/>
          </p:nvPr>
        </p:nvSpPr>
        <p:spPr/>
        <p:txBody>
          <a:bodyPr/>
          <a:lstStyle>
            <a:lvl1pPr>
              <a:defRPr>
                <a:latin typeface="Tw Cen MT (Body)"/>
              </a:defRPr>
            </a:lvl1pPr>
          </a:lstStyle>
          <a:p>
            <a:fld id="{36DA588A-F02A-49FE-B4BB-62E9D891C6D0}" type="datetime1">
              <a:rPr lang="sr-Latn-RS" smtClean="0">
                <a:solidFill>
                  <a:prstClr val="black">
                    <a:tint val="75000"/>
                  </a:prstClr>
                </a:solidFill>
              </a:rPr>
              <a:pPr/>
              <a:t>13.10.2024.</a:t>
            </a:fld>
            <a:endParaRPr lang="sr-Latn-RS" dirty="0">
              <a:solidFill>
                <a:prstClr val="black">
                  <a:tint val="75000"/>
                </a:prstClr>
              </a:solidFill>
            </a:endParaRPr>
          </a:p>
        </p:txBody>
      </p:sp>
      <p:sp>
        <p:nvSpPr>
          <p:cNvPr id="4" name="Footer Placeholder 3"/>
          <p:cNvSpPr>
            <a:spLocks noGrp="1"/>
          </p:cNvSpPr>
          <p:nvPr>
            <p:ph type="ftr" sz="quarter" idx="11"/>
          </p:nvPr>
        </p:nvSpPr>
        <p:spPr/>
        <p:txBody>
          <a:bodyPr/>
          <a:lstStyle>
            <a:lvl1pPr>
              <a:defRPr>
                <a:latin typeface="Tw Cen MT (Body)"/>
              </a:defRPr>
            </a:lvl1pPr>
          </a:lstStyle>
          <a:p>
            <a:endParaRPr lang="sr-Latn-RS" dirty="0">
              <a:solidFill>
                <a:prstClr val="black">
                  <a:tint val="75000"/>
                </a:prstClr>
              </a:solidFill>
            </a:endParaRPr>
          </a:p>
        </p:txBody>
      </p:sp>
      <p:sp>
        <p:nvSpPr>
          <p:cNvPr id="8" name="Rectangle 7"/>
          <p:cNvSpPr/>
          <p:nvPr userDrawn="1"/>
        </p:nvSpPr>
        <p:spPr>
          <a:xfrm>
            <a:off x="0" y="0"/>
            <a:ext cx="156519" cy="6858000"/>
          </a:xfrm>
          <a:prstGeom prst="rect">
            <a:avLst/>
          </a:prstGeom>
          <a:solidFill>
            <a:srgbClr val="1E57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r-Latn-RS">
              <a:ln w="0"/>
              <a:solidFill>
                <a:srgbClr val="5B9BD5"/>
              </a:solidFill>
              <a:effectLst>
                <a:outerShdw blurRad="38100" dist="25400" dir="5400000" algn="ctr" rotWithShape="0">
                  <a:srgbClr val="6E747A">
                    <a:alpha val="43000"/>
                  </a:srgbClr>
                </a:outerShdw>
              </a:effectLst>
            </a:endParaRP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74630" y="4543024"/>
            <a:ext cx="2917370" cy="2314976"/>
          </a:xfrm>
          <a:prstGeom prst="rect">
            <a:avLst/>
          </a:prstGeom>
        </p:spPr>
      </p:pic>
      <p:sp>
        <p:nvSpPr>
          <p:cNvPr id="10" name="Slide Number Placeholder 5"/>
          <p:cNvSpPr>
            <a:spLocks noGrp="1"/>
          </p:cNvSpPr>
          <p:nvPr>
            <p:ph type="sldNum" sz="quarter" idx="12"/>
          </p:nvPr>
        </p:nvSpPr>
        <p:spPr>
          <a:xfrm>
            <a:off x="11522549" y="6275819"/>
            <a:ext cx="469556" cy="365125"/>
          </a:xfrm>
        </p:spPr>
        <p:txBody>
          <a:bodyPr/>
          <a:lstStyle>
            <a:lvl1pPr algn="ctr">
              <a:defRPr sz="1400" b="1">
                <a:solidFill>
                  <a:srgbClr val="1E578E"/>
                </a:solidFill>
              </a:defRPr>
            </a:lvl1pPr>
          </a:lstStyle>
          <a:p>
            <a:fld id="{9E6A3A0C-5B1B-4859-8A9F-0D6B550C0C8D}" type="slidenum">
              <a:rPr lang="sr-Latn-RS" smtClean="0"/>
              <a:pPr/>
              <a:t>‹#›</a:t>
            </a:fld>
            <a:endParaRPr lang="sr-Latn-RS" dirty="0"/>
          </a:p>
        </p:txBody>
      </p: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091351" y="60910"/>
            <a:ext cx="1927654" cy="338556"/>
          </a:xfrm>
          <a:prstGeom prst="rect">
            <a:avLst/>
          </a:prstGeom>
        </p:spPr>
      </p:pic>
    </p:spTree>
    <p:extLst>
      <p:ext uri="{BB962C8B-B14F-4D97-AF65-F5344CB8AC3E}">
        <p14:creationId xmlns:p14="http://schemas.microsoft.com/office/powerpoint/2010/main" val="248054996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2_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lvl1pPr>
              <a:defRPr>
                <a:latin typeface="Tw Cen MT (Body)"/>
              </a:defRPr>
            </a:lvl1pPr>
          </a:lstStyle>
          <a:p>
            <a:fld id="{36DA588A-F02A-49FE-B4BB-62E9D891C6D0}" type="datetime1">
              <a:rPr lang="sr-Latn-RS" smtClean="0">
                <a:solidFill>
                  <a:prstClr val="black">
                    <a:tint val="75000"/>
                  </a:prstClr>
                </a:solidFill>
              </a:rPr>
              <a:pPr/>
              <a:t>13.10.2024.</a:t>
            </a:fld>
            <a:endParaRPr lang="sr-Latn-RS" dirty="0">
              <a:solidFill>
                <a:prstClr val="black">
                  <a:tint val="75000"/>
                </a:prstClr>
              </a:solidFill>
            </a:endParaRPr>
          </a:p>
        </p:txBody>
      </p:sp>
      <p:sp>
        <p:nvSpPr>
          <p:cNvPr id="4" name="Footer Placeholder 3"/>
          <p:cNvSpPr>
            <a:spLocks noGrp="1"/>
          </p:cNvSpPr>
          <p:nvPr>
            <p:ph type="ftr" sz="quarter" idx="11"/>
          </p:nvPr>
        </p:nvSpPr>
        <p:spPr/>
        <p:txBody>
          <a:bodyPr/>
          <a:lstStyle>
            <a:lvl1pPr>
              <a:defRPr>
                <a:latin typeface="Tw Cen MT (Body)"/>
              </a:defRPr>
            </a:lvl1pPr>
          </a:lstStyle>
          <a:p>
            <a:endParaRPr lang="sr-Latn-RS" dirty="0">
              <a:solidFill>
                <a:prstClr val="black">
                  <a:tint val="75000"/>
                </a:prstClr>
              </a:solidFill>
            </a:endParaRPr>
          </a:p>
        </p:txBody>
      </p:sp>
      <p:sp>
        <p:nvSpPr>
          <p:cNvPr id="8" name="Rectangle 7"/>
          <p:cNvSpPr/>
          <p:nvPr userDrawn="1"/>
        </p:nvSpPr>
        <p:spPr>
          <a:xfrm>
            <a:off x="0" y="0"/>
            <a:ext cx="156519" cy="6858000"/>
          </a:xfrm>
          <a:prstGeom prst="rect">
            <a:avLst/>
          </a:prstGeom>
          <a:solidFill>
            <a:srgbClr val="1E57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r-Latn-RS">
              <a:ln w="0"/>
              <a:solidFill>
                <a:srgbClr val="5B9BD5"/>
              </a:solidFill>
              <a:effectLst>
                <a:outerShdw blurRad="38100" dist="25400" dir="5400000" algn="ctr" rotWithShape="0">
                  <a:srgbClr val="6E747A">
                    <a:alpha val="43000"/>
                  </a:srgbClr>
                </a:outerShdw>
              </a:effectLst>
            </a:endParaRP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74630" y="4543024"/>
            <a:ext cx="2917370" cy="2314976"/>
          </a:xfrm>
          <a:prstGeom prst="rect">
            <a:avLst/>
          </a:prstGeom>
        </p:spPr>
      </p:pic>
      <p:sp>
        <p:nvSpPr>
          <p:cNvPr id="10" name="Slide Number Placeholder 5"/>
          <p:cNvSpPr>
            <a:spLocks noGrp="1"/>
          </p:cNvSpPr>
          <p:nvPr>
            <p:ph type="sldNum" sz="quarter" idx="12"/>
          </p:nvPr>
        </p:nvSpPr>
        <p:spPr>
          <a:xfrm>
            <a:off x="11522549" y="6275819"/>
            <a:ext cx="469556" cy="365125"/>
          </a:xfrm>
        </p:spPr>
        <p:txBody>
          <a:bodyPr/>
          <a:lstStyle>
            <a:lvl1pPr algn="ctr">
              <a:defRPr sz="1400" b="1">
                <a:solidFill>
                  <a:srgbClr val="1E578E"/>
                </a:solidFill>
              </a:defRPr>
            </a:lvl1pPr>
          </a:lstStyle>
          <a:p>
            <a:fld id="{9E6A3A0C-5B1B-4859-8A9F-0D6B550C0C8D}" type="slidenum">
              <a:rPr lang="sr-Latn-RS" smtClean="0"/>
              <a:pPr/>
              <a:t>‹#›</a:t>
            </a:fld>
            <a:endParaRPr lang="sr-Latn-RS" dirty="0"/>
          </a:p>
        </p:txBody>
      </p: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091351" y="60910"/>
            <a:ext cx="1927654" cy="338556"/>
          </a:xfrm>
          <a:prstGeom prst="rect">
            <a:avLst/>
          </a:prstGeom>
        </p:spPr>
      </p:pic>
      <p:graphicFrame>
        <p:nvGraphicFramePr>
          <p:cNvPr id="5" name="Table 4"/>
          <p:cNvGraphicFramePr>
            <a:graphicFrameLocks noGrp="1"/>
          </p:cNvGraphicFramePr>
          <p:nvPr userDrawn="1">
            <p:extLst>
              <p:ext uri="{D42A27DB-BD31-4B8C-83A1-F6EECF244321}">
                <p14:modId xmlns:p14="http://schemas.microsoft.com/office/powerpoint/2010/main" val="418357086"/>
              </p:ext>
            </p:extLst>
          </p:nvPr>
        </p:nvGraphicFramePr>
        <p:xfrm>
          <a:off x="838200" y="2287207"/>
          <a:ext cx="10515600" cy="3283168"/>
        </p:xfrm>
        <a:graphic>
          <a:graphicData uri="http://schemas.openxmlformats.org/drawingml/2006/table">
            <a:tbl>
              <a:tblPr firstRow="1" bandRow="1">
                <a:tableStyleId>{5C22544A-7EE6-4342-B048-85BDC9FD1C3A}</a:tableStyleId>
              </a:tblPr>
              <a:tblGrid>
                <a:gridCol w="2103120">
                  <a:extLst>
                    <a:ext uri="{9D8B030D-6E8A-4147-A177-3AD203B41FA5}">
                      <a16:colId xmlns:a16="http://schemas.microsoft.com/office/drawing/2014/main" val="1807481349"/>
                    </a:ext>
                  </a:extLst>
                </a:gridCol>
                <a:gridCol w="2103120">
                  <a:extLst>
                    <a:ext uri="{9D8B030D-6E8A-4147-A177-3AD203B41FA5}">
                      <a16:colId xmlns:a16="http://schemas.microsoft.com/office/drawing/2014/main" val="3859357337"/>
                    </a:ext>
                  </a:extLst>
                </a:gridCol>
                <a:gridCol w="2103120">
                  <a:extLst>
                    <a:ext uri="{9D8B030D-6E8A-4147-A177-3AD203B41FA5}">
                      <a16:colId xmlns:a16="http://schemas.microsoft.com/office/drawing/2014/main" val="48593584"/>
                    </a:ext>
                  </a:extLst>
                </a:gridCol>
                <a:gridCol w="2103120">
                  <a:extLst>
                    <a:ext uri="{9D8B030D-6E8A-4147-A177-3AD203B41FA5}">
                      <a16:colId xmlns:a16="http://schemas.microsoft.com/office/drawing/2014/main" val="1647843584"/>
                    </a:ext>
                  </a:extLst>
                </a:gridCol>
                <a:gridCol w="2103120">
                  <a:extLst>
                    <a:ext uri="{9D8B030D-6E8A-4147-A177-3AD203B41FA5}">
                      <a16:colId xmlns:a16="http://schemas.microsoft.com/office/drawing/2014/main" val="1157887910"/>
                    </a:ext>
                  </a:extLst>
                </a:gridCol>
              </a:tblGrid>
              <a:tr h="820792">
                <a:tc>
                  <a:txBody>
                    <a:bodyPr/>
                    <a:lstStyle/>
                    <a:p>
                      <a:pPr algn="l">
                        <a:spcBef>
                          <a:spcPts val="600"/>
                        </a:spcBef>
                      </a:pPr>
                      <a:endParaRPr lang="sr-Latn-RS" dirty="0"/>
                    </a:p>
                  </a:txBody>
                  <a:tcPr/>
                </a:tc>
                <a:tc>
                  <a:txBody>
                    <a:bodyPr/>
                    <a:lstStyle/>
                    <a:p>
                      <a:pPr algn="ctr">
                        <a:spcBef>
                          <a:spcPts val="2000"/>
                        </a:spcBef>
                      </a:pPr>
                      <a:r>
                        <a:rPr lang="sr-Cyrl-RS" dirty="0"/>
                        <a:t>Колона 1</a:t>
                      </a:r>
                      <a:endParaRPr lang="sr-Latn-RS" dirty="0"/>
                    </a:p>
                  </a:txBody>
                  <a:tcPr/>
                </a:tc>
                <a:tc>
                  <a:txBody>
                    <a:bodyPr/>
                    <a:lstStyle/>
                    <a:p>
                      <a:pPr algn="ctr">
                        <a:spcBef>
                          <a:spcPts val="600"/>
                        </a:spcBef>
                      </a:pPr>
                      <a:r>
                        <a:rPr lang="sr-Cyrl-RS" dirty="0"/>
                        <a:t>Колона 2</a:t>
                      </a:r>
                      <a:endParaRPr lang="sr-Latn-RS" dirty="0"/>
                    </a:p>
                  </a:txBody>
                  <a:tcPr/>
                </a:tc>
                <a:tc>
                  <a:txBody>
                    <a:bodyPr/>
                    <a:lstStyle/>
                    <a:p>
                      <a:pPr algn="ctr">
                        <a:spcBef>
                          <a:spcPts val="600"/>
                        </a:spcBef>
                      </a:pPr>
                      <a:r>
                        <a:rPr lang="sr-Cyrl-RS" dirty="0"/>
                        <a:t>Колона 3</a:t>
                      </a:r>
                      <a:endParaRPr lang="sr-Latn-RS" dirty="0"/>
                    </a:p>
                  </a:txBody>
                  <a:tcPr/>
                </a:tc>
                <a:tc>
                  <a:txBody>
                    <a:bodyPr/>
                    <a:lstStyle/>
                    <a:p>
                      <a:pPr algn="ctr">
                        <a:spcBef>
                          <a:spcPts val="600"/>
                        </a:spcBef>
                      </a:pPr>
                      <a:r>
                        <a:rPr lang="sr-Cyrl-RS" dirty="0"/>
                        <a:t>Колона 4</a:t>
                      </a:r>
                      <a:endParaRPr lang="sr-Latn-RS" dirty="0"/>
                    </a:p>
                  </a:txBody>
                  <a:tcPr/>
                </a:tc>
                <a:extLst>
                  <a:ext uri="{0D108BD9-81ED-4DB2-BD59-A6C34878D82A}">
                    <a16:rowId xmlns:a16="http://schemas.microsoft.com/office/drawing/2014/main" val="2932590650"/>
                  </a:ext>
                </a:extLst>
              </a:tr>
              <a:tr h="820792">
                <a:tc>
                  <a:txBody>
                    <a:bodyPr/>
                    <a:lstStyle/>
                    <a:p>
                      <a:pPr algn="l">
                        <a:spcBef>
                          <a:spcPts val="600"/>
                        </a:spcBef>
                      </a:pPr>
                      <a:r>
                        <a:rPr lang="sr-Cyrl-RS" dirty="0"/>
                        <a:t>Ред 1</a:t>
                      </a:r>
                      <a:endParaRPr lang="sr-Latn-RS" dirty="0"/>
                    </a:p>
                  </a:txBody>
                  <a:tcPr/>
                </a:tc>
                <a:tc>
                  <a:txBody>
                    <a:bodyPr/>
                    <a:lstStyle/>
                    <a:p>
                      <a:pPr algn="ctr">
                        <a:spcBef>
                          <a:spcPts val="600"/>
                        </a:spcBef>
                      </a:pPr>
                      <a:endParaRPr lang="sr-Latn-RS"/>
                    </a:p>
                  </a:txBody>
                  <a:tcPr/>
                </a:tc>
                <a:tc>
                  <a:txBody>
                    <a:bodyPr/>
                    <a:lstStyle/>
                    <a:p>
                      <a:pPr algn="ctr">
                        <a:spcBef>
                          <a:spcPts val="600"/>
                        </a:spcBef>
                      </a:pPr>
                      <a:endParaRPr lang="sr-Latn-RS" dirty="0"/>
                    </a:p>
                  </a:txBody>
                  <a:tcPr/>
                </a:tc>
                <a:tc>
                  <a:txBody>
                    <a:bodyPr/>
                    <a:lstStyle/>
                    <a:p>
                      <a:pPr algn="ctr">
                        <a:spcBef>
                          <a:spcPts val="600"/>
                        </a:spcBef>
                      </a:pPr>
                      <a:endParaRPr lang="sr-Latn-RS" dirty="0"/>
                    </a:p>
                  </a:txBody>
                  <a:tcPr/>
                </a:tc>
                <a:tc>
                  <a:txBody>
                    <a:bodyPr/>
                    <a:lstStyle/>
                    <a:p>
                      <a:pPr algn="ctr">
                        <a:spcBef>
                          <a:spcPts val="600"/>
                        </a:spcBef>
                      </a:pPr>
                      <a:endParaRPr lang="sr-Latn-RS"/>
                    </a:p>
                  </a:txBody>
                  <a:tcPr/>
                </a:tc>
                <a:extLst>
                  <a:ext uri="{0D108BD9-81ED-4DB2-BD59-A6C34878D82A}">
                    <a16:rowId xmlns:a16="http://schemas.microsoft.com/office/drawing/2014/main" val="224381148"/>
                  </a:ext>
                </a:extLst>
              </a:tr>
              <a:tr h="820792">
                <a:tc>
                  <a:txBody>
                    <a:bodyPr/>
                    <a:lstStyle/>
                    <a:p>
                      <a:pPr algn="l">
                        <a:spcBef>
                          <a:spcPts val="600"/>
                        </a:spcBef>
                      </a:pPr>
                      <a:r>
                        <a:rPr lang="sr-Cyrl-RS" dirty="0"/>
                        <a:t>Ред 2</a:t>
                      </a:r>
                      <a:endParaRPr lang="sr-Latn-RS" dirty="0"/>
                    </a:p>
                  </a:txBody>
                  <a:tcPr/>
                </a:tc>
                <a:tc>
                  <a:txBody>
                    <a:bodyPr/>
                    <a:lstStyle/>
                    <a:p>
                      <a:pPr algn="ctr">
                        <a:spcBef>
                          <a:spcPts val="600"/>
                        </a:spcBef>
                      </a:pPr>
                      <a:endParaRPr lang="sr-Latn-RS"/>
                    </a:p>
                  </a:txBody>
                  <a:tcPr/>
                </a:tc>
                <a:tc>
                  <a:txBody>
                    <a:bodyPr/>
                    <a:lstStyle/>
                    <a:p>
                      <a:pPr algn="ctr">
                        <a:spcBef>
                          <a:spcPts val="600"/>
                        </a:spcBef>
                      </a:pPr>
                      <a:endParaRPr lang="sr-Latn-RS"/>
                    </a:p>
                  </a:txBody>
                  <a:tcPr/>
                </a:tc>
                <a:tc>
                  <a:txBody>
                    <a:bodyPr/>
                    <a:lstStyle/>
                    <a:p>
                      <a:pPr algn="ctr">
                        <a:spcBef>
                          <a:spcPts val="600"/>
                        </a:spcBef>
                      </a:pPr>
                      <a:endParaRPr lang="sr-Latn-RS" dirty="0"/>
                    </a:p>
                  </a:txBody>
                  <a:tcPr/>
                </a:tc>
                <a:tc>
                  <a:txBody>
                    <a:bodyPr/>
                    <a:lstStyle/>
                    <a:p>
                      <a:pPr algn="ctr">
                        <a:spcBef>
                          <a:spcPts val="600"/>
                        </a:spcBef>
                      </a:pPr>
                      <a:endParaRPr lang="sr-Latn-RS" dirty="0"/>
                    </a:p>
                  </a:txBody>
                  <a:tcPr/>
                </a:tc>
                <a:extLst>
                  <a:ext uri="{0D108BD9-81ED-4DB2-BD59-A6C34878D82A}">
                    <a16:rowId xmlns:a16="http://schemas.microsoft.com/office/drawing/2014/main" val="652485372"/>
                  </a:ext>
                </a:extLst>
              </a:tr>
              <a:tr h="820792">
                <a:tc>
                  <a:txBody>
                    <a:bodyPr/>
                    <a:lstStyle/>
                    <a:p>
                      <a:pPr algn="l">
                        <a:spcBef>
                          <a:spcPts val="600"/>
                        </a:spcBef>
                      </a:pPr>
                      <a:r>
                        <a:rPr lang="sr-Cyrl-RS" dirty="0"/>
                        <a:t>Ред 3</a:t>
                      </a:r>
                      <a:endParaRPr lang="sr-Latn-RS" dirty="0"/>
                    </a:p>
                  </a:txBody>
                  <a:tcPr/>
                </a:tc>
                <a:tc>
                  <a:txBody>
                    <a:bodyPr/>
                    <a:lstStyle/>
                    <a:p>
                      <a:pPr algn="ctr">
                        <a:spcBef>
                          <a:spcPts val="600"/>
                        </a:spcBef>
                      </a:pPr>
                      <a:endParaRPr lang="sr-Latn-RS"/>
                    </a:p>
                  </a:txBody>
                  <a:tcPr/>
                </a:tc>
                <a:tc>
                  <a:txBody>
                    <a:bodyPr/>
                    <a:lstStyle/>
                    <a:p>
                      <a:pPr algn="ctr">
                        <a:spcBef>
                          <a:spcPts val="600"/>
                        </a:spcBef>
                      </a:pPr>
                      <a:endParaRPr lang="sr-Latn-RS"/>
                    </a:p>
                  </a:txBody>
                  <a:tcPr/>
                </a:tc>
                <a:tc>
                  <a:txBody>
                    <a:bodyPr/>
                    <a:lstStyle/>
                    <a:p>
                      <a:pPr algn="ctr">
                        <a:spcBef>
                          <a:spcPts val="600"/>
                        </a:spcBef>
                      </a:pPr>
                      <a:endParaRPr lang="sr-Latn-RS"/>
                    </a:p>
                  </a:txBody>
                  <a:tcPr/>
                </a:tc>
                <a:tc>
                  <a:txBody>
                    <a:bodyPr/>
                    <a:lstStyle/>
                    <a:p>
                      <a:pPr algn="ctr">
                        <a:spcBef>
                          <a:spcPts val="600"/>
                        </a:spcBef>
                      </a:pPr>
                      <a:endParaRPr lang="sr-Latn-RS" dirty="0"/>
                    </a:p>
                  </a:txBody>
                  <a:tcPr/>
                </a:tc>
                <a:extLst>
                  <a:ext uri="{0D108BD9-81ED-4DB2-BD59-A6C34878D82A}">
                    <a16:rowId xmlns:a16="http://schemas.microsoft.com/office/drawing/2014/main" val="1611515901"/>
                  </a:ext>
                </a:extLst>
              </a:tr>
            </a:tbl>
          </a:graphicData>
        </a:graphic>
      </p:graphicFrame>
      <p:sp>
        <p:nvSpPr>
          <p:cNvPr id="12" name="Title 1"/>
          <p:cNvSpPr>
            <a:spLocks noGrp="1"/>
          </p:cNvSpPr>
          <p:nvPr>
            <p:ph type="title" hasCustomPrompt="1"/>
          </p:nvPr>
        </p:nvSpPr>
        <p:spPr>
          <a:xfrm>
            <a:off x="838200" y="365125"/>
            <a:ext cx="10515600" cy="1325563"/>
          </a:xfrm>
        </p:spPr>
        <p:txBody>
          <a:bodyPr/>
          <a:lstStyle>
            <a:lvl1pPr>
              <a:defRPr>
                <a:solidFill>
                  <a:srgbClr val="1E578E"/>
                </a:solidFill>
              </a:defRPr>
            </a:lvl1pPr>
          </a:lstStyle>
          <a:p>
            <a:r>
              <a:rPr lang="sr-Cyrl-RS" dirty="0"/>
              <a:t>Табела</a:t>
            </a:r>
            <a:endParaRPr lang="sr-Latn-RS" dirty="0"/>
          </a:p>
        </p:txBody>
      </p:sp>
    </p:spTree>
    <p:extLst>
      <p:ext uri="{BB962C8B-B14F-4D97-AF65-F5344CB8AC3E}">
        <p14:creationId xmlns:p14="http://schemas.microsoft.com/office/powerpoint/2010/main" val="422541730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74630" y="4543024"/>
            <a:ext cx="2917370" cy="2314976"/>
          </a:xfrm>
          <a:prstGeom prst="rect">
            <a:avLst/>
          </a:prstGeom>
        </p:spPr>
      </p:pic>
      <p:sp>
        <p:nvSpPr>
          <p:cNvPr id="3" name="Date Placeholder 2"/>
          <p:cNvSpPr>
            <a:spLocks noGrp="1"/>
          </p:cNvSpPr>
          <p:nvPr>
            <p:ph type="dt" sz="half" idx="10"/>
          </p:nvPr>
        </p:nvSpPr>
        <p:spPr/>
        <p:txBody>
          <a:bodyPr/>
          <a:lstStyle>
            <a:lvl1pPr>
              <a:defRPr>
                <a:latin typeface="Tw Cen MT (Body)"/>
              </a:defRPr>
            </a:lvl1pPr>
          </a:lstStyle>
          <a:p>
            <a:fld id="{36DA588A-F02A-49FE-B4BB-62E9D891C6D0}" type="datetime1">
              <a:rPr lang="sr-Latn-RS" smtClean="0">
                <a:solidFill>
                  <a:prstClr val="black">
                    <a:tint val="75000"/>
                  </a:prstClr>
                </a:solidFill>
              </a:rPr>
              <a:pPr/>
              <a:t>13.10.2024.</a:t>
            </a:fld>
            <a:endParaRPr lang="sr-Latn-RS" dirty="0">
              <a:solidFill>
                <a:prstClr val="black">
                  <a:tint val="75000"/>
                </a:prstClr>
              </a:solidFill>
            </a:endParaRPr>
          </a:p>
        </p:txBody>
      </p:sp>
      <p:sp>
        <p:nvSpPr>
          <p:cNvPr id="4" name="Footer Placeholder 3"/>
          <p:cNvSpPr>
            <a:spLocks noGrp="1"/>
          </p:cNvSpPr>
          <p:nvPr>
            <p:ph type="ftr" sz="quarter" idx="11"/>
          </p:nvPr>
        </p:nvSpPr>
        <p:spPr/>
        <p:txBody>
          <a:bodyPr/>
          <a:lstStyle>
            <a:lvl1pPr>
              <a:defRPr>
                <a:latin typeface="Tw Cen MT (Body)"/>
              </a:defRPr>
            </a:lvl1pPr>
          </a:lstStyle>
          <a:p>
            <a:endParaRPr lang="sr-Latn-RS" dirty="0">
              <a:solidFill>
                <a:prstClr val="black">
                  <a:tint val="75000"/>
                </a:prstClr>
              </a:solidFill>
            </a:endParaRPr>
          </a:p>
        </p:txBody>
      </p:sp>
      <p:sp>
        <p:nvSpPr>
          <p:cNvPr id="8" name="Rectangle 7"/>
          <p:cNvSpPr/>
          <p:nvPr userDrawn="1"/>
        </p:nvSpPr>
        <p:spPr>
          <a:xfrm>
            <a:off x="0" y="0"/>
            <a:ext cx="156519" cy="6858000"/>
          </a:xfrm>
          <a:prstGeom prst="rect">
            <a:avLst/>
          </a:prstGeom>
          <a:solidFill>
            <a:srgbClr val="1E57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r-Latn-RS">
              <a:ln w="0"/>
              <a:solidFill>
                <a:srgbClr val="5B9BD5"/>
              </a:solidFill>
              <a:effectLst>
                <a:outerShdw blurRad="38100" dist="25400" dir="5400000" algn="ctr" rotWithShape="0">
                  <a:srgbClr val="6E747A">
                    <a:alpha val="43000"/>
                  </a:srgbClr>
                </a:outerShdw>
              </a:effectLst>
            </a:endParaRPr>
          </a:p>
        </p:txBody>
      </p:sp>
      <p:sp>
        <p:nvSpPr>
          <p:cNvPr id="10" name="Slide Number Placeholder 5"/>
          <p:cNvSpPr>
            <a:spLocks noGrp="1"/>
          </p:cNvSpPr>
          <p:nvPr>
            <p:ph type="sldNum" sz="quarter" idx="12"/>
          </p:nvPr>
        </p:nvSpPr>
        <p:spPr>
          <a:xfrm>
            <a:off x="11522549" y="6275819"/>
            <a:ext cx="469556" cy="365125"/>
          </a:xfrm>
        </p:spPr>
        <p:txBody>
          <a:bodyPr/>
          <a:lstStyle>
            <a:lvl1pPr algn="ctr">
              <a:defRPr sz="1400" b="1">
                <a:solidFill>
                  <a:srgbClr val="1E578E"/>
                </a:solidFill>
              </a:defRPr>
            </a:lvl1pPr>
          </a:lstStyle>
          <a:p>
            <a:fld id="{9E6A3A0C-5B1B-4859-8A9F-0D6B550C0C8D}" type="slidenum">
              <a:rPr lang="sr-Latn-RS" smtClean="0"/>
              <a:pPr/>
              <a:t>‹#›</a:t>
            </a:fld>
            <a:endParaRPr lang="sr-Latn-RS" dirty="0"/>
          </a:p>
        </p:txBody>
      </p: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091351" y="60910"/>
            <a:ext cx="1927654" cy="338556"/>
          </a:xfrm>
          <a:prstGeom prst="rect">
            <a:avLst/>
          </a:prstGeom>
        </p:spPr>
      </p:pic>
      <p:graphicFrame>
        <p:nvGraphicFramePr>
          <p:cNvPr id="12" name="Content Placeholder 3">
            <a:extLst>
              <a:ext uri="{FF2B5EF4-FFF2-40B4-BE49-F238E27FC236}">
                <a16:creationId xmlns:a16="http://schemas.microsoft.com/office/drawing/2014/main" id="{C068A37D-29CE-3143-9685-3E757B766BAC}"/>
              </a:ext>
            </a:extLst>
          </p:cNvPr>
          <p:cNvGraphicFramePr>
            <a:graphicFrameLocks/>
          </p:cNvGraphicFramePr>
          <p:nvPr userDrawn="1">
            <p:extLst>
              <p:ext uri="{D42A27DB-BD31-4B8C-83A1-F6EECF244321}">
                <p14:modId xmlns:p14="http://schemas.microsoft.com/office/powerpoint/2010/main" val="2823881815"/>
              </p:ext>
            </p:extLst>
          </p:nvPr>
        </p:nvGraphicFramePr>
        <p:xfrm>
          <a:off x="838200" y="1734937"/>
          <a:ext cx="10515600" cy="3965575"/>
        </p:xfrm>
        <a:graphic>
          <a:graphicData uri="http://schemas.openxmlformats.org/drawingml/2006/chart">
            <c:chart xmlns:c="http://schemas.openxmlformats.org/drawingml/2006/chart" xmlns:r="http://schemas.openxmlformats.org/officeDocument/2006/relationships" r:id="rId4"/>
          </a:graphicData>
        </a:graphic>
      </p:graphicFrame>
      <p:sp>
        <p:nvSpPr>
          <p:cNvPr id="13" name="Title 1"/>
          <p:cNvSpPr>
            <a:spLocks noGrp="1"/>
          </p:cNvSpPr>
          <p:nvPr>
            <p:ph type="title" hasCustomPrompt="1"/>
          </p:nvPr>
        </p:nvSpPr>
        <p:spPr>
          <a:xfrm>
            <a:off x="838200" y="365125"/>
            <a:ext cx="10515600" cy="1325563"/>
          </a:xfrm>
        </p:spPr>
        <p:txBody>
          <a:bodyPr/>
          <a:lstStyle>
            <a:lvl1pPr>
              <a:defRPr>
                <a:solidFill>
                  <a:srgbClr val="1E578E"/>
                </a:solidFill>
              </a:defRPr>
            </a:lvl1pPr>
          </a:lstStyle>
          <a:p>
            <a:r>
              <a:rPr lang="sr-Cyrl-RS" dirty="0"/>
              <a:t>Графикон</a:t>
            </a:r>
            <a:endParaRPr lang="sr-Latn-RS" dirty="0"/>
          </a:p>
        </p:txBody>
      </p:sp>
    </p:spTree>
    <p:extLst>
      <p:ext uri="{BB962C8B-B14F-4D97-AF65-F5344CB8AC3E}">
        <p14:creationId xmlns:p14="http://schemas.microsoft.com/office/powerpoint/2010/main" val="80449424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atin typeface="Tw Cen MT (Body)"/>
              </a:defRPr>
            </a:lvl1pPr>
          </a:lstStyle>
          <a:p>
            <a:fld id="{D9CD9DD0-17BE-4D06-B789-47356A50A0A7}" type="datetime1">
              <a:rPr lang="sr-Latn-RS" smtClean="0">
                <a:solidFill>
                  <a:prstClr val="black">
                    <a:tint val="75000"/>
                  </a:prstClr>
                </a:solidFill>
              </a:rPr>
              <a:pPr/>
              <a:t>13.10.2024.</a:t>
            </a:fld>
            <a:endParaRPr lang="sr-Latn-RS" dirty="0">
              <a:solidFill>
                <a:prstClr val="black">
                  <a:tint val="75000"/>
                </a:prstClr>
              </a:solidFill>
            </a:endParaRPr>
          </a:p>
        </p:txBody>
      </p:sp>
      <p:sp>
        <p:nvSpPr>
          <p:cNvPr id="3" name="Footer Placeholder 2"/>
          <p:cNvSpPr>
            <a:spLocks noGrp="1"/>
          </p:cNvSpPr>
          <p:nvPr>
            <p:ph type="ftr" sz="quarter" idx="11"/>
          </p:nvPr>
        </p:nvSpPr>
        <p:spPr/>
        <p:txBody>
          <a:bodyPr/>
          <a:lstStyle>
            <a:lvl1pPr>
              <a:defRPr>
                <a:latin typeface="Tw Cen MT (Body)"/>
              </a:defRPr>
            </a:lvl1pPr>
          </a:lstStyle>
          <a:p>
            <a:endParaRPr lang="sr-Latn-RS" dirty="0">
              <a:solidFill>
                <a:prstClr val="black">
                  <a:tint val="75000"/>
                </a:prstClr>
              </a:solidFill>
            </a:endParaRPr>
          </a:p>
        </p:txBody>
      </p:sp>
      <p:sp>
        <p:nvSpPr>
          <p:cNvPr id="7" name="Rectangle 6"/>
          <p:cNvSpPr/>
          <p:nvPr userDrawn="1"/>
        </p:nvSpPr>
        <p:spPr>
          <a:xfrm>
            <a:off x="0" y="0"/>
            <a:ext cx="156519" cy="6858000"/>
          </a:xfrm>
          <a:prstGeom prst="rect">
            <a:avLst/>
          </a:prstGeom>
          <a:solidFill>
            <a:srgbClr val="1E57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r-Latn-RS">
              <a:ln w="0"/>
              <a:solidFill>
                <a:srgbClr val="5B9BD5"/>
              </a:solidFill>
              <a:effectLst>
                <a:outerShdw blurRad="38100" dist="25400" dir="5400000" algn="ctr" rotWithShape="0">
                  <a:srgbClr val="6E747A">
                    <a:alpha val="43000"/>
                  </a:srgbClr>
                </a:outerShdw>
              </a:effectLst>
            </a:endParaRP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74630" y="4543024"/>
            <a:ext cx="2917370" cy="2314976"/>
          </a:xfrm>
          <a:prstGeom prst="rect">
            <a:avLst/>
          </a:prstGeom>
        </p:spPr>
      </p:pic>
      <p:sp>
        <p:nvSpPr>
          <p:cNvPr id="9" name="Slide Number Placeholder 5"/>
          <p:cNvSpPr>
            <a:spLocks noGrp="1"/>
          </p:cNvSpPr>
          <p:nvPr>
            <p:ph type="sldNum" sz="quarter" idx="12"/>
          </p:nvPr>
        </p:nvSpPr>
        <p:spPr>
          <a:xfrm>
            <a:off x="11522549" y="6275819"/>
            <a:ext cx="469556" cy="365125"/>
          </a:xfrm>
        </p:spPr>
        <p:txBody>
          <a:bodyPr/>
          <a:lstStyle>
            <a:lvl1pPr algn="ctr">
              <a:defRPr sz="1400" b="1">
                <a:solidFill>
                  <a:srgbClr val="1E578E"/>
                </a:solidFill>
              </a:defRPr>
            </a:lvl1pPr>
          </a:lstStyle>
          <a:p>
            <a:fld id="{9E6A3A0C-5B1B-4859-8A9F-0D6B550C0C8D}" type="slidenum">
              <a:rPr lang="sr-Latn-RS" smtClean="0"/>
              <a:pPr/>
              <a:t>‹#›</a:t>
            </a:fld>
            <a:endParaRPr lang="sr-Latn-RS" dirty="0"/>
          </a:p>
        </p:txBody>
      </p:sp>
      <p:pic>
        <p:nvPicPr>
          <p:cNvPr id="10" name="Picture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091351" y="60910"/>
            <a:ext cx="1927654" cy="338556"/>
          </a:xfrm>
          <a:prstGeom prst="rect">
            <a:avLst/>
          </a:prstGeom>
        </p:spPr>
      </p:pic>
    </p:spTree>
    <p:extLst>
      <p:ext uri="{BB962C8B-B14F-4D97-AF65-F5344CB8AC3E}">
        <p14:creationId xmlns:p14="http://schemas.microsoft.com/office/powerpoint/2010/main" val="57864940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9788" y="457200"/>
            <a:ext cx="3932237" cy="1600200"/>
          </a:xfrm>
        </p:spPr>
        <p:txBody>
          <a:bodyPr anchor="b"/>
          <a:lstStyle>
            <a:lvl1pPr>
              <a:defRPr sz="3200">
                <a:solidFill>
                  <a:srgbClr val="1E578E"/>
                </a:solidFill>
              </a:defRPr>
            </a:lvl1pPr>
          </a:lstStyle>
          <a:p>
            <a:r>
              <a:rPr lang="sr-Cyrl-RS" dirty="0"/>
              <a:t>Наслов</a:t>
            </a:r>
            <a:endParaRPr lang="sr-Latn-RS" dirty="0"/>
          </a:p>
        </p:txBody>
      </p:sp>
      <p:sp>
        <p:nvSpPr>
          <p:cNvPr id="4" name="Text Placeholder 3"/>
          <p:cNvSpPr>
            <a:spLocks noGrp="1"/>
          </p:cNvSpPr>
          <p:nvPr>
            <p:ph type="body" sz="half" idx="2" hasCustomPrompt="1"/>
          </p:nvPr>
        </p:nvSpPr>
        <p:spPr>
          <a:xfrm>
            <a:off x="839788" y="2057400"/>
            <a:ext cx="3932237" cy="3811588"/>
          </a:xfrm>
        </p:spPr>
        <p:txBody>
          <a:bodyPr/>
          <a:lstStyle>
            <a:lvl1pPr marL="0" indent="0">
              <a:buNone/>
              <a:defRPr sz="1600">
                <a:solidFill>
                  <a:schemeClr val="bg1">
                    <a:lumMod val="50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r-Cyrl-RS" dirty="0"/>
              <a:t>Текст</a:t>
            </a:r>
            <a:endParaRPr lang="en-US" dirty="0"/>
          </a:p>
        </p:txBody>
      </p:sp>
      <p:sp>
        <p:nvSpPr>
          <p:cNvPr id="5" name="Date Placeholder 4"/>
          <p:cNvSpPr>
            <a:spLocks noGrp="1"/>
          </p:cNvSpPr>
          <p:nvPr>
            <p:ph type="dt" sz="half" idx="10"/>
          </p:nvPr>
        </p:nvSpPr>
        <p:spPr/>
        <p:txBody>
          <a:bodyPr/>
          <a:lstStyle>
            <a:lvl1pPr>
              <a:defRPr>
                <a:latin typeface="Tw Cen MT (Body)"/>
              </a:defRPr>
            </a:lvl1pPr>
          </a:lstStyle>
          <a:p>
            <a:fld id="{C863CF42-AF2D-467E-A86E-921779ACBB86}" type="datetime1">
              <a:rPr lang="sr-Latn-RS" smtClean="0">
                <a:solidFill>
                  <a:prstClr val="black">
                    <a:tint val="75000"/>
                  </a:prstClr>
                </a:solidFill>
              </a:rPr>
              <a:pPr/>
              <a:t>13.10.2024.</a:t>
            </a:fld>
            <a:endParaRPr lang="sr-Latn-RS" dirty="0">
              <a:solidFill>
                <a:prstClr val="black">
                  <a:tint val="75000"/>
                </a:prstClr>
              </a:solidFill>
            </a:endParaRPr>
          </a:p>
        </p:txBody>
      </p:sp>
      <p:sp>
        <p:nvSpPr>
          <p:cNvPr id="6" name="Footer Placeholder 5"/>
          <p:cNvSpPr>
            <a:spLocks noGrp="1"/>
          </p:cNvSpPr>
          <p:nvPr>
            <p:ph type="ftr" sz="quarter" idx="11"/>
          </p:nvPr>
        </p:nvSpPr>
        <p:spPr/>
        <p:txBody>
          <a:bodyPr/>
          <a:lstStyle>
            <a:lvl1pPr>
              <a:defRPr>
                <a:latin typeface="Tw Cen MT (Body)dy)"/>
              </a:defRPr>
            </a:lvl1pPr>
          </a:lstStyle>
          <a:p>
            <a:endParaRPr lang="sr-Latn-RS" dirty="0">
              <a:solidFill>
                <a:prstClr val="black">
                  <a:tint val="75000"/>
                </a:prstClr>
              </a:solidFill>
            </a:endParaRPr>
          </a:p>
        </p:txBody>
      </p:sp>
      <p:sp>
        <p:nvSpPr>
          <p:cNvPr id="3" name="Content Placeholder 2"/>
          <p:cNvSpPr>
            <a:spLocks noGrp="1"/>
          </p:cNvSpPr>
          <p:nvPr>
            <p:ph idx="1" hasCustomPrompt="1"/>
          </p:nvPr>
        </p:nvSpPr>
        <p:spPr>
          <a:xfrm>
            <a:off x="5183188" y="987425"/>
            <a:ext cx="6172200" cy="4873625"/>
          </a:xfrm>
        </p:spPr>
        <p:txBody>
          <a:bodyPr/>
          <a:lstStyle>
            <a:lvl1pPr>
              <a:defRPr sz="3200" b="0">
                <a:solidFill>
                  <a:schemeClr val="bg1">
                    <a:lumMod val="50000"/>
                  </a:schemeClr>
                </a:solidFill>
              </a:defRPr>
            </a:lvl1pPr>
            <a:lvl2pPr>
              <a:defRPr sz="2800">
                <a:solidFill>
                  <a:schemeClr val="bg1">
                    <a:lumMod val="50000"/>
                  </a:schemeClr>
                </a:solidFill>
              </a:defRPr>
            </a:lvl2pPr>
            <a:lvl3pPr>
              <a:defRPr sz="2400">
                <a:solidFill>
                  <a:schemeClr val="bg1">
                    <a:lumMod val="50000"/>
                  </a:schemeClr>
                </a:solidFill>
              </a:defRPr>
            </a:lvl3pPr>
            <a:lvl4pPr>
              <a:defRPr sz="2000">
                <a:solidFill>
                  <a:schemeClr val="bg1">
                    <a:lumMod val="50000"/>
                  </a:schemeClr>
                </a:solidFill>
              </a:defRPr>
            </a:lvl4pPr>
            <a:lvl5pPr>
              <a:defRPr sz="2000">
                <a:solidFill>
                  <a:schemeClr val="bg1">
                    <a:lumMod val="50000"/>
                  </a:schemeClr>
                </a:solidFill>
              </a:defRPr>
            </a:lvl5pPr>
            <a:lvl6pPr>
              <a:defRPr sz="2000"/>
            </a:lvl6pPr>
            <a:lvl7pPr>
              <a:defRPr sz="2000"/>
            </a:lvl7pPr>
            <a:lvl8pPr>
              <a:defRPr sz="2000"/>
            </a:lvl8pPr>
            <a:lvl9pPr>
              <a:defRPr sz="2000"/>
            </a:lvl9pPr>
          </a:lstStyle>
          <a:p>
            <a:pPr lvl="0"/>
            <a:r>
              <a:rPr lang="sr-Cyrl-RS" dirty="0"/>
              <a:t>Текст</a:t>
            </a:r>
            <a:endParaRPr lang="sr-Latn-RS" dirty="0"/>
          </a:p>
        </p:txBody>
      </p:sp>
      <p:sp>
        <p:nvSpPr>
          <p:cNvPr id="10" name="Rectangle 9"/>
          <p:cNvSpPr/>
          <p:nvPr userDrawn="1"/>
        </p:nvSpPr>
        <p:spPr>
          <a:xfrm>
            <a:off x="0" y="0"/>
            <a:ext cx="156519" cy="6858000"/>
          </a:xfrm>
          <a:prstGeom prst="rect">
            <a:avLst/>
          </a:prstGeom>
          <a:solidFill>
            <a:srgbClr val="1E57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r-Latn-RS">
              <a:ln w="0"/>
              <a:solidFill>
                <a:srgbClr val="5B9BD5"/>
              </a:solidFill>
              <a:effectLst>
                <a:outerShdw blurRad="38100" dist="25400" dir="5400000" algn="ctr" rotWithShape="0">
                  <a:srgbClr val="6E747A">
                    <a:alpha val="43000"/>
                  </a:srgbClr>
                </a:outerShdw>
              </a:effectLst>
            </a:endParaRPr>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74630" y="4543024"/>
            <a:ext cx="2917370" cy="2314976"/>
          </a:xfrm>
          <a:prstGeom prst="rect">
            <a:avLst/>
          </a:prstGeom>
        </p:spPr>
      </p:pic>
      <p:sp>
        <p:nvSpPr>
          <p:cNvPr id="12" name="Slide Number Placeholder 5"/>
          <p:cNvSpPr>
            <a:spLocks noGrp="1"/>
          </p:cNvSpPr>
          <p:nvPr>
            <p:ph type="sldNum" sz="quarter" idx="12"/>
          </p:nvPr>
        </p:nvSpPr>
        <p:spPr>
          <a:xfrm>
            <a:off x="11522549" y="6275819"/>
            <a:ext cx="469556" cy="365125"/>
          </a:xfrm>
        </p:spPr>
        <p:txBody>
          <a:bodyPr/>
          <a:lstStyle>
            <a:lvl1pPr algn="ctr">
              <a:defRPr sz="1400" b="1">
                <a:solidFill>
                  <a:srgbClr val="1E578E"/>
                </a:solidFill>
              </a:defRPr>
            </a:lvl1pPr>
          </a:lstStyle>
          <a:p>
            <a:fld id="{9E6A3A0C-5B1B-4859-8A9F-0D6B550C0C8D}" type="slidenum">
              <a:rPr lang="sr-Latn-RS" smtClean="0"/>
              <a:pPr/>
              <a:t>‹#›</a:t>
            </a:fld>
            <a:endParaRPr lang="sr-Latn-RS" dirty="0"/>
          </a:p>
        </p:txBody>
      </p:sp>
      <p:pic>
        <p:nvPicPr>
          <p:cNvPr id="13" name="Picture 1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091351" y="60910"/>
            <a:ext cx="1927654" cy="338556"/>
          </a:xfrm>
          <a:prstGeom prst="rect">
            <a:avLst/>
          </a:prstGeom>
        </p:spPr>
      </p:pic>
    </p:spTree>
    <p:extLst>
      <p:ext uri="{BB962C8B-B14F-4D97-AF65-F5344CB8AC3E}">
        <p14:creationId xmlns:p14="http://schemas.microsoft.com/office/powerpoint/2010/main" val="17731607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9788" y="457200"/>
            <a:ext cx="3932237" cy="1600200"/>
          </a:xfrm>
        </p:spPr>
        <p:txBody>
          <a:bodyPr anchor="b"/>
          <a:lstStyle>
            <a:lvl1pPr>
              <a:defRPr sz="3200">
                <a:solidFill>
                  <a:srgbClr val="1E578E"/>
                </a:solidFill>
              </a:defRPr>
            </a:lvl1pPr>
          </a:lstStyle>
          <a:p>
            <a:r>
              <a:rPr lang="sr-Cyrl-RS" dirty="0"/>
              <a:t>Наслов</a:t>
            </a:r>
            <a:endParaRPr lang="sr-Latn-RS" dirty="0"/>
          </a:p>
        </p:txBody>
      </p:sp>
      <p:sp>
        <p:nvSpPr>
          <p:cNvPr id="4" name="Text Placeholder 3"/>
          <p:cNvSpPr>
            <a:spLocks noGrp="1"/>
          </p:cNvSpPr>
          <p:nvPr>
            <p:ph type="body" sz="half" idx="2" hasCustomPrompt="1"/>
          </p:nvPr>
        </p:nvSpPr>
        <p:spPr>
          <a:xfrm>
            <a:off x="839788" y="2057400"/>
            <a:ext cx="3932237" cy="3811588"/>
          </a:xfrm>
        </p:spPr>
        <p:txBody>
          <a:bodyPr/>
          <a:lstStyle>
            <a:lvl1pPr marL="0" indent="0">
              <a:buNone/>
              <a:defRPr sz="1600">
                <a:solidFill>
                  <a:schemeClr val="bg1">
                    <a:lumMod val="50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r-Cyrl-RS" dirty="0"/>
              <a:t>Текст</a:t>
            </a:r>
            <a:endParaRPr lang="en-US" dirty="0"/>
          </a:p>
        </p:txBody>
      </p:sp>
      <p:sp>
        <p:nvSpPr>
          <p:cNvPr id="5" name="Date Placeholder 4"/>
          <p:cNvSpPr>
            <a:spLocks noGrp="1"/>
          </p:cNvSpPr>
          <p:nvPr>
            <p:ph type="dt" sz="half" idx="10"/>
          </p:nvPr>
        </p:nvSpPr>
        <p:spPr/>
        <p:txBody>
          <a:bodyPr/>
          <a:lstStyle>
            <a:lvl1pPr>
              <a:defRPr>
                <a:latin typeface="Tw Cen MT (Body)dy)"/>
              </a:defRPr>
            </a:lvl1pPr>
          </a:lstStyle>
          <a:p>
            <a:fld id="{41E0A76F-A858-4830-884B-9E9914C82A13}" type="datetime1">
              <a:rPr lang="sr-Latn-RS" smtClean="0">
                <a:solidFill>
                  <a:prstClr val="black">
                    <a:tint val="75000"/>
                  </a:prstClr>
                </a:solidFill>
              </a:rPr>
              <a:pPr/>
              <a:t>13.10.2024.</a:t>
            </a:fld>
            <a:endParaRPr lang="sr-Latn-RS" dirty="0">
              <a:solidFill>
                <a:prstClr val="black">
                  <a:tint val="75000"/>
                </a:prstClr>
              </a:solidFill>
            </a:endParaRPr>
          </a:p>
        </p:txBody>
      </p:sp>
      <p:sp>
        <p:nvSpPr>
          <p:cNvPr id="6" name="Footer Placeholder 5"/>
          <p:cNvSpPr>
            <a:spLocks noGrp="1"/>
          </p:cNvSpPr>
          <p:nvPr>
            <p:ph type="ftr" sz="quarter" idx="11"/>
          </p:nvPr>
        </p:nvSpPr>
        <p:spPr/>
        <p:txBody>
          <a:bodyPr/>
          <a:lstStyle>
            <a:lvl1pPr>
              <a:defRPr>
                <a:latin typeface="Tw Cen MT (Body)dy)"/>
              </a:defRPr>
            </a:lvl1pPr>
          </a:lstStyle>
          <a:p>
            <a:endParaRPr lang="sr-Latn-RS" dirty="0">
              <a:solidFill>
                <a:prstClr val="black">
                  <a:tint val="75000"/>
                </a:prstClr>
              </a:solidFill>
            </a:endParaRPr>
          </a:p>
        </p:txBody>
      </p:sp>
      <p:sp>
        <p:nvSpPr>
          <p:cNvPr id="3" name="Picture Placeholder 2"/>
          <p:cNvSpPr>
            <a:spLocks noGrp="1"/>
          </p:cNvSpPr>
          <p:nvPr>
            <p:ph type="pic" idx="1" hasCustomPrompt="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r-Cyrl-RS" dirty="0"/>
              <a:t>Слика</a:t>
            </a:r>
            <a:endParaRPr lang="sr-Latn-RS" dirty="0"/>
          </a:p>
        </p:txBody>
      </p:sp>
      <p:sp>
        <p:nvSpPr>
          <p:cNvPr id="10" name="Rectangle 9"/>
          <p:cNvSpPr/>
          <p:nvPr userDrawn="1"/>
        </p:nvSpPr>
        <p:spPr>
          <a:xfrm>
            <a:off x="0" y="0"/>
            <a:ext cx="156519" cy="6858000"/>
          </a:xfrm>
          <a:prstGeom prst="rect">
            <a:avLst/>
          </a:prstGeom>
          <a:solidFill>
            <a:srgbClr val="1E57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r-Latn-RS">
              <a:ln w="0"/>
              <a:solidFill>
                <a:srgbClr val="5B9BD5"/>
              </a:solidFill>
              <a:effectLst>
                <a:outerShdw blurRad="38100" dist="25400" dir="5400000" algn="ctr" rotWithShape="0">
                  <a:srgbClr val="6E747A">
                    <a:alpha val="43000"/>
                  </a:srgbClr>
                </a:outerShdw>
              </a:effectLst>
            </a:endParaRPr>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74630" y="4543024"/>
            <a:ext cx="2917370" cy="2314976"/>
          </a:xfrm>
          <a:prstGeom prst="rect">
            <a:avLst/>
          </a:prstGeom>
        </p:spPr>
      </p:pic>
      <p:sp>
        <p:nvSpPr>
          <p:cNvPr id="12" name="Slide Number Placeholder 5"/>
          <p:cNvSpPr>
            <a:spLocks noGrp="1"/>
          </p:cNvSpPr>
          <p:nvPr>
            <p:ph type="sldNum" sz="quarter" idx="12"/>
          </p:nvPr>
        </p:nvSpPr>
        <p:spPr>
          <a:xfrm>
            <a:off x="11522549" y="6275819"/>
            <a:ext cx="469556" cy="365125"/>
          </a:xfrm>
        </p:spPr>
        <p:txBody>
          <a:bodyPr/>
          <a:lstStyle>
            <a:lvl1pPr algn="ctr">
              <a:defRPr sz="1400" b="1">
                <a:solidFill>
                  <a:srgbClr val="1E578E"/>
                </a:solidFill>
              </a:defRPr>
            </a:lvl1pPr>
          </a:lstStyle>
          <a:p>
            <a:fld id="{9E6A3A0C-5B1B-4859-8A9F-0D6B550C0C8D}" type="slidenum">
              <a:rPr lang="sr-Latn-RS" smtClean="0"/>
              <a:pPr/>
              <a:t>‹#›</a:t>
            </a:fld>
            <a:endParaRPr lang="sr-Latn-RS" dirty="0"/>
          </a:p>
        </p:txBody>
      </p:sp>
      <p:pic>
        <p:nvPicPr>
          <p:cNvPr id="13" name="Picture 1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091351" y="60910"/>
            <a:ext cx="1927654" cy="338556"/>
          </a:xfrm>
          <a:prstGeom prst="rect">
            <a:avLst/>
          </a:prstGeom>
        </p:spPr>
      </p:pic>
    </p:spTree>
    <p:extLst>
      <p:ext uri="{BB962C8B-B14F-4D97-AF65-F5344CB8AC3E}">
        <p14:creationId xmlns:p14="http://schemas.microsoft.com/office/powerpoint/2010/main" val="38173014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solidFill>
                  <a:srgbClr val="1E578E"/>
                </a:solidFill>
              </a:defRPr>
            </a:lvl1pPr>
          </a:lstStyle>
          <a:p>
            <a:r>
              <a:rPr lang="sr-Cyrl-RS" dirty="0"/>
              <a:t>Наслов</a:t>
            </a:r>
            <a:endParaRPr lang="sr-Latn-RS" dirty="0"/>
          </a:p>
        </p:txBody>
      </p:sp>
      <p:sp>
        <p:nvSpPr>
          <p:cNvPr id="4" name="Date Placeholder 3"/>
          <p:cNvSpPr>
            <a:spLocks noGrp="1"/>
          </p:cNvSpPr>
          <p:nvPr>
            <p:ph type="dt" sz="half" idx="10"/>
          </p:nvPr>
        </p:nvSpPr>
        <p:spPr/>
        <p:txBody>
          <a:bodyPr/>
          <a:lstStyle>
            <a:lvl1pPr>
              <a:defRPr>
                <a:latin typeface="Tw Cen MT (Body)dy)"/>
              </a:defRPr>
            </a:lvl1pPr>
          </a:lstStyle>
          <a:p>
            <a:fld id="{B327E440-2A8B-43FA-8E62-283731874734}" type="datetime1">
              <a:rPr lang="sr-Latn-RS" smtClean="0">
                <a:solidFill>
                  <a:prstClr val="black">
                    <a:tint val="75000"/>
                  </a:prstClr>
                </a:solidFill>
              </a:rPr>
              <a:pPr/>
              <a:t>13.10.2024.</a:t>
            </a:fld>
            <a:endParaRPr lang="sr-Latn-R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atin typeface="Tw Cen MT (Body)dy)"/>
              </a:defRPr>
            </a:lvl1pPr>
          </a:lstStyle>
          <a:p>
            <a:endParaRPr lang="sr-Latn-RS" dirty="0">
              <a:solidFill>
                <a:prstClr val="black">
                  <a:tint val="75000"/>
                </a:prstClr>
              </a:solidFill>
            </a:endParaRPr>
          </a:p>
        </p:txBody>
      </p:sp>
      <p:sp>
        <p:nvSpPr>
          <p:cNvPr id="3" name="Vertical Text Placeholder 2"/>
          <p:cNvSpPr>
            <a:spLocks noGrp="1"/>
          </p:cNvSpPr>
          <p:nvPr>
            <p:ph type="body" orient="vert" idx="1" hasCustomPrompt="1"/>
          </p:nvPr>
        </p:nvSpPr>
        <p:spPr/>
        <p:txBody>
          <a:bodyPr vert="eaVert"/>
          <a:lstStyle>
            <a:lvl1pPr>
              <a:defRPr>
                <a:solidFill>
                  <a:schemeClr val="bg1">
                    <a:lumMod val="50000"/>
                  </a:schemeClr>
                </a:solidFill>
              </a:defRPr>
            </a:lvl1pPr>
            <a:lvl2pPr>
              <a:defRPr>
                <a:solidFill>
                  <a:schemeClr val="bg1">
                    <a:lumMod val="50000"/>
                  </a:schemeClr>
                </a:solidFill>
              </a:defRPr>
            </a:lvl2pPr>
            <a:lvl3pPr>
              <a:defRPr>
                <a:solidFill>
                  <a:schemeClr val="bg1">
                    <a:lumMod val="50000"/>
                  </a:schemeClr>
                </a:solidFill>
              </a:defRPr>
            </a:lvl3pPr>
            <a:lvl4pPr>
              <a:defRPr>
                <a:solidFill>
                  <a:schemeClr val="bg1">
                    <a:lumMod val="50000"/>
                  </a:schemeClr>
                </a:solidFill>
              </a:defRPr>
            </a:lvl4pPr>
            <a:lvl5pPr>
              <a:defRPr>
                <a:solidFill>
                  <a:schemeClr val="bg1">
                    <a:lumMod val="50000"/>
                  </a:schemeClr>
                </a:solidFill>
              </a:defRPr>
            </a:lvl5pPr>
          </a:lstStyle>
          <a:p>
            <a:pPr lvl="0"/>
            <a:r>
              <a:rPr lang="sr-Cyrl-RS" dirty="0"/>
              <a:t>Текст</a:t>
            </a:r>
            <a:endParaRPr lang="sr-Latn-RS" dirty="0"/>
          </a:p>
        </p:txBody>
      </p:sp>
      <p:sp>
        <p:nvSpPr>
          <p:cNvPr id="9" name="Rectangle 8"/>
          <p:cNvSpPr/>
          <p:nvPr userDrawn="1"/>
        </p:nvSpPr>
        <p:spPr>
          <a:xfrm>
            <a:off x="0" y="0"/>
            <a:ext cx="156519" cy="6858000"/>
          </a:xfrm>
          <a:prstGeom prst="rect">
            <a:avLst/>
          </a:prstGeom>
          <a:solidFill>
            <a:srgbClr val="1E57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r-Latn-RS">
              <a:ln w="0"/>
              <a:solidFill>
                <a:srgbClr val="5B9BD5"/>
              </a:solidFill>
              <a:effectLst>
                <a:outerShdw blurRad="38100" dist="25400" dir="5400000" algn="ctr" rotWithShape="0">
                  <a:srgbClr val="6E747A">
                    <a:alpha val="43000"/>
                  </a:srgbClr>
                </a:outerShdw>
              </a:effectLst>
            </a:endParaRPr>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74630" y="4543024"/>
            <a:ext cx="2917370" cy="2314976"/>
          </a:xfrm>
          <a:prstGeom prst="rect">
            <a:avLst/>
          </a:prstGeom>
        </p:spPr>
      </p:pic>
      <p:sp>
        <p:nvSpPr>
          <p:cNvPr id="11" name="Slide Number Placeholder 5"/>
          <p:cNvSpPr>
            <a:spLocks noGrp="1"/>
          </p:cNvSpPr>
          <p:nvPr>
            <p:ph type="sldNum" sz="quarter" idx="12"/>
          </p:nvPr>
        </p:nvSpPr>
        <p:spPr>
          <a:xfrm>
            <a:off x="11522549" y="6275819"/>
            <a:ext cx="469556" cy="365125"/>
          </a:xfrm>
        </p:spPr>
        <p:txBody>
          <a:bodyPr/>
          <a:lstStyle>
            <a:lvl1pPr algn="ctr">
              <a:defRPr sz="1400" b="1">
                <a:solidFill>
                  <a:srgbClr val="1E578E"/>
                </a:solidFill>
              </a:defRPr>
            </a:lvl1pPr>
          </a:lstStyle>
          <a:p>
            <a:fld id="{9E6A3A0C-5B1B-4859-8A9F-0D6B550C0C8D}" type="slidenum">
              <a:rPr lang="sr-Latn-RS" smtClean="0"/>
              <a:pPr/>
              <a:t>‹#›</a:t>
            </a:fld>
            <a:endParaRPr lang="sr-Latn-RS" dirty="0"/>
          </a:p>
        </p:txBody>
      </p:sp>
      <p:pic>
        <p:nvPicPr>
          <p:cNvPr id="12" name="Picture 1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091351" y="60910"/>
            <a:ext cx="1927654" cy="338556"/>
          </a:xfrm>
          <a:prstGeom prst="rect">
            <a:avLst/>
          </a:prstGeom>
        </p:spPr>
      </p:pic>
    </p:spTree>
    <p:extLst>
      <p:ext uri="{BB962C8B-B14F-4D97-AF65-F5344CB8AC3E}">
        <p14:creationId xmlns:p14="http://schemas.microsoft.com/office/powerpoint/2010/main" val="92428143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3" name="Vertical Text Placeholder 2"/>
          <p:cNvSpPr>
            <a:spLocks noGrp="1"/>
          </p:cNvSpPr>
          <p:nvPr>
            <p:ph type="body" orient="vert" idx="1" hasCustomPrompt="1"/>
          </p:nvPr>
        </p:nvSpPr>
        <p:spPr>
          <a:xfrm>
            <a:off x="838200" y="502507"/>
            <a:ext cx="7734300" cy="5674455"/>
          </a:xfrm>
        </p:spPr>
        <p:txBody>
          <a:bodyPr vert="eaVert"/>
          <a:lstStyle>
            <a:lvl1pPr>
              <a:defRPr>
                <a:solidFill>
                  <a:schemeClr val="bg1">
                    <a:lumMod val="50000"/>
                  </a:schemeClr>
                </a:solidFill>
              </a:defRPr>
            </a:lvl1pPr>
            <a:lvl2pPr>
              <a:defRPr>
                <a:solidFill>
                  <a:schemeClr val="bg1">
                    <a:lumMod val="50000"/>
                  </a:schemeClr>
                </a:solidFill>
              </a:defRPr>
            </a:lvl2pPr>
            <a:lvl3pPr>
              <a:defRPr>
                <a:solidFill>
                  <a:schemeClr val="bg1">
                    <a:lumMod val="50000"/>
                  </a:schemeClr>
                </a:solidFill>
              </a:defRPr>
            </a:lvl3pPr>
            <a:lvl4pPr>
              <a:defRPr>
                <a:solidFill>
                  <a:schemeClr val="bg1">
                    <a:lumMod val="50000"/>
                  </a:schemeClr>
                </a:solidFill>
              </a:defRPr>
            </a:lvl4pPr>
            <a:lvl5pPr>
              <a:defRPr>
                <a:solidFill>
                  <a:schemeClr val="bg1">
                    <a:lumMod val="50000"/>
                  </a:schemeClr>
                </a:solidFill>
              </a:defRPr>
            </a:lvl5pPr>
          </a:lstStyle>
          <a:p>
            <a:pPr lvl="0"/>
            <a:r>
              <a:rPr lang="sr-Cyrl-RS" dirty="0"/>
              <a:t>Текст</a:t>
            </a:r>
            <a:endParaRPr lang="sr-Latn-RS" dirty="0"/>
          </a:p>
        </p:txBody>
      </p:sp>
      <p:sp>
        <p:nvSpPr>
          <p:cNvPr id="4" name="Date Placeholder 3"/>
          <p:cNvSpPr>
            <a:spLocks noGrp="1"/>
          </p:cNvSpPr>
          <p:nvPr>
            <p:ph type="dt" sz="half" idx="10"/>
          </p:nvPr>
        </p:nvSpPr>
        <p:spPr/>
        <p:txBody>
          <a:bodyPr/>
          <a:lstStyle>
            <a:lvl1pPr>
              <a:defRPr>
                <a:latin typeface="Tw Cen MT (Body)dy)"/>
              </a:defRPr>
            </a:lvl1pPr>
          </a:lstStyle>
          <a:p>
            <a:fld id="{8C4348E8-5F32-4135-9735-14DFEF197A78}" type="datetime1">
              <a:rPr lang="sr-Latn-RS" smtClean="0">
                <a:solidFill>
                  <a:prstClr val="black">
                    <a:tint val="75000"/>
                  </a:prstClr>
                </a:solidFill>
              </a:rPr>
              <a:pPr/>
              <a:t>13.10.2024.</a:t>
            </a:fld>
            <a:endParaRPr lang="sr-Latn-R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atin typeface="Tw Cen MT (Body)dy)"/>
              </a:defRPr>
            </a:lvl1pPr>
          </a:lstStyle>
          <a:p>
            <a:endParaRPr lang="sr-Latn-RS" dirty="0">
              <a:solidFill>
                <a:prstClr val="black">
                  <a:tint val="75000"/>
                </a:prstClr>
              </a:solidFill>
            </a:endParaRPr>
          </a:p>
        </p:txBody>
      </p:sp>
      <p:sp>
        <p:nvSpPr>
          <p:cNvPr id="2" name="Vertical Title 1"/>
          <p:cNvSpPr>
            <a:spLocks noGrp="1"/>
          </p:cNvSpPr>
          <p:nvPr>
            <p:ph type="title" orient="vert" hasCustomPrompt="1"/>
          </p:nvPr>
        </p:nvSpPr>
        <p:spPr>
          <a:xfrm>
            <a:off x="8724900" y="502508"/>
            <a:ext cx="2628900" cy="5674454"/>
          </a:xfrm>
        </p:spPr>
        <p:txBody>
          <a:bodyPr vert="eaVert"/>
          <a:lstStyle>
            <a:lvl1pPr>
              <a:defRPr>
                <a:solidFill>
                  <a:srgbClr val="1E578E"/>
                </a:solidFill>
              </a:defRPr>
            </a:lvl1pPr>
          </a:lstStyle>
          <a:p>
            <a:r>
              <a:rPr lang="sr-Cyrl-RS" dirty="0"/>
              <a:t>Наслов</a:t>
            </a:r>
            <a:endParaRPr lang="sr-Latn-RS" dirty="0"/>
          </a:p>
        </p:txBody>
      </p:sp>
      <p:sp>
        <p:nvSpPr>
          <p:cNvPr id="9" name="Rectangle 8"/>
          <p:cNvSpPr/>
          <p:nvPr userDrawn="1"/>
        </p:nvSpPr>
        <p:spPr>
          <a:xfrm>
            <a:off x="0" y="0"/>
            <a:ext cx="156519" cy="6858000"/>
          </a:xfrm>
          <a:prstGeom prst="rect">
            <a:avLst/>
          </a:prstGeom>
          <a:solidFill>
            <a:srgbClr val="1E57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r-Latn-RS">
              <a:ln w="0"/>
              <a:solidFill>
                <a:srgbClr val="5B9BD5"/>
              </a:solidFill>
              <a:effectLst>
                <a:outerShdw blurRad="38100" dist="25400" dir="5400000" algn="ctr" rotWithShape="0">
                  <a:srgbClr val="6E747A">
                    <a:alpha val="43000"/>
                  </a:srgbClr>
                </a:outerShdw>
              </a:effectLst>
            </a:endParaRPr>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74630" y="4543024"/>
            <a:ext cx="2917370" cy="2314976"/>
          </a:xfrm>
          <a:prstGeom prst="rect">
            <a:avLst/>
          </a:prstGeom>
        </p:spPr>
      </p:pic>
      <p:sp>
        <p:nvSpPr>
          <p:cNvPr id="11" name="Slide Number Placeholder 5"/>
          <p:cNvSpPr>
            <a:spLocks noGrp="1"/>
          </p:cNvSpPr>
          <p:nvPr>
            <p:ph type="sldNum" sz="quarter" idx="12"/>
          </p:nvPr>
        </p:nvSpPr>
        <p:spPr>
          <a:xfrm>
            <a:off x="11522549" y="6275819"/>
            <a:ext cx="469556" cy="365125"/>
          </a:xfrm>
        </p:spPr>
        <p:txBody>
          <a:bodyPr/>
          <a:lstStyle>
            <a:lvl1pPr algn="ctr">
              <a:defRPr sz="1400" b="1">
                <a:solidFill>
                  <a:srgbClr val="1E578E"/>
                </a:solidFill>
              </a:defRPr>
            </a:lvl1pPr>
          </a:lstStyle>
          <a:p>
            <a:fld id="{9E6A3A0C-5B1B-4859-8A9F-0D6B550C0C8D}" type="slidenum">
              <a:rPr lang="sr-Latn-RS" smtClean="0"/>
              <a:pPr/>
              <a:t>‹#›</a:t>
            </a:fld>
            <a:endParaRPr lang="sr-Latn-RS" dirty="0"/>
          </a:p>
        </p:txBody>
      </p:sp>
      <p:pic>
        <p:nvPicPr>
          <p:cNvPr id="12" name="Picture 1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091351" y="60910"/>
            <a:ext cx="1927654" cy="338556"/>
          </a:xfrm>
          <a:prstGeom prst="rect">
            <a:avLst/>
          </a:prstGeom>
        </p:spPr>
      </p:pic>
    </p:spTree>
    <p:extLst>
      <p:ext uri="{BB962C8B-B14F-4D97-AF65-F5344CB8AC3E}">
        <p14:creationId xmlns:p14="http://schemas.microsoft.com/office/powerpoint/2010/main" val="241992463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088784" y="3602038"/>
            <a:ext cx="4103216" cy="3255962"/>
          </a:xfrm>
          <a:prstGeom prst="rect">
            <a:avLst/>
          </a:prstGeom>
        </p:spPr>
      </p:pic>
      <p:sp>
        <p:nvSpPr>
          <p:cNvPr id="3" name="Date Placeholder 2"/>
          <p:cNvSpPr>
            <a:spLocks noGrp="1"/>
          </p:cNvSpPr>
          <p:nvPr>
            <p:ph type="dt" sz="half" idx="10"/>
          </p:nvPr>
        </p:nvSpPr>
        <p:spPr/>
        <p:txBody>
          <a:bodyPr/>
          <a:lstStyle>
            <a:lvl1pPr>
              <a:defRPr>
                <a:latin typeface="Tw Cen MT (Body)dy)"/>
              </a:defRPr>
            </a:lvl1pPr>
          </a:lstStyle>
          <a:p>
            <a:fld id="{D77415B9-F7E1-4329-86C5-BFD9CA71CB2B}" type="datetime1">
              <a:rPr lang="sr-Latn-RS" smtClean="0">
                <a:solidFill>
                  <a:prstClr val="black">
                    <a:tint val="75000"/>
                  </a:prstClr>
                </a:solidFill>
              </a:rPr>
              <a:pPr/>
              <a:t>13.10.2024.</a:t>
            </a:fld>
            <a:endParaRPr lang="sr-Latn-RS" dirty="0">
              <a:solidFill>
                <a:prstClr val="black">
                  <a:tint val="75000"/>
                </a:prstClr>
              </a:solidFill>
            </a:endParaRPr>
          </a:p>
        </p:txBody>
      </p:sp>
      <p:sp>
        <p:nvSpPr>
          <p:cNvPr id="4" name="Footer Placeholder 3"/>
          <p:cNvSpPr>
            <a:spLocks noGrp="1"/>
          </p:cNvSpPr>
          <p:nvPr>
            <p:ph type="ftr" sz="quarter" idx="11"/>
          </p:nvPr>
        </p:nvSpPr>
        <p:spPr/>
        <p:txBody>
          <a:bodyPr/>
          <a:lstStyle>
            <a:lvl1pPr>
              <a:defRPr>
                <a:latin typeface="Tw Cen MT (Body)dy)"/>
              </a:defRPr>
            </a:lvl1pPr>
          </a:lstStyle>
          <a:p>
            <a:endParaRPr lang="sr-Latn-RS" dirty="0">
              <a:solidFill>
                <a:prstClr val="black">
                  <a:tint val="75000"/>
                </a:prstClr>
              </a:solidFill>
            </a:endParaRPr>
          </a:p>
        </p:txBody>
      </p:sp>
      <p:sp>
        <p:nvSpPr>
          <p:cNvPr id="10" name="Rectangle 9"/>
          <p:cNvSpPr/>
          <p:nvPr userDrawn="1"/>
        </p:nvSpPr>
        <p:spPr>
          <a:xfrm>
            <a:off x="5250076" y="4549867"/>
            <a:ext cx="1479892" cy="369332"/>
          </a:xfrm>
          <a:prstGeom prst="rect">
            <a:avLst/>
          </a:prstGeom>
        </p:spPr>
        <p:txBody>
          <a:bodyPr wrap="none">
            <a:spAutoFit/>
          </a:bodyPr>
          <a:lstStyle/>
          <a:p>
            <a:r>
              <a:rPr lang="sr-Latn-RS" dirty="0">
                <a:solidFill>
                  <a:prstClr val="white">
                    <a:lumMod val="50000"/>
                  </a:prstClr>
                </a:solidFill>
              </a:rPr>
              <a:t>ww.sf.bg.ac.rs</a:t>
            </a:r>
            <a:endParaRPr lang="en-US" dirty="0">
              <a:solidFill>
                <a:prstClr val="white">
                  <a:lumMod val="50000"/>
                </a:prstClr>
              </a:solidFill>
              <a:latin typeface="Tw Cen MT (Body)Body)"/>
            </a:endParaRPr>
          </a:p>
        </p:txBody>
      </p:sp>
      <p:sp>
        <p:nvSpPr>
          <p:cNvPr id="11" name="Rectangle 10"/>
          <p:cNvSpPr/>
          <p:nvPr userDrawn="1"/>
        </p:nvSpPr>
        <p:spPr>
          <a:xfrm>
            <a:off x="838200" y="1374682"/>
            <a:ext cx="10515600" cy="646331"/>
          </a:xfrm>
          <a:prstGeom prst="rect">
            <a:avLst/>
          </a:prstGeom>
        </p:spPr>
        <p:txBody>
          <a:bodyPr wrap="square">
            <a:spAutoFit/>
          </a:bodyPr>
          <a:lstStyle/>
          <a:p>
            <a:pPr algn="ctr"/>
            <a:r>
              <a:rPr lang="sr-Cyrl-RS" sz="3600" b="1" dirty="0">
                <a:solidFill>
                  <a:srgbClr val="5B9BD5">
                    <a:lumMod val="50000"/>
                  </a:srgbClr>
                </a:solidFill>
                <a:latin typeface="Tw Cen MT (Body)Body)"/>
              </a:rPr>
              <a:t>ХВАЛА НА ПАЖЊИ</a:t>
            </a:r>
            <a:endParaRPr lang="en-US" sz="3600" b="1" dirty="0">
              <a:solidFill>
                <a:srgbClr val="5B9BD5">
                  <a:lumMod val="50000"/>
                </a:srgbClr>
              </a:solidFill>
              <a:latin typeface="Tw Cen MT (Body)Body)"/>
            </a:endParaRPr>
          </a:p>
        </p:txBody>
      </p:sp>
      <p:sp>
        <p:nvSpPr>
          <p:cNvPr id="9" name="Subtitle 2"/>
          <p:cNvSpPr>
            <a:spLocks noGrp="1"/>
          </p:cNvSpPr>
          <p:nvPr>
            <p:ph type="subTitle" idx="1" hasCustomPrompt="1"/>
          </p:nvPr>
        </p:nvSpPr>
        <p:spPr>
          <a:xfrm>
            <a:off x="1524000" y="2553738"/>
            <a:ext cx="9144000" cy="750797"/>
          </a:xfrm>
        </p:spPr>
        <p:txBody>
          <a:bodyPr/>
          <a:lstStyle>
            <a:lvl1pPr marL="0" indent="0" algn="ctr">
              <a:buNone/>
              <a:defRPr sz="2400">
                <a:solidFill>
                  <a:schemeClr val="bg1">
                    <a:lumMod val="50000"/>
                  </a:schemeClr>
                </a:solidFill>
                <a:latin typeface="Tw Cen MT (Body)"/>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r-Cyrl-RS" dirty="0"/>
              <a:t>Текст</a:t>
            </a:r>
            <a:endParaRPr lang="sr-Latn-RS" dirty="0"/>
          </a:p>
        </p:txBody>
      </p:sp>
      <p:pic>
        <p:nvPicPr>
          <p:cNvPr id="13" name="Picture 1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736000" y="5100435"/>
            <a:ext cx="720000" cy="720000"/>
          </a:xfrm>
          <a:prstGeom prst="rect">
            <a:avLst/>
          </a:prstGeom>
        </p:spPr>
      </p:pic>
      <p:pic>
        <p:nvPicPr>
          <p:cNvPr id="14" name="Picture 1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129396" y="3872332"/>
            <a:ext cx="3933209" cy="608620"/>
          </a:xfrm>
          <a:prstGeom prst="rect">
            <a:avLst/>
          </a:prstGeom>
        </p:spPr>
      </p:pic>
    </p:spTree>
    <p:extLst>
      <p:ext uri="{BB962C8B-B14F-4D97-AF65-F5344CB8AC3E}">
        <p14:creationId xmlns:p14="http://schemas.microsoft.com/office/powerpoint/2010/main" val="38623071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74630" y="4543024"/>
            <a:ext cx="2917370" cy="2314976"/>
          </a:xfrm>
          <a:prstGeom prst="rect">
            <a:avLst/>
          </a:prstGeom>
        </p:spPr>
      </p:pic>
      <p:sp>
        <p:nvSpPr>
          <p:cNvPr id="2" name="Title 1"/>
          <p:cNvSpPr>
            <a:spLocks noGrp="1"/>
          </p:cNvSpPr>
          <p:nvPr>
            <p:ph type="title" hasCustomPrompt="1"/>
          </p:nvPr>
        </p:nvSpPr>
        <p:spPr>
          <a:xfrm>
            <a:off x="831850" y="1709738"/>
            <a:ext cx="10515600" cy="2852737"/>
          </a:xfrm>
        </p:spPr>
        <p:txBody>
          <a:bodyPr anchor="b">
            <a:normAutofit/>
          </a:bodyPr>
          <a:lstStyle>
            <a:lvl1pPr>
              <a:defRPr sz="4800" b="1">
                <a:solidFill>
                  <a:srgbClr val="1E578E"/>
                </a:solidFill>
                <a:latin typeface="Tw Cen MT (Body)Body)"/>
              </a:defRPr>
            </a:lvl1pPr>
          </a:lstStyle>
          <a:p>
            <a:r>
              <a:rPr lang="sr-Cyrl-RS" dirty="0"/>
              <a:t>Наслов</a:t>
            </a:r>
            <a:endParaRPr lang="sr-Latn-RS" dirty="0"/>
          </a:p>
        </p:txBody>
      </p:sp>
      <p:sp>
        <p:nvSpPr>
          <p:cNvPr id="9" name="Rectangle 8"/>
          <p:cNvSpPr/>
          <p:nvPr userDrawn="1"/>
        </p:nvSpPr>
        <p:spPr>
          <a:xfrm>
            <a:off x="0" y="0"/>
            <a:ext cx="156519" cy="6858000"/>
          </a:xfrm>
          <a:prstGeom prst="rect">
            <a:avLst/>
          </a:prstGeom>
          <a:solidFill>
            <a:srgbClr val="1E57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r-Latn-RS" b="0" cap="none" spc="0">
              <a:ln w="0"/>
              <a:solidFill>
                <a:schemeClr val="accent1"/>
              </a:solidFill>
              <a:effectLst>
                <a:outerShdw blurRad="38100" dist="25400" dir="5400000" algn="ctr" rotWithShape="0">
                  <a:srgbClr val="6E747A">
                    <a:alpha val="43000"/>
                  </a:srgbClr>
                </a:outerShdw>
              </a:effectLst>
            </a:endParaRPr>
          </a:p>
        </p:txBody>
      </p:sp>
      <p:sp>
        <p:nvSpPr>
          <p:cNvPr id="3" name="Text Placeholder 2"/>
          <p:cNvSpPr>
            <a:spLocks noGrp="1"/>
          </p:cNvSpPr>
          <p:nvPr>
            <p:ph type="body" idx="1" hasCustomPrompt="1"/>
          </p:nvPr>
        </p:nvSpPr>
        <p:spPr>
          <a:xfrm>
            <a:off x="831850" y="4589463"/>
            <a:ext cx="10515600" cy="1500187"/>
          </a:xfrm>
        </p:spPr>
        <p:txBody>
          <a:bodyPr/>
          <a:lstStyle>
            <a:lvl1pPr marL="0" indent="0">
              <a:buNone/>
              <a:defRPr sz="2400">
                <a:solidFill>
                  <a:schemeClr val="tx1">
                    <a:tint val="75000"/>
                  </a:schemeClr>
                </a:solidFill>
                <a:latin typeface="Tw Cen MT (Body)Body)"/>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r-Cyrl-RS" dirty="0"/>
              <a:t>Поднаслов</a:t>
            </a:r>
            <a:endParaRPr lang="en-US" dirty="0"/>
          </a:p>
        </p:txBody>
      </p:sp>
      <p:sp>
        <p:nvSpPr>
          <p:cNvPr id="13" name="Date Placeholder 12"/>
          <p:cNvSpPr>
            <a:spLocks noGrp="1"/>
          </p:cNvSpPr>
          <p:nvPr>
            <p:ph type="dt" sz="half" idx="10"/>
          </p:nvPr>
        </p:nvSpPr>
        <p:spPr/>
        <p:txBody>
          <a:bodyPr/>
          <a:lstStyle>
            <a:lvl1pPr>
              <a:defRPr>
                <a:latin typeface="Tw Cen MT (Body)"/>
              </a:defRPr>
            </a:lvl1pPr>
          </a:lstStyle>
          <a:p>
            <a:fld id="{D77415B9-F7E1-4329-86C5-BFD9CA71CB2B}" type="datetime1">
              <a:rPr lang="sr-Latn-RS" smtClean="0"/>
              <a:pPr/>
              <a:t>13.10.2024.</a:t>
            </a:fld>
            <a:endParaRPr lang="sr-Latn-RS" dirty="0"/>
          </a:p>
        </p:txBody>
      </p:sp>
      <p:sp>
        <p:nvSpPr>
          <p:cNvPr id="14" name="Footer Placeholder 13"/>
          <p:cNvSpPr>
            <a:spLocks noGrp="1"/>
          </p:cNvSpPr>
          <p:nvPr>
            <p:ph type="ftr" sz="quarter" idx="11"/>
          </p:nvPr>
        </p:nvSpPr>
        <p:spPr/>
        <p:txBody>
          <a:bodyPr/>
          <a:lstStyle>
            <a:lvl1pPr>
              <a:defRPr>
                <a:latin typeface="Tw Cen MT (Body)"/>
              </a:defRPr>
            </a:lvl1pPr>
          </a:lstStyle>
          <a:p>
            <a:endParaRPr lang="sr-Latn-RS" dirty="0"/>
          </a:p>
        </p:txBody>
      </p: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31850" y="562011"/>
            <a:ext cx="5001975" cy="774000"/>
          </a:xfrm>
          <a:prstGeom prst="rect">
            <a:avLst/>
          </a:prstGeom>
        </p:spPr>
      </p:pic>
    </p:spTree>
    <p:extLst>
      <p:ext uri="{BB962C8B-B14F-4D97-AF65-F5344CB8AC3E}">
        <p14:creationId xmlns:p14="http://schemas.microsoft.com/office/powerpoint/2010/main" val="31455672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defRPr sz="3600" b="1">
                <a:solidFill>
                  <a:srgbClr val="1E578E"/>
                </a:solidFill>
                <a:latin typeface="Tw Cen MT (Body)Body)"/>
              </a:defRPr>
            </a:lvl1pPr>
          </a:lstStyle>
          <a:p>
            <a:r>
              <a:rPr lang="sr-Cyrl-RS" dirty="0"/>
              <a:t>Наслов</a:t>
            </a:r>
            <a:endParaRPr lang="sr-Latn-RS" dirty="0"/>
          </a:p>
        </p:txBody>
      </p:sp>
      <p:sp>
        <p:nvSpPr>
          <p:cNvPr id="3" name="Content Placeholder 2"/>
          <p:cNvSpPr>
            <a:spLocks noGrp="1"/>
          </p:cNvSpPr>
          <p:nvPr>
            <p:ph sz="half" idx="1" hasCustomPrompt="1"/>
          </p:nvPr>
        </p:nvSpPr>
        <p:spPr>
          <a:xfrm>
            <a:off x="838200" y="1825625"/>
            <a:ext cx="5181600" cy="4351338"/>
          </a:xfrm>
        </p:spPr>
        <p:txBody>
          <a:bodyPr/>
          <a:lstStyle>
            <a:lvl1pPr>
              <a:defRPr>
                <a:solidFill>
                  <a:schemeClr val="bg1">
                    <a:lumMod val="50000"/>
                  </a:schemeClr>
                </a:solidFill>
              </a:defRPr>
            </a:lvl1pPr>
            <a:lvl2pPr>
              <a:defRPr>
                <a:solidFill>
                  <a:schemeClr val="bg1">
                    <a:lumMod val="50000"/>
                  </a:schemeClr>
                </a:solidFill>
              </a:defRPr>
            </a:lvl2pPr>
            <a:lvl3pPr>
              <a:defRPr>
                <a:solidFill>
                  <a:schemeClr val="bg1">
                    <a:lumMod val="50000"/>
                  </a:schemeClr>
                </a:solidFill>
              </a:defRPr>
            </a:lvl3pPr>
            <a:lvl4pPr>
              <a:defRPr>
                <a:solidFill>
                  <a:schemeClr val="bg1">
                    <a:lumMod val="50000"/>
                  </a:schemeClr>
                </a:solidFill>
              </a:defRPr>
            </a:lvl4pPr>
            <a:lvl5pPr>
              <a:defRPr>
                <a:solidFill>
                  <a:schemeClr val="bg1">
                    <a:lumMod val="50000"/>
                  </a:schemeClr>
                </a:solidFill>
              </a:defRPr>
            </a:lvl5pPr>
          </a:lstStyle>
          <a:p>
            <a:pPr lvl="0"/>
            <a:r>
              <a:rPr lang="sr-Cyrl-RS" dirty="0"/>
              <a:t>Текст</a:t>
            </a:r>
            <a:endParaRPr lang="sr-Latn-RS" dirty="0"/>
          </a:p>
        </p:txBody>
      </p:sp>
      <p:sp>
        <p:nvSpPr>
          <p:cNvPr id="5" name="Date Placeholder 4"/>
          <p:cNvSpPr>
            <a:spLocks noGrp="1"/>
          </p:cNvSpPr>
          <p:nvPr>
            <p:ph type="dt" sz="half" idx="10"/>
          </p:nvPr>
        </p:nvSpPr>
        <p:spPr/>
        <p:txBody>
          <a:bodyPr/>
          <a:lstStyle>
            <a:lvl1pPr>
              <a:defRPr>
                <a:latin typeface="Tw Cen MT (Body)"/>
              </a:defRPr>
            </a:lvl1pPr>
          </a:lstStyle>
          <a:p>
            <a:fld id="{3E24CC09-28A3-4024-98F4-C9F66E8E8861}" type="datetime1">
              <a:rPr lang="sr-Latn-RS" smtClean="0"/>
              <a:pPr/>
              <a:t>13.10.2024.</a:t>
            </a:fld>
            <a:endParaRPr lang="sr-Latn-RS" dirty="0"/>
          </a:p>
        </p:txBody>
      </p:sp>
      <p:sp>
        <p:nvSpPr>
          <p:cNvPr id="4" name="Content Placeholder 3"/>
          <p:cNvSpPr>
            <a:spLocks noGrp="1"/>
          </p:cNvSpPr>
          <p:nvPr>
            <p:ph sz="half" idx="2" hasCustomPrompt="1"/>
          </p:nvPr>
        </p:nvSpPr>
        <p:spPr>
          <a:xfrm>
            <a:off x="6172200" y="1825625"/>
            <a:ext cx="5181600" cy="4351338"/>
          </a:xfrm>
        </p:spPr>
        <p:txBody>
          <a:bodyPr/>
          <a:lstStyle>
            <a:lvl1pPr>
              <a:defRPr>
                <a:solidFill>
                  <a:schemeClr val="bg1">
                    <a:lumMod val="50000"/>
                  </a:schemeClr>
                </a:solidFill>
              </a:defRPr>
            </a:lvl1pPr>
            <a:lvl2pPr>
              <a:defRPr>
                <a:solidFill>
                  <a:schemeClr val="bg1">
                    <a:lumMod val="50000"/>
                  </a:schemeClr>
                </a:solidFill>
              </a:defRPr>
            </a:lvl2pPr>
            <a:lvl3pPr>
              <a:defRPr>
                <a:solidFill>
                  <a:schemeClr val="bg1">
                    <a:lumMod val="50000"/>
                  </a:schemeClr>
                </a:solidFill>
              </a:defRPr>
            </a:lvl3pPr>
            <a:lvl4pPr>
              <a:defRPr>
                <a:solidFill>
                  <a:schemeClr val="bg1">
                    <a:lumMod val="50000"/>
                  </a:schemeClr>
                </a:solidFill>
              </a:defRPr>
            </a:lvl4pPr>
            <a:lvl5pPr>
              <a:defRPr>
                <a:solidFill>
                  <a:schemeClr val="bg1">
                    <a:lumMod val="50000"/>
                  </a:schemeClr>
                </a:solidFill>
              </a:defRPr>
            </a:lvl5pPr>
          </a:lstStyle>
          <a:p>
            <a:pPr lvl="0"/>
            <a:r>
              <a:rPr lang="sr-Cyrl-RS" dirty="0"/>
              <a:t>Текст</a:t>
            </a:r>
            <a:endParaRPr lang="sr-Latn-RS" dirty="0"/>
          </a:p>
        </p:txBody>
      </p:sp>
      <p:sp>
        <p:nvSpPr>
          <p:cNvPr id="10" name="Rectangle 9"/>
          <p:cNvSpPr/>
          <p:nvPr userDrawn="1"/>
        </p:nvSpPr>
        <p:spPr>
          <a:xfrm>
            <a:off x="0" y="0"/>
            <a:ext cx="156519" cy="6858000"/>
          </a:xfrm>
          <a:prstGeom prst="rect">
            <a:avLst/>
          </a:prstGeom>
          <a:solidFill>
            <a:srgbClr val="1E57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r-Latn-RS" b="0" cap="none" spc="0">
              <a:ln w="0"/>
              <a:solidFill>
                <a:schemeClr val="accent1"/>
              </a:solidFill>
              <a:effectLst>
                <a:outerShdw blurRad="38100" dist="25400" dir="5400000" algn="ctr" rotWithShape="0">
                  <a:srgbClr val="6E747A">
                    <a:alpha val="43000"/>
                  </a:srgbClr>
                </a:outerShdw>
              </a:effectLst>
            </a:endParaRPr>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74630" y="4543024"/>
            <a:ext cx="2917370" cy="2314976"/>
          </a:xfrm>
          <a:prstGeom prst="rect">
            <a:avLst/>
          </a:prstGeom>
        </p:spPr>
      </p:pic>
      <p:sp>
        <p:nvSpPr>
          <p:cNvPr id="12" name="Slide Number Placeholder 5"/>
          <p:cNvSpPr>
            <a:spLocks noGrp="1"/>
          </p:cNvSpPr>
          <p:nvPr>
            <p:ph type="sldNum" sz="quarter" idx="12"/>
          </p:nvPr>
        </p:nvSpPr>
        <p:spPr>
          <a:xfrm>
            <a:off x="11522549" y="6275819"/>
            <a:ext cx="469556" cy="365125"/>
          </a:xfrm>
        </p:spPr>
        <p:txBody>
          <a:bodyPr/>
          <a:lstStyle>
            <a:lvl1pPr algn="ctr">
              <a:defRPr sz="1400" b="1">
                <a:solidFill>
                  <a:srgbClr val="1E578E"/>
                </a:solidFill>
              </a:defRPr>
            </a:lvl1pPr>
          </a:lstStyle>
          <a:p>
            <a:fld id="{9E6A3A0C-5B1B-4859-8A9F-0D6B550C0C8D}" type="slidenum">
              <a:rPr lang="sr-Latn-RS" smtClean="0"/>
              <a:pPr/>
              <a:t>‹#›</a:t>
            </a:fld>
            <a:endParaRPr lang="sr-Latn-RS" dirty="0"/>
          </a:p>
        </p:txBody>
      </p:sp>
      <p:pic>
        <p:nvPicPr>
          <p:cNvPr id="13" name="Picture 1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091351" y="60910"/>
            <a:ext cx="1927654" cy="338556"/>
          </a:xfrm>
          <a:prstGeom prst="rect">
            <a:avLst/>
          </a:prstGeom>
        </p:spPr>
      </p:pic>
      <p:sp>
        <p:nvSpPr>
          <p:cNvPr id="14" name="Footer Placeholder 7"/>
          <p:cNvSpPr>
            <a:spLocks noGrp="1"/>
          </p:cNvSpPr>
          <p:nvPr>
            <p:ph type="ftr" sz="quarter" idx="11"/>
          </p:nvPr>
        </p:nvSpPr>
        <p:spPr>
          <a:xfrm>
            <a:off x="4038600" y="6356350"/>
            <a:ext cx="4114800" cy="365125"/>
          </a:xfrm>
        </p:spPr>
        <p:txBody>
          <a:bodyPr/>
          <a:lstStyle>
            <a:lvl1pPr>
              <a:defRPr>
                <a:latin typeface="Tw Cen MT (Body)"/>
              </a:defRPr>
            </a:lvl1pPr>
          </a:lstStyle>
          <a:p>
            <a:endParaRPr lang="sr-Latn-RS" dirty="0"/>
          </a:p>
        </p:txBody>
      </p:sp>
    </p:spTree>
    <p:extLst>
      <p:ext uri="{BB962C8B-B14F-4D97-AF65-F5344CB8AC3E}">
        <p14:creationId xmlns:p14="http://schemas.microsoft.com/office/powerpoint/2010/main" val="35897318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9788" y="365125"/>
            <a:ext cx="10515600" cy="1325563"/>
          </a:xfrm>
        </p:spPr>
        <p:txBody>
          <a:bodyPr/>
          <a:lstStyle>
            <a:lvl1pPr>
              <a:defRPr>
                <a:solidFill>
                  <a:srgbClr val="1E578E"/>
                </a:solidFill>
              </a:defRPr>
            </a:lvl1pPr>
          </a:lstStyle>
          <a:p>
            <a:r>
              <a:rPr lang="sr-Cyrl-RS" dirty="0"/>
              <a:t>Наслов</a:t>
            </a:r>
            <a:endParaRPr lang="sr-Latn-RS" dirty="0"/>
          </a:p>
        </p:txBody>
      </p:sp>
      <p:sp>
        <p:nvSpPr>
          <p:cNvPr id="3" name="Text Placeholder 2"/>
          <p:cNvSpPr>
            <a:spLocks noGrp="1"/>
          </p:cNvSpPr>
          <p:nvPr>
            <p:ph type="body" idx="1" hasCustomPrompt="1"/>
          </p:nvPr>
        </p:nvSpPr>
        <p:spPr>
          <a:xfrm>
            <a:off x="839788" y="1681163"/>
            <a:ext cx="5157787" cy="823912"/>
          </a:xfrm>
        </p:spPr>
        <p:txBody>
          <a:bodyPr anchor="b"/>
          <a:lstStyle>
            <a:lvl1pPr marL="0" indent="0">
              <a:buNone/>
              <a:defRPr sz="2400" b="1">
                <a:solidFill>
                  <a:srgbClr val="1E578E"/>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r-Cyrl-RS" dirty="0"/>
              <a:t>Текст</a:t>
            </a:r>
            <a:endParaRPr lang="en-US" dirty="0"/>
          </a:p>
        </p:txBody>
      </p:sp>
      <p:sp>
        <p:nvSpPr>
          <p:cNvPr id="4" name="Content Placeholder 3"/>
          <p:cNvSpPr>
            <a:spLocks noGrp="1"/>
          </p:cNvSpPr>
          <p:nvPr>
            <p:ph sz="half" idx="2" hasCustomPrompt="1"/>
          </p:nvPr>
        </p:nvSpPr>
        <p:spPr>
          <a:xfrm>
            <a:off x="839788" y="2505075"/>
            <a:ext cx="5157787" cy="3684588"/>
          </a:xfrm>
        </p:spPr>
        <p:txBody>
          <a:bodyPr/>
          <a:lstStyle>
            <a:lvl1pPr>
              <a:defRPr>
                <a:solidFill>
                  <a:schemeClr val="bg1">
                    <a:lumMod val="50000"/>
                  </a:schemeClr>
                </a:solidFill>
              </a:defRPr>
            </a:lvl1pPr>
            <a:lvl2pPr>
              <a:defRPr>
                <a:solidFill>
                  <a:schemeClr val="bg1">
                    <a:lumMod val="50000"/>
                  </a:schemeClr>
                </a:solidFill>
              </a:defRPr>
            </a:lvl2pPr>
            <a:lvl3pPr>
              <a:defRPr>
                <a:solidFill>
                  <a:schemeClr val="bg1">
                    <a:lumMod val="50000"/>
                  </a:schemeClr>
                </a:solidFill>
              </a:defRPr>
            </a:lvl3pPr>
            <a:lvl4pPr>
              <a:defRPr>
                <a:solidFill>
                  <a:schemeClr val="bg1">
                    <a:lumMod val="50000"/>
                  </a:schemeClr>
                </a:solidFill>
              </a:defRPr>
            </a:lvl4pPr>
            <a:lvl5pPr>
              <a:defRPr>
                <a:solidFill>
                  <a:schemeClr val="bg1">
                    <a:lumMod val="50000"/>
                  </a:schemeClr>
                </a:solidFill>
              </a:defRPr>
            </a:lvl5pPr>
          </a:lstStyle>
          <a:p>
            <a:pPr lvl="0"/>
            <a:r>
              <a:rPr lang="sr-Cyrl-RS" dirty="0"/>
              <a:t>Текст</a:t>
            </a:r>
            <a:endParaRPr lang="sr-Latn-RS" dirty="0"/>
          </a:p>
        </p:txBody>
      </p:sp>
      <p:sp>
        <p:nvSpPr>
          <p:cNvPr id="5" name="Text Placeholder 4"/>
          <p:cNvSpPr>
            <a:spLocks noGrp="1"/>
          </p:cNvSpPr>
          <p:nvPr>
            <p:ph type="body" sz="quarter" idx="3" hasCustomPrompt="1"/>
          </p:nvPr>
        </p:nvSpPr>
        <p:spPr>
          <a:xfrm>
            <a:off x="6172200" y="1681163"/>
            <a:ext cx="5183188" cy="823912"/>
          </a:xfrm>
        </p:spPr>
        <p:txBody>
          <a:bodyPr anchor="b"/>
          <a:lstStyle>
            <a:lvl1pPr marL="0" indent="0">
              <a:buNone/>
              <a:defRPr sz="2400" b="1">
                <a:solidFill>
                  <a:srgbClr val="1E578E"/>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r-Cyrl-RS" dirty="0"/>
              <a:t>Текст</a:t>
            </a:r>
            <a:endParaRPr lang="en-US" dirty="0"/>
          </a:p>
        </p:txBody>
      </p:sp>
      <p:sp>
        <p:nvSpPr>
          <p:cNvPr id="7" name="Date Placeholder 6"/>
          <p:cNvSpPr>
            <a:spLocks noGrp="1"/>
          </p:cNvSpPr>
          <p:nvPr>
            <p:ph type="dt" sz="half" idx="10"/>
          </p:nvPr>
        </p:nvSpPr>
        <p:spPr/>
        <p:txBody>
          <a:bodyPr/>
          <a:lstStyle>
            <a:lvl1pPr>
              <a:defRPr>
                <a:latin typeface="Tw Cen MT (Body)"/>
              </a:defRPr>
            </a:lvl1pPr>
          </a:lstStyle>
          <a:p>
            <a:fld id="{A825FD8A-1FFE-4238-BA14-C5F811CB1A6B}" type="datetime1">
              <a:rPr lang="sr-Latn-RS" smtClean="0"/>
              <a:pPr/>
              <a:t>13.10.2024.</a:t>
            </a:fld>
            <a:endParaRPr lang="sr-Latn-RS" dirty="0"/>
          </a:p>
        </p:txBody>
      </p:sp>
      <p:sp>
        <p:nvSpPr>
          <p:cNvPr id="8" name="Footer Placeholder 7"/>
          <p:cNvSpPr>
            <a:spLocks noGrp="1"/>
          </p:cNvSpPr>
          <p:nvPr>
            <p:ph type="ftr" sz="quarter" idx="11"/>
          </p:nvPr>
        </p:nvSpPr>
        <p:spPr/>
        <p:txBody>
          <a:bodyPr/>
          <a:lstStyle>
            <a:lvl1pPr>
              <a:defRPr>
                <a:latin typeface="Tw Cen MT (Body)"/>
              </a:defRPr>
            </a:lvl1pPr>
          </a:lstStyle>
          <a:p>
            <a:endParaRPr lang="sr-Latn-RS" dirty="0"/>
          </a:p>
        </p:txBody>
      </p:sp>
      <p:sp>
        <p:nvSpPr>
          <p:cNvPr id="6" name="Content Placeholder 5"/>
          <p:cNvSpPr>
            <a:spLocks noGrp="1"/>
          </p:cNvSpPr>
          <p:nvPr>
            <p:ph sz="quarter" idx="4" hasCustomPrompt="1"/>
          </p:nvPr>
        </p:nvSpPr>
        <p:spPr>
          <a:xfrm>
            <a:off x="6172200" y="2505075"/>
            <a:ext cx="5183188" cy="3684588"/>
          </a:xfrm>
        </p:spPr>
        <p:txBody>
          <a:bodyPr/>
          <a:lstStyle>
            <a:lvl1pPr>
              <a:defRPr>
                <a:solidFill>
                  <a:schemeClr val="bg1">
                    <a:lumMod val="50000"/>
                  </a:schemeClr>
                </a:solidFill>
              </a:defRPr>
            </a:lvl1pPr>
            <a:lvl2pPr>
              <a:defRPr>
                <a:solidFill>
                  <a:schemeClr val="bg1">
                    <a:lumMod val="50000"/>
                  </a:schemeClr>
                </a:solidFill>
              </a:defRPr>
            </a:lvl2pPr>
            <a:lvl3pPr>
              <a:defRPr>
                <a:solidFill>
                  <a:schemeClr val="bg1">
                    <a:lumMod val="50000"/>
                  </a:schemeClr>
                </a:solidFill>
              </a:defRPr>
            </a:lvl3pPr>
            <a:lvl4pPr>
              <a:defRPr>
                <a:solidFill>
                  <a:schemeClr val="bg1">
                    <a:lumMod val="50000"/>
                  </a:schemeClr>
                </a:solidFill>
              </a:defRPr>
            </a:lvl4pPr>
            <a:lvl5pPr>
              <a:defRPr>
                <a:solidFill>
                  <a:schemeClr val="bg1">
                    <a:lumMod val="50000"/>
                  </a:schemeClr>
                </a:solidFill>
              </a:defRPr>
            </a:lvl5pPr>
          </a:lstStyle>
          <a:p>
            <a:pPr lvl="0"/>
            <a:r>
              <a:rPr lang="sr-Cyrl-RS" dirty="0"/>
              <a:t>Текст</a:t>
            </a:r>
            <a:endParaRPr lang="sr-Latn-RS" dirty="0"/>
          </a:p>
        </p:txBody>
      </p:sp>
      <p:sp>
        <p:nvSpPr>
          <p:cNvPr id="12" name="Rectangle 11"/>
          <p:cNvSpPr/>
          <p:nvPr userDrawn="1"/>
        </p:nvSpPr>
        <p:spPr>
          <a:xfrm>
            <a:off x="0" y="0"/>
            <a:ext cx="156519" cy="6858000"/>
          </a:xfrm>
          <a:prstGeom prst="rect">
            <a:avLst/>
          </a:prstGeom>
          <a:solidFill>
            <a:srgbClr val="1E57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r-Latn-RS" b="0" cap="none" spc="0">
              <a:ln w="0"/>
              <a:solidFill>
                <a:schemeClr val="accent1"/>
              </a:solidFill>
              <a:effectLst>
                <a:outerShdw blurRad="38100" dist="25400" dir="5400000" algn="ctr" rotWithShape="0">
                  <a:srgbClr val="6E747A">
                    <a:alpha val="43000"/>
                  </a:srgbClr>
                </a:outerShdw>
              </a:effectLst>
            </a:endParaRPr>
          </a:p>
        </p:txBody>
      </p:sp>
      <p:pic>
        <p:nvPicPr>
          <p:cNvPr id="13" name="Pictur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74630" y="4543024"/>
            <a:ext cx="2917370" cy="2314976"/>
          </a:xfrm>
          <a:prstGeom prst="rect">
            <a:avLst/>
          </a:prstGeom>
        </p:spPr>
      </p:pic>
      <p:sp>
        <p:nvSpPr>
          <p:cNvPr id="14" name="Slide Number Placeholder 5"/>
          <p:cNvSpPr>
            <a:spLocks noGrp="1"/>
          </p:cNvSpPr>
          <p:nvPr>
            <p:ph type="sldNum" sz="quarter" idx="12"/>
          </p:nvPr>
        </p:nvSpPr>
        <p:spPr>
          <a:xfrm>
            <a:off x="11522549" y="6275819"/>
            <a:ext cx="469556" cy="365125"/>
          </a:xfrm>
        </p:spPr>
        <p:txBody>
          <a:bodyPr/>
          <a:lstStyle>
            <a:lvl1pPr algn="ctr">
              <a:defRPr sz="1400" b="1">
                <a:solidFill>
                  <a:srgbClr val="1E578E"/>
                </a:solidFill>
              </a:defRPr>
            </a:lvl1pPr>
          </a:lstStyle>
          <a:p>
            <a:fld id="{9E6A3A0C-5B1B-4859-8A9F-0D6B550C0C8D}" type="slidenum">
              <a:rPr lang="sr-Latn-RS" smtClean="0"/>
              <a:pPr/>
              <a:t>‹#›</a:t>
            </a:fld>
            <a:endParaRPr lang="sr-Latn-RS" dirty="0"/>
          </a:p>
        </p:txBody>
      </p:sp>
      <p:pic>
        <p:nvPicPr>
          <p:cNvPr id="15" name="Picture 1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091351" y="60910"/>
            <a:ext cx="1927654" cy="338556"/>
          </a:xfrm>
          <a:prstGeom prst="rect">
            <a:avLst/>
          </a:prstGeom>
        </p:spPr>
      </p:pic>
    </p:spTree>
    <p:extLst>
      <p:ext uri="{BB962C8B-B14F-4D97-AF65-F5344CB8AC3E}">
        <p14:creationId xmlns:p14="http://schemas.microsoft.com/office/powerpoint/2010/main" val="7865684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solidFill>
                  <a:srgbClr val="1E578E"/>
                </a:solidFill>
              </a:defRPr>
            </a:lvl1pPr>
          </a:lstStyle>
          <a:p>
            <a:r>
              <a:rPr lang="sr-Cyrl-RS" dirty="0"/>
              <a:t>Наслов</a:t>
            </a:r>
            <a:endParaRPr lang="sr-Latn-RS" dirty="0"/>
          </a:p>
        </p:txBody>
      </p:sp>
      <p:sp>
        <p:nvSpPr>
          <p:cNvPr id="3" name="Date Placeholder 2"/>
          <p:cNvSpPr>
            <a:spLocks noGrp="1"/>
          </p:cNvSpPr>
          <p:nvPr>
            <p:ph type="dt" sz="half" idx="10"/>
          </p:nvPr>
        </p:nvSpPr>
        <p:spPr/>
        <p:txBody>
          <a:bodyPr/>
          <a:lstStyle>
            <a:lvl1pPr>
              <a:defRPr>
                <a:latin typeface="Tw Cen MT (Body)"/>
              </a:defRPr>
            </a:lvl1pPr>
          </a:lstStyle>
          <a:p>
            <a:fld id="{36DA588A-F02A-49FE-B4BB-62E9D891C6D0}" type="datetime1">
              <a:rPr lang="sr-Latn-RS" smtClean="0"/>
              <a:pPr/>
              <a:t>13.10.2024.</a:t>
            </a:fld>
            <a:endParaRPr lang="sr-Latn-RS" dirty="0"/>
          </a:p>
        </p:txBody>
      </p:sp>
      <p:sp>
        <p:nvSpPr>
          <p:cNvPr id="4" name="Footer Placeholder 3"/>
          <p:cNvSpPr>
            <a:spLocks noGrp="1"/>
          </p:cNvSpPr>
          <p:nvPr>
            <p:ph type="ftr" sz="quarter" idx="11"/>
          </p:nvPr>
        </p:nvSpPr>
        <p:spPr/>
        <p:txBody>
          <a:bodyPr/>
          <a:lstStyle>
            <a:lvl1pPr>
              <a:defRPr>
                <a:latin typeface="Tw Cen MT (Body)"/>
              </a:defRPr>
            </a:lvl1pPr>
          </a:lstStyle>
          <a:p>
            <a:endParaRPr lang="sr-Latn-RS" dirty="0"/>
          </a:p>
        </p:txBody>
      </p:sp>
      <p:sp>
        <p:nvSpPr>
          <p:cNvPr id="8" name="Rectangle 7"/>
          <p:cNvSpPr/>
          <p:nvPr userDrawn="1"/>
        </p:nvSpPr>
        <p:spPr>
          <a:xfrm>
            <a:off x="0" y="0"/>
            <a:ext cx="156519" cy="6858000"/>
          </a:xfrm>
          <a:prstGeom prst="rect">
            <a:avLst/>
          </a:prstGeom>
          <a:solidFill>
            <a:srgbClr val="1E57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r-Latn-RS" b="0" cap="none" spc="0">
              <a:ln w="0"/>
              <a:solidFill>
                <a:schemeClr val="accent1"/>
              </a:solidFill>
              <a:effectLst>
                <a:outerShdw blurRad="38100" dist="25400" dir="5400000" algn="ctr" rotWithShape="0">
                  <a:srgbClr val="6E747A">
                    <a:alpha val="43000"/>
                  </a:srgbClr>
                </a:outerShdw>
              </a:effectLst>
            </a:endParaRP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74630" y="4543024"/>
            <a:ext cx="2917370" cy="2314976"/>
          </a:xfrm>
          <a:prstGeom prst="rect">
            <a:avLst/>
          </a:prstGeom>
        </p:spPr>
      </p:pic>
      <p:sp>
        <p:nvSpPr>
          <p:cNvPr id="10" name="Slide Number Placeholder 5"/>
          <p:cNvSpPr>
            <a:spLocks noGrp="1"/>
          </p:cNvSpPr>
          <p:nvPr>
            <p:ph type="sldNum" sz="quarter" idx="12"/>
          </p:nvPr>
        </p:nvSpPr>
        <p:spPr>
          <a:xfrm>
            <a:off x="11522549" y="6275819"/>
            <a:ext cx="469556" cy="365125"/>
          </a:xfrm>
        </p:spPr>
        <p:txBody>
          <a:bodyPr/>
          <a:lstStyle>
            <a:lvl1pPr algn="ctr">
              <a:defRPr sz="1400" b="1">
                <a:solidFill>
                  <a:srgbClr val="1E578E"/>
                </a:solidFill>
              </a:defRPr>
            </a:lvl1pPr>
          </a:lstStyle>
          <a:p>
            <a:fld id="{9E6A3A0C-5B1B-4859-8A9F-0D6B550C0C8D}" type="slidenum">
              <a:rPr lang="sr-Latn-RS" smtClean="0"/>
              <a:pPr/>
              <a:t>‹#›</a:t>
            </a:fld>
            <a:endParaRPr lang="sr-Latn-RS" dirty="0"/>
          </a:p>
        </p:txBody>
      </p: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091351" y="60910"/>
            <a:ext cx="1927654" cy="338556"/>
          </a:xfrm>
          <a:prstGeom prst="rect">
            <a:avLst/>
          </a:prstGeom>
        </p:spPr>
      </p:pic>
    </p:spTree>
    <p:extLst>
      <p:ext uri="{BB962C8B-B14F-4D97-AF65-F5344CB8AC3E}">
        <p14:creationId xmlns:p14="http://schemas.microsoft.com/office/powerpoint/2010/main" val="24805499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lvl1pPr>
              <a:defRPr>
                <a:latin typeface="Tw Cen MT (Body)"/>
              </a:defRPr>
            </a:lvl1pPr>
          </a:lstStyle>
          <a:p>
            <a:fld id="{36DA588A-F02A-49FE-B4BB-62E9D891C6D0}" type="datetime1">
              <a:rPr lang="sr-Latn-RS" smtClean="0"/>
              <a:pPr/>
              <a:t>13.10.2024.</a:t>
            </a:fld>
            <a:endParaRPr lang="sr-Latn-RS" dirty="0"/>
          </a:p>
        </p:txBody>
      </p:sp>
      <p:sp>
        <p:nvSpPr>
          <p:cNvPr id="4" name="Footer Placeholder 3"/>
          <p:cNvSpPr>
            <a:spLocks noGrp="1"/>
          </p:cNvSpPr>
          <p:nvPr>
            <p:ph type="ftr" sz="quarter" idx="11"/>
          </p:nvPr>
        </p:nvSpPr>
        <p:spPr/>
        <p:txBody>
          <a:bodyPr/>
          <a:lstStyle>
            <a:lvl1pPr>
              <a:defRPr>
                <a:latin typeface="Tw Cen MT (Body)"/>
              </a:defRPr>
            </a:lvl1pPr>
          </a:lstStyle>
          <a:p>
            <a:endParaRPr lang="sr-Latn-RS" dirty="0"/>
          </a:p>
        </p:txBody>
      </p:sp>
      <p:sp>
        <p:nvSpPr>
          <p:cNvPr id="8" name="Rectangle 7"/>
          <p:cNvSpPr/>
          <p:nvPr userDrawn="1"/>
        </p:nvSpPr>
        <p:spPr>
          <a:xfrm>
            <a:off x="0" y="0"/>
            <a:ext cx="156519" cy="6858000"/>
          </a:xfrm>
          <a:prstGeom prst="rect">
            <a:avLst/>
          </a:prstGeom>
          <a:solidFill>
            <a:srgbClr val="1E57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r-Latn-RS" b="0" cap="none" spc="0">
              <a:ln w="0"/>
              <a:solidFill>
                <a:schemeClr val="accent1"/>
              </a:solidFill>
              <a:effectLst>
                <a:outerShdw blurRad="38100" dist="25400" dir="5400000" algn="ctr" rotWithShape="0">
                  <a:srgbClr val="6E747A">
                    <a:alpha val="43000"/>
                  </a:srgbClr>
                </a:outerShdw>
              </a:effectLst>
            </a:endParaRP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74630" y="4543024"/>
            <a:ext cx="2917370" cy="2314976"/>
          </a:xfrm>
          <a:prstGeom prst="rect">
            <a:avLst/>
          </a:prstGeom>
        </p:spPr>
      </p:pic>
      <p:sp>
        <p:nvSpPr>
          <p:cNvPr id="10" name="Slide Number Placeholder 5"/>
          <p:cNvSpPr>
            <a:spLocks noGrp="1"/>
          </p:cNvSpPr>
          <p:nvPr>
            <p:ph type="sldNum" sz="quarter" idx="12"/>
          </p:nvPr>
        </p:nvSpPr>
        <p:spPr>
          <a:xfrm>
            <a:off x="11522549" y="6275819"/>
            <a:ext cx="469556" cy="365125"/>
          </a:xfrm>
        </p:spPr>
        <p:txBody>
          <a:bodyPr/>
          <a:lstStyle>
            <a:lvl1pPr algn="ctr">
              <a:defRPr sz="1400" b="1">
                <a:solidFill>
                  <a:srgbClr val="1E578E"/>
                </a:solidFill>
              </a:defRPr>
            </a:lvl1pPr>
          </a:lstStyle>
          <a:p>
            <a:fld id="{9E6A3A0C-5B1B-4859-8A9F-0D6B550C0C8D}" type="slidenum">
              <a:rPr lang="sr-Latn-RS" smtClean="0"/>
              <a:pPr/>
              <a:t>‹#›</a:t>
            </a:fld>
            <a:endParaRPr lang="sr-Latn-RS" dirty="0"/>
          </a:p>
        </p:txBody>
      </p: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091351" y="60910"/>
            <a:ext cx="1927654" cy="338556"/>
          </a:xfrm>
          <a:prstGeom prst="rect">
            <a:avLst/>
          </a:prstGeom>
        </p:spPr>
      </p:pic>
      <p:graphicFrame>
        <p:nvGraphicFramePr>
          <p:cNvPr id="5" name="Table 4"/>
          <p:cNvGraphicFramePr>
            <a:graphicFrameLocks noGrp="1"/>
          </p:cNvGraphicFramePr>
          <p:nvPr userDrawn="1">
            <p:extLst>
              <p:ext uri="{D42A27DB-BD31-4B8C-83A1-F6EECF244321}">
                <p14:modId xmlns:p14="http://schemas.microsoft.com/office/powerpoint/2010/main" val="418357086"/>
              </p:ext>
            </p:extLst>
          </p:nvPr>
        </p:nvGraphicFramePr>
        <p:xfrm>
          <a:off x="838200" y="2287207"/>
          <a:ext cx="10515600" cy="3283168"/>
        </p:xfrm>
        <a:graphic>
          <a:graphicData uri="http://schemas.openxmlformats.org/drawingml/2006/table">
            <a:tbl>
              <a:tblPr firstRow="1" bandRow="1">
                <a:tableStyleId>{5C22544A-7EE6-4342-B048-85BDC9FD1C3A}</a:tableStyleId>
              </a:tblPr>
              <a:tblGrid>
                <a:gridCol w="2103120">
                  <a:extLst>
                    <a:ext uri="{9D8B030D-6E8A-4147-A177-3AD203B41FA5}">
                      <a16:colId xmlns:a16="http://schemas.microsoft.com/office/drawing/2014/main" val="1807481349"/>
                    </a:ext>
                  </a:extLst>
                </a:gridCol>
                <a:gridCol w="2103120">
                  <a:extLst>
                    <a:ext uri="{9D8B030D-6E8A-4147-A177-3AD203B41FA5}">
                      <a16:colId xmlns:a16="http://schemas.microsoft.com/office/drawing/2014/main" val="3859357337"/>
                    </a:ext>
                  </a:extLst>
                </a:gridCol>
                <a:gridCol w="2103120">
                  <a:extLst>
                    <a:ext uri="{9D8B030D-6E8A-4147-A177-3AD203B41FA5}">
                      <a16:colId xmlns:a16="http://schemas.microsoft.com/office/drawing/2014/main" val="48593584"/>
                    </a:ext>
                  </a:extLst>
                </a:gridCol>
                <a:gridCol w="2103120">
                  <a:extLst>
                    <a:ext uri="{9D8B030D-6E8A-4147-A177-3AD203B41FA5}">
                      <a16:colId xmlns:a16="http://schemas.microsoft.com/office/drawing/2014/main" val="1647843584"/>
                    </a:ext>
                  </a:extLst>
                </a:gridCol>
                <a:gridCol w="2103120">
                  <a:extLst>
                    <a:ext uri="{9D8B030D-6E8A-4147-A177-3AD203B41FA5}">
                      <a16:colId xmlns:a16="http://schemas.microsoft.com/office/drawing/2014/main" val="1157887910"/>
                    </a:ext>
                  </a:extLst>
                </a:gridCol>
              </a:tblGrid>
              <a:tr h="820792">
                <a:tc>
                  <a:txBody>
                    <a:bodyPr/>
                    <a:lstStyle/>
                    <a:p>
                      <a:pPr algn="l">
                        <a:spcBef>
                          <a:spcPts val="600"/>
                        </a:spcBef>
                      </a:pPr>
                      <a:endParaRPr lang="sr-Latn-RS" dirty="0"/>
                    </a:p>
                  </a:txBody>
                  <a:tcPr/>
                </a:tc>
                <a:tc>
                  <a:txBody>
                    <a:bodyPr/>
                    <a:lstStyle/>
                    <a:p>
                      <a:pPr algn="ctr">
                        <a:spcBef>
                          <a:spcPts val="2000"/>
                        </a:spcBef>
                      </a:pPr>
                      <a:r>
                        <a:rPr lang="sr-Cyrl-RS" dirty="0"/>
                        <a:t>Колона 1</a:t>
                      </a:r>
                      <a:endParaRPr lang="sr-Latn-RS" dirty="0"/>
                    </a:p>
                  </a:txBody>
                  <a:tcPr/>
                </a:tc>
                <a:tc>
                  <a:txBody>
                    <a:bodyPr/>
                    <a:lstStyle/>
                    <a:p>
                      <a:pPr algn="ctr">
                        <a:spcBef>
                          <a:spcPts val="600"/>
                        </a:spcBef>
                      </a:pPr>
                      <a:r>
                        <a:rPr lang="sr-Cyrl-RS" dirty="0"/>
                        <a:t>Колона 2</a:t>
                      </a:r>
                      <a:endParaRPr lang="sr-Latn-RS" dirty="0"/>
                    </a:p>
                  </a:txBody>
                  <a:tcPr/>
                </a:tc>
                <a:tc>
                  <a:txBody>
                    <a:bodyPr/>
                    <a:lstStyle/>
                    <a:p>
                      <a:pPr algn="ctr">
                        <a:spcBef>
                          <a:spcPts val="600"/>
                        </a:spcBef>
                      </a:pPr>
                      <a:r>
                        <a:rPr lang="sr-Cyrl-RS" dirty="0"/>
                        <a:t>Колона 3</a:t>
                      </a:r>
                      <a:endParaRPr lang="sr-Latn-RS" dirty="0"/>
                    </a:p>
                  </a:txBody>
                  <a:tcPr/>
                </a:tc>
                <a:tc>
                  <a:txBody>
                    <a:bodyPr/>
                    <a:lstStyle/>
                    <a:p>
                      <a:pPr algn="ctr">
                        <a:spcBef>
                          <a:spcPts val="600"/>
                        </a:spcBef>
                      </a:pPr>
                      <a:r>
                        <a:rPr lang="sr-Cyrl-RS" dirty="0"/>
                        <a:t>Колона 4</a:t>
                      </a:r>
                      <a:endParaRPr lang="sr-Latn-RS" dirty="0"/>
                    </a:p>
                  </a:txBody>
                  <a:tcPr/>
                </a:tc>
                <a:extLst>
                  <a:ext uri="{0D108BD9-81ED-4DB2-BD59-A6C34878D82A}">
                    <a16:rowId xmlns:a16="http://schemas.microsoft.com/office/drawing/2014/main" val="2932590650"/>
                  </a:ext>
                </a:extLst>
              </a:tr>
              <a:tr h="820792">
                <a:tc>
                  <a:txBody>
                    <a:bodyPr/>
                    <a:lstStyle/>
                    <a:p>
                      <a:pPr algn="l">
                        <a:spcBef>
                          <a:spcPts val="600"/>
                        </a:spcBef>
                      </a:pPr>
                      <a:r>
                        <a:rPr lang="sr-Cyrl-RS" dirty="0"/>
                        <a:t>Ред 1</a:t>
                      </a:r>
                      <a:endParaRPr lang="sr-Latn-RS" dirty="0"/>
                    </a:p>
                  </a:txBody>
                  <a:tcPr/>
                </a:tc>
                <a:tc>
                  <a:txBody>
                    <a:bodyPr/>
                    <a:lstStyle/>
                    <a:p>
                      <a:pPr algn="ctr">
                        <a:spcBef>
                          <a:spcPts val="600"/>
                        </a:spcBef>
                      </a:pPr>
                      <a:endParaRPr lang="sr-Latn-RS"/>
                    </a:p>
                  </a:txBody>
                  <a:tcPr/>
                </a:tc>
                <a:tc>
                  <a:txBody>
                    <a:bodyPr/>
                    <a:lstStyle/>
                    <a:p>
                      <a:pPr algn="ctr">
                        <a:spcBef>
                          <a:spcPts val="600"/>
                        </a:spcBef>
                      </a:pPr>
                      <a:endParaRPr lang="sr-Latn-RS" dirty="0"/>
                    </a:p>
                  </a:txBody>
                  <a:tcPr/>
                </a:tc>
                <a:tc>
                  <a:txBody>
                    <a:bodyPr/>
                    <a:lstStyle/>
                    <a:p>
                      <a:pPr algn="ctr">
                        <a:spcBef>
                          <a:spcPts val="600"/>
                        </a:spcBef>
                      </a:pPr>
                      <a:endParaRPr lang="sr-Latn-RS" dirty="0"/>
                    </a:p>
                  </a:txBody>
                  <a:tcPr/>
                </a:tc>
                <a:tc>
                  <a:txBody>
                    <a:bodyPr/>
                    <a:lstStyle/>
                    <a:p>
                      <a:pPr algn="ctr">
                        <a:spcBef>
                          <a:spcPts val="600"/>
                        </a:spcBef>
                      </a:pPr>
                      <a:endParaRPr lang="sr-Latn-RS"/>
                    </a:p>
                  </a:txBody>
                  <a:tcPr/>
                </a:tc>
                <a:extLst>
                  <a:ext uri="{0D108BD9-81ED-4DB2-BD59-A6C34878D82A}">
                    <a16:rowId xmlns:a16="http://schemas.microsoft.com/office/drawing/2014/main" val="224381148"/>
                  </a:ext>
                </a:extLst>
              </a:tr>
              <a:tr h="820792">
                <a:tc>
                  <a:txBody>
                    <a:bodyPr/>
                    <a:lstStyle/>
                    <a:p>
                      <a:pPr algn="l">
                        <a:spcBef>
                          <a:spcPts val="600"/>
                        </a:spcBef>
                      </a:pPr>
                      <a:r>
                        <a:rPr lang="sr-Cyrl-RS" dirty="0"/>
                        <a:t>Ред 2</a:t>
                      </a:r>
                      <a:endParaRPr lang="sr-Latn-RS" dirty="0"/>
                    </a:p>
                  </a:txBody>
                  <a:tcPr/>
                </a:tc>
                <a:tc>
                  <a:txBody>
                    <a:bodyPr/>
                    <a:lstStyle/>
                    <a:p>
                      <a:pPr algn="ctr">
                        <a:spcBef>
                          <a:spcPts val="600"/>
                        </a:spcBef>
                      </a:pPr>
                      <a:endParaRPr lang="sr-Latn-RS"/>
                    </a:p>
                  </a:txBody>
                  <a:tcPr/>
                </a:tc>
                <a:tc>
                  <a:txBody>
                    <a:bodyPr/>
                    <a:lstStyle/>
                    <a:p>
                      <a:pPr algn="ctr">
                        <a:spcBef>
                          <a:spcPts val="600"/>
                        </a:spcBef>
                      </a:pPr>
                      <a:endParaRPr lang="sr-Latn-RS"/>
                    </a:p>
                  </a:txBody>
                  <a:tcPr/>
                </a:tc>
                <a:tc>
                  <a:txBody>
                    <a:bodyPr/>
                    <a:lstStyle/>
                    <a:p>
                      <a:pPr algn="ctr">
                        <a:spcBef>
                          <a:spcPts val="600"/>
                        </a:spcBef>
                      </a:pPr>
                      <a:endParaRPr lang="sr-Latn-RS" dirty="0"/>
                    </a:p>
                  </a:txBody>
                  <a:tcPr/>
                </a:tc>
                <a:tc>
                  <a:txBody>
                    <a:bodyPr/>
                    <a:lstStyle/>
                    <a:p>
                      <a:pPr algn="ctr">
                        <a:spcBef>
                          <a:spcPts val="600"/>
                        </a:spcBef>
                      </a:pPr>
                      <a:endParaRPr lang="sr-Latn-RS" dirty="0"/>
                    </a:p>
                  </a:txBody>
                  <a:tcPr/>
                </a:tc>
                <a:extLst>
                  <a:ext uri="{0D108BD9-81ED-4DB2-BD59-A6C34878D82A}">
                    <a16:rowId xmlns:a16="http://schemas.microsoft.com/office/drawing/2014/main" val="652485372"/>
                  </a:ext>
                </a:extLst>
              </a:tr>
              <a:tr h="820792">
                <a:tc>
                  <a:txBody>
                    <a:bodyPr/>
                    <a:lstStyle/>
                    <a:p>
                      <a:pPr algn="l">
                        <a:spcBef>
                          <a:spcPts val="600"/>
                        </a:spcBef>
                      </a:pPr>
                      <a:r>
                        <a:rPr lang="sr-Cyrl-RS" dirty="0"/>
                        <a:t>Ред 3</a:t>
                      </a:r>
                      <a:endParaRPr lang="sr-Latn-RS" dirty="0"/>
                    </a:p>
                  </a:txBody>
                  <a:tcPr/>
                </a:tc>
                <a:tc>
                  <a:txBody>
                    <a:bodyPr/>
                    <a:lstStyle/>
                    <a:p>
                      <a:pPr algn="ctr">
                        <a:spcBef>
                          <a:spcPts val="600"/>
                        </a:spcBef>
                      </a:pPr>
                      <a:endParaRPr lang="sr-Latn-RS"/>
                    </a:p>
                  </a:txBody>
                  <a:tcPr/>
                </a:tc>
                <a:tc>
                  <a:txBody>
                    <a:bodyPr/>
                    <a:lstStyle/>
                    <a:p>
                      <a:pPr algn="ctr">
                        <a:spcBef>
                          <a:spcPts val="600"/>
                        </a:spcBef>
                      </a:pPr>
                      <a:endParaRPr lang="sr-Latn-RS"/>
                    </a:p>
                  </a:txBody>
                  <a:tcPr/>
                </a:tc>
                <a:tc>
                  <a:txBody>
                    <a:bodyPr/>
                    <a:lstStyle/>
                    <a:p>
                      <a:pPr algn="ctr">
                        <a:spcBef>
                          <a:spcPts val="600"/>
                        </a:spcBef>
                      </a:pPr>
                      <a:endParaRPr lang="sr-Latn-RS"/>
                    </a:p>
                  </a:txBody>
                  <a:tcPr/>
                </a:tc>
                <a:tc>
                  <a:txBody>
                    <a:bodyPr/>
                    <a:lstStyle/>
                    <a:p>
                      <a:pPr algn="ctr">
                        <a:spcBef>
                          <a:spcPts val="600"/>
                        </a:spcBef>
                      </a:pPr>
                      <a:endParaRPr lang="sr-Latn-RS" dirty="0"/>
                    </a:p>
                  </a:txBody>
                  <a:tcPr/>
                </a:tc>
                <a:extLst>
                  <a:ext uri="{0D108BD9-81ED-4DB2-BD59-A6C34878D82A}">
                    <a16:rowId xmlns:a16="http://schemas.microsoft.com/office/drawing/2014/main" val="1611515901"/>
                  </a:ext>
                </a:extLst>
              </a:tr>
            </a:tbl>
          </a:graphicData>
        </a:graphic>
      </p:graphicFrame>
      <p:sp>
        <p:nvSpPr>
          <p:cNvPr id="12" name="Title 1"/>
          <p:cNvSpPr>
            <a:spLocks noGrp="1"/>
          </p:cNvSpPr>
          <p:nvPr>
            <p:ph type="title" hasCustomPrompt="1"/>
          </p:nvPr>
        </p:nvSpPr>
        <p:spPr>
          <a:xfrm>
            <a:off x="838200" y="365125"/>
            <a:ext cx="10515600" cy="1325563"/>
          </a:xfrm>
        </p:spPr>
        <p:txBody>
          <a:bodyPr/>
          <a:lstStyle>
            <a:lvl1pPr>
              <a:defRPr>
                <a:solidFill>
                  <a:srgbClr val="1E578E"/>
                </a:solidFill>
              </a:defRPr>
            </a:lvl1pPr>
          </a:lstStyle>
          <a:p>
            <a:r>
              <a:rPr lang="sr-Cyrl-RS" dirty="0"/>
              <a:t>Табела</a:t>
            </a:r>
            <a:endParaRPr lang="sr-Latn-RS" dirty="0"/>
          </a:p>
        </p:txBody>
      </p:sp>
    </p:spTree>
    <p:extLst>
      <p:ext uri="{BB962C8B-B14F-4D97-AF65-F5344CB8AC3E}">
        <p14:creationId xmlns:p14="http://schemas.microsoft.com/office/powerpoint/2010/main" val="42254173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74630" y="4543024"/>
            <a:ext cx="2917370" cy="2314976"/>
          </a:xfrm>
          <a:prstGeom prst="rect">
            <a:avLst/>
          </a:prstGeom>
        </p:spPr>
      </p:pic>
      <p:sp>
        <p:nvSpPr>
          <p:cNvPr id="3" name="Date Placeholder 2"/>
          <p:cNvSpPr>
            <a:spLocks noGrp="1"/>
          </p:cNvSpPr>
          <p:nvPr>
            <p:ph type="dt" sz="half" idx="10"/>
          </p:nvPr>
        </p:nvSpPr>
        <p:spPr/>
        <p:txBody>
          <a:bodyPr/>
          <a:lstStyle>
            <a:lvl1pPr>
              <a:defRPr>
                <a:latin typeface="Tw Cen MT (Body)"/>
              </a:defRPr>
            </a:lvl1pPr>
          </a:lstStyle>
          <a:p>
            <a:fld id="{36DA588A-F02A-49FE-B4BB-62E9D891C6D0}" type="datetime1">
              <a:rPr lang="sr-Latn-RS" smtClean="0"/>
              <a:pPr/>
              <a:t>13.10.2024.</a:t>
            </a:fld>
            <a:endParaRPr lang="sr-Latn-RS" dirty="0"/>
          </a:p>
        </p:txBody>
      </p:sp>
      <p:sp>
        <p:nvSpPr>
          <p:cNvPr id="4" name="Footer Placeholder 3"/>
          <p:cNvSpPr>
            <a:spLocks noGrp="1"/>
          </p:cNvSpPr>
          <p:nvPr>
            <p:ph type="ftr" sz="quarter" idx="11"/>
          </p:nvPr>
        </p:nvSpPr>
        <p:spPr/>
        <p:txBody>
          <a:bodyPr/>
          <a:lstStyle>
            <a:lvl1pPr>
              <a:defRPr>
                <a:latin typeface="Tw Cen MT (Body)"/>
              </a:defRPr>
            </a:lvl1pPr>
          </a:lstStyle>
          <a:p>
            <a:endParaRPr lang="sr-Latn-RS" dirty="0"/>
          </a:p>
        </p:txBody>
      </p:sp>
      <p:sp>
        <p:nvSpPr>
          <p:cNvPr id="8" name="Rectangle 7"/>
          <p:cNvSpPr/>
          <p:nvPr userDrawn="1"/>
        </p:nvSpPr>
        <p:spPr>
          <a:xfrm>
            <a:off x="0" y="0"/>
            <a:ext cx="156519" cy="6858000"/>
          </a:xfrm>
          <a:prstGeom prst="rect">
            <a:avLst/>
          </a:prstGeom>
          <a:solidFill>
            <a:srgbClr val="1E57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r-Latn-RS" b="0" cap="none" spc="0">
              <a:ln w="0"/>
              <a:solidFill>
                <a:schemeClr val="accent1"/>
              </a:solidFill>
              <a:effectLst>
                <a:outerShdw blurRad="38100" dist="25400" dir="5400000" algn="ctr" rotWithShape="0">
                  <a:srgbClr val="6E747A">
                    <a:alpha val="43000"/>
                  </a:srgbClr>
                </a:outerShdw>
              </a:effectLst>
            </a:endParaRPr>
          </a:p>
        </p:txBody>
      </p:sp>
      <p:sp>
        <p:nvSpPr>
          <p:cNvPr id="10" name="Slide Number Placeholder 5"/>
          <p:cNvSpPr>
            <a:spLocks noGrp="1"/>
          </p:cNvSpPr>
          <p:nvPr>
            <p:ph type="sldNum" sz="quarter" idx="12"/>
          </p:nvPr>
        </p:nvSpPr>
        <p:spPr>
          <a:xfrm>
            <a:off x="11522549" y="6275819"/>
            <a:ext cx="469556" cy="365125"/>
          </a:xfrm>
        </p:spPr>
        <p:txBody>
          <a:bodyPr/>
          <a:lstStyle>
            <a:lvl1pPr algn="ctr">
              <a:defRPr sz="1400" b="1">
                <a:solidFill>
                  <a:srgbClr val="1E578E"/>
                </a:solidFill>
              </a:defRPr>
            </a:lvl1pPr>
          </a:lstStyle>
          <a:p>
            <a:fld id="{9E6A3A0C-5B1B-4859-8A9F-0D6B550C0C8D}" type="slidenum">
              <a:rPr lang="sr-Latn-RS" smtClean="0"/>
              <a:pPr/>
              <a:t>‹#›</a:t>
            </a:fld>
            <a:endParaRPr lang="sr-Latn-RS" dirty="0"/>
          </a:p>
        </p:txBody>
      </p: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091351" y="60910"/>
            <a:ext cx="1927654" cy="338556"/>
          </a:xfrm>
          <a:prstGeom prst="rect">
            <a:avLst/>
          </a:prstGeom>
        </p:spPr>
      </p:pic>
      <p:graphicFrame>
        <p:nvGraphicFramePr>
          <p:cNvPr id="12" name="Content Placeholder 3">
            <a:extLst>
              <a:ext uri="{FF2B5EF4-FFF2-40B4-BE49-F238E27FC236}">
                <a16:creationId xmlns:a16="http://schemas.microsoft.com/office/drawing/2014/main" id="{C068A37D-29CE-3143-9685-3E757B766BAC}"/>
              </a:ext>
            </a:extLst>
          </p:cNvPr>
          <p:cNvGraphicFramePr>
            <a:graphicFrameLocks/>
          </p:cNvGraphicFramePr>
          <p:nvPr userDrawn="1">
            <p:extLst>
              <p:ext uri="{D42A27DB-BD31-4B8C-83A1-F6EECF244321}">
                <p14:modId xmlns:p14="http://schemas.microsoft.com/office/powerpoint/2010/main" val="2823881815"/>
              </p:ext>
            </p:extLst>
          </p:nvPr>
        </p:nvGraphicFramePr>
        <p:xfrm>
          <a:off x="838200" y="1734937"/>
          <a:ext cx="10515600" cy="3965575"/>
        </p:xfrm>
        <a:graphic>
          <a:graphicData uri="http://schemas.openxmlformats.org/drawingml/2006/chart">
            <c:chart xmlns:c="http://schemas.openxmlformats.org/drawingml/2006/chart" xmlns:r="http://schemas.openxmlformats.org/officeDocument/2006/relationships" r:id="rId4"/>
          </a:graphicData>
        </a:graphic>
      </p:graphicFrame>
      <p:sp>
        <p:nvSpPr>
          <p:cNvPr id="13" name="Title 1"/>
          <p:cNvSpPr>
            <a:spLocks noGrp="1"/>
          </p:cNvSpPr>
          <p:nvPr>
            <p:ph type="title" hasCustomPrompt="1"/>
          </p:nvPr>
        </p:nvSpPr>
        <p:spPr>
          <a:xfrm>
            <a:off x="838200" y="365125"/>
            <a:ext cx="10515600" cy="1325563"/>
          </a:xfrm>
        </p:spPr>
        <p:txBody>
          <a:bodyPr/>
          <a:lstStyle>
            <a:lvl1pPr>
              <a:defRPr>
                <a:solidFill>
                  <a:srgbClr val="1E578E"/>
                </a:solidFill>
              </a:defRPr>
            </a:lvl1pPr>
          </a:lstStyle>
          <a:p>
            <a:r>
              <a:rPr lang="sr-Cyrl-RS" dirty="0"/>
              <a:t>Графикон</a:t>
            </a:r>
            <a:endParaRPr lang="sr-Latn-RS" dirty="0"/>
          </a:p>
        </p:txBody>
      </p:sp>
    </p:spTree>
    <p:extLst>
      <p:ext uri="{BB962C8B-B14F-4D97-AF65-F5344CB8AC3E}">
        <p14:creationId xmlns:p14="http://schemas.microsoft.com/office/powerpoint/2010/main" val="8044942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atin typeface="Tw Cen MT (Body)"/>
              </a:defRPr>
            </a:lvl1pPr>
          </a:lstStyle>
          <a:p>
            <a:fld id="{D9CD9DD0-17BE-4D06-B789-47356A50A0A7}" type="datetime1">
              <a:rPr lang="sr-Latn-RS" smtClean="0"/>
              <a:pPr/>
              <a:t>13.10.2024.</a:t>
            </a:fld>
            <a:endParaRPr lang="sr-Latn-RS" dirty="0"/>
          </a:p>
        </p:txBody>
      </p:sp>
      <p:sp>
        <p:nvSpPr>
          <p:cNvPr id="3" name="Footer Placeholder 2"/>
          <p:cNvSpPr>
            <a:spLocks noGrp="1"/>
          </p:cNvSpPr>
          <p:nvPr>
            <p:ph type="ftr" sz="quarter" idx="11"/>
          </p:nvPr>
        </p:nvSpPr>
        <p:spPr/>
        <p:txBody>
          <a:bodyPr/>
          <a:lstStyle>
            <a:lvl1pPr>
              <a:defRPr>
                <a:latin typeface="Tw Cen MT (Body)"/>
              </a:defRPr>
            </a:lvl1pPr>
          </a:lstStyle>
          <a:p>
            <a:endParaRPr lang="sr-Latn-RS" dirty="0"/>
          </a:p>
        </p:txBody>
      </p:sp>
      <p:sp>
        <p:nvSpPr>
          <p:cNvPr id="7" name="Rectangle 6"/>
          <p:cNvSpPr/>
          <p:nvPr userDrawn="1"/>
        </p:nvSpPr>
        <p:spPr>
          <a:xfrm>
            <a:off x="0" y="0"/>
            <a:ext cx="156519" cy="6858000"/>
          </a:xfrm>
          <a:prstGeom prst="rect">
            <a:avLst/>
          </a:prstGeom>
          <a:solidFill>
            <a:srgbClr val="1E57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r-Latn-RS" b="0" cap="none" spc="0">
              <a:ln w="0"/>
              <a:solidFill>
                <a:schemeClr val="accent1"/>
              </a:solidFill>
              <a:effectLst>
                <a:outerShdw blurRad="38100" dist="25400" dir="5400000" algn="ctr" rotWithShape="0">
                  <a:srgbClr val="6E747A">
                    <a:alpha val="43000"/>
                  </a:srgbClr>
                </a:outerShdw>
              </a:effectLst>
            </a:endParaRP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74630" y="4543024"/>
            <a:ext cx="2917370" cy="2314976"/>
          </a:xfrm>
          <a:prstGeom prst="rect">
            <a:avLst/>
          </a:prstGeom>
        </p:spPr>
      </p:pic>
      <p:sp>
        <p:nvSpPr>
          <p:cNvPr id="9" name="Slide Number Placeholder 5"/>
          <p:cNvSpPr>
            <a:spLocks noGrp="1"/>
          </p:cNvSpPr>
          <p:nvPr>
            <p:ph type="sldNum" sz="quarter" idx="12"/>
          </p:nvPr>
        </p:nvSpPr>
        <p:spPr>
          <a:xfrm>
            <a:off x="11522549" y="6275819"/>
            <a:ext cx="469556" cy="365125"/>
          </a:xfrm>
        </p:spPr>
        <p:txBody>
          <a:bodyPr/>
          <a:lstStyle>
            <a:lvl1pPr algn="ctr">
              <a:defRPr sz="1400" b="1">
                <a:solidFill>
                  <a:srgbClr val="1E578E"/>
                </a:solidFill>
              </a:defRPr>
            </a:lvl1pPr>
          </a:lstStyle>
          <a:p>
            <a:fld id="{9E6A3A0C-5B1B-4859-8A9F-0D6B550C0C8D}" type="slidenum">
              <a:rPr lang="sr-Latn-RS" smtClean="0"/>
              <a:pPr/>
              <a:t>‹#›</a:t>
            </a:fld>
            <a:endParaRPr lang="sr-Latn-RS" dirty="0"/>
          </a:p>
        </p:txBody>
      </p:sp>
      <p:pic>
        <p:nvPicPr>
          <p:cNvPr id="10" name="Picture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091351" y="60910"/>
            <a:ext cx="1927654" cy="338556"/>
          </a:xfrm>
          <a:prstGeom prst="rect">
            <a:avLst/>
          </a:prstGeom>
        </p:spPr>
      </p:pic>
    </p:spTree>
    <p:extLst>
      <p:ext uri="{BB962C8B-B14F-4D97-AF65-F5344CB8AC3E}">
        <p14:creationId xmlns:p14="http://schemas.microsoft.com/office/powerpoint/2010/main" val="5786494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slideLayout" Target="../slideLayouts/slideLayout27.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5" Type="http://schemas.openxmlformats.org/officeDocument/2006/relationships/theme" Target="../theme/theme2.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slideLayout" Target="../slideLayouts/slideLayout2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sr-Latn-R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r-Latn-R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7415B9-F7E1-4329-86C5-BFD9CA71CB2B}" type="datetime1">
              <a:rPr lang="sr-Latn-RS" smtClean="0"/>
              <a:pPr/>
              <a:t>13.10.2024.</a:t>
            </a:fld>
            <a:endParaRPr lang="sr-Latn-R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r-Latn-R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6A3A0C-5B1B-4859-8A9F-0D6B550C0C8D}" type="slidenum">
              <a:rPr lang="sr-Latn-RS" smtClean="0"/>
              <a:pPr/>
              <a:t>‹#›</a:t>
            </a:fld>
            <a:endParaRPr lang="sr-Latn-RS"/>
          </a:p>
        </p:txBody>
      </p:sp>
    </p:spTree>
    <p:extLst>
      <p:ext uri="{BB962C8B-B14F-4D97-AF65-F5344CB8AC3E}">
        <p14:creationId xmlns:p14="http://schemas.microsoft.com/office/powerpoint/2010/main" val="16973569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61" r:id="rId7"/>
    <p:sldLayoutId id="2147483660" r:id="rId8"/>
    <p:sldLayoutId id="2147483655" r:id="rId9"/>
    <p:sldLayoutId id="2147483656" r:id="rId10"/>
    <p:sldLayoutId id="2147483657" r:id="rId11"/>
    <p:sldLayoutId id="2147483658" r:id="rId12"/>
    <p:sldLayoutId id="2147483659" r:id="rId13"/>
    <p:sldLayoutId id="2147483662" r:id="rId14"/>
  </p:sldLayoutIdLst>
  <p:hf hdr="0" ftr="0" dt="0"/>
  <p:txStyles>
    <p:titleStyle>
      <a:lvl1pPr algn="l" defTabSz="914400" rtl="0" eaLnBrk="1" latinLnBrk="0" hangingPunct="1">
        <a:lnSpc>
          <a:spcPct val="90000"/>
        </a:lnSpc>
        <a:spcBef>
          <a:spcPct val="0"/>
        </a:spcBef>
        <a:buNone/>
        <a:defRPr sz="3600" b="1" kern="1200">
          <a:solidFill>
            <a:srgbClr val="1E578E"/>
          </a:solidFill>
          <a:latin typeface="Tw Cen MT (Body)Body)"/>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Tw Cen MT (Body)Body)"/>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Tw Cen MT (Body)Body)"/>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w Cen MT (Body)Body)"/>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Tw Cen MT (Body)Body)"/>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Tw Cen MT (Body)Body)"/>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sr-Latn-R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r-Latn-R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7415B9-F7E1-4329-86C5-BFD9CA71CB2B}" type="datetime1">
              <a:rPr lang="sr-Latn-RS" smtClean="0">
                <a:solidFill>
                  <a:prstClr val="black">
                    <a:tint val="75000"/>
                  </a:prstClr>
                </a:solidFill>
              </a:rPr>
              <a:pPr/>
              <a:t>13.10.2024.</a:t>
            </a:fld>
            <a:endParaRPr lang="sr-Latn-R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r-Latn-R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6A3A0C-5B1B-4859-8A9F-0D6B550C0C8D}" type="slidenum">
              <a:rPr lang="sr-Latn-RS" smtClean="0">
                <a:solidFill>
                  <a:prstClr val="black">
                    <a:tint val="75000"/>
                  </a:prstClr>
                </a:solidFill>
              </a:rPr>
              <a:pPr/>
              <a:t>‹#›</a:t>
            </a:fld>
            <a:endParaRPr lang="sr-Latn-RS">
              <a:solidFill>
                <a:prstClr val="black">
                  <a:tint val="75000"/>
                </a:prstClr>
              </a:solidFill>
            </a:endParaRPr>
          </a:p>
        </p:txBody>
      </p:sp>
    </p:spTree>
    <p:extLst>
      <p:ext uri="{BB962C8B-B14F-4D97-AF65-F5344CB8AC3E}">
        <p14:creationId xmlns:p14="http://schemas.microsoft.com/office/powerpoint/2010/main" val="1697356979"/>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 id="2147483676" r:id="rId13"/>
    <p:sldLayoutId id="2147483677" r:id="rId14"/>
  </p:sldLayoutIdLst>
  <p:hf hdr="0" ftr="0" dt="0"/>
  <p:txStyles>
    <p:titleStyle>
      <a:lvl1pPr algn="l" defTabSz="914400" rtl="0" eaLnBrk="1" latinLnBrk="0" hangingPunct="1">
        <a:lnSpc>
          <a:spcPct val="90000"/>
        </a:lnSpc>
        <a:spcBef>
          <a:spcPct val="0"/>
        </a:spcBef>
        <a:buNone/>
        <a:defRPr sz="3600" b="1" kern="1200">
          <a:solidFill>
            <a:srgbClr val="1E578E"/>
          </a:solidFill>
          <a:latin typeface="Tw Cen MT (Body)Body)"/>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Tw Cen MT (Body)Body)"/>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Tw Cen MT (Body)Body)"/>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w Cen MT (Body)Body)"/>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Tw Cen MT (Body)Body)"/>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Tw Cen MT (Body)Body)"/>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9.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6.xml"/><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67245" y="3082835"/>
            <a:ext cx="9144000" cy="649195"/>
          </a:xfrm>
        </p:spPr>
        <p:txBody>
          <a:bodyPr>
            <a:normAutofit/>
          </a:bodyPr>
          <a:lstStyle/>
          <a:p>
            <a:r>
              <a:rPr lang="sr-Cyrl-RS" sz="4000" dirty="0">
                <a:latin typeface="Cambria" pitchFamily="18" charset="0"/>
                <a:ea typeface="Cambria" pitchFamily="18" charset="0"/>
              </a:rPr>
              <a:t>Инклузивни транспорт</a:t>
            </a:r>
            <a:endParaRPr lang="sr-Latn-RS" sz="4000" dirty="0">
              <a:latin typeface="Cambria" pitchFamily="18" charset="0"/>
              <a:ea typeface="Cambria" pitchFamily="18" charset="0"/>
            </a:endParaRPr>
          </a:p>
        </p:txBody>
      </p:sp>
      <p:sp>
        <p:nvSpPr>
          <p:cNvPr id="4" name="Text Placeholder 3"/>
          <p:cNvSpPr>
            <a:spLocks noGrp="1"/>
          </p:cNvSpPr>
          <p:nvPr>
            <p:ph type="body" idx="13"/>
          </p:nvPr>
        </p:nvSpPr>
        <p:spPr>
          <a:xfrm>
            <a:off x="1484812" y="6329848"/>
            <a:ext cx="9144000" cy="528152"/>
          </a:xfrm>
        </p:spPr>
        <p:txBody>
          <a:bodyPr>
            <a:normAutofit/>
          </a:bodyPr>
          <a:lstStyle/>
          <a:p>
            <a:r>
              <a:rPr lang="sr-Cyrl-RS" sz="2000" dirty="0">
                <a:latin typeface="Cambria" pitchFamily="18" charset="0"/>
                <a:ea typeface="Cambria" pitchFamily="18" charset="0"/>
              </a:rPr>
              <a:t>Београд, 2024. </a:t>
            </a:r>
            <a:endParaRPr lang="sr-Latn-RS" sz="2000" dirty="0">
              <a:latin typeface="Cambria" pitchFamily="18" charset="0"/>
              <a:ea typeface="Cambria" pitchFamily="18" charset="0"/>
            </a:endParaRPr>
          </a:p>
        </p:txBody>
      </p:sp>
      <p:sp>
        <p:nvSpPr>
          <p:cNvPr id="5" name="Subtitle 2"/>
          <p:cNvSpPr txBox="1">
            <a:spLocks/>
          </p:cNvSpPr>
          <p:nvPr/>
        </p:nvSpPr>
        <p:spPr>
          <a:xfrm>
            <a:off x="352698" y="4316140"/>
            <a:ext cx="4611189" cy="2058534"/>
          </a:xfrm>
          <a:prstGeom prst="rect">
            <a:avLst/>
          </a:prstGeom>
        </p:spPr>
        <p:txBody>
          <a:bodyPr vert="horz" lIns="91440" tIns="45720" rIns="91440" bIns="45720" rtlCol="0">
            <a:noAutofit/>
          </a:bodyPr>
          <a:lstStyle/>
          <a:p>
            <a:pPr marL="0" marR="0" lvl="0" indent="0" algn="just" defTabSz="914400" rtl="0" eaLnBrk="1" fontAlgn="auto" latinLnBrk="0" hangingPunct="1">
              <a:lnSpc>
                <a:spcPct val="90000"/>
              </a:lnSpc>
              <a:spcBef>
                <a:spcPts val="600"/>
              </a:spcBef>
              <a:spcAft>
                <a:spcPts val="600"/>
              </a:spcAft>
              <a:buClrTx/>
              <a:buSzTx/>
              <a:buFont typeface="Arial" panose="020B0604020202020204" pitchFamily="34" charset="0"/>
              <a:buNone/>
              <a:tabLst/>
              <a:defRPr/>
            </a:pPr>
            <a:br>
              <a:rPr lang="sr-Cyrl-RS" sz="2000" dirty="0">
                <a:solidFill>
                  <a:schemeClr val="bg1">
                    <a:lumMod val="50000"/>
                  </a:schemeClr>
                </a:solidFill>
                <a:latin typeface="Cambria" pitchFamily="18" charset="0"/>
                <a:ea typeface="Cambria" pitchFamily="18" charset="0"/>
              </a:rPr>
            </a:br>
            <a:r>
              <a:rPr lang="sr-Cyrl-RS" sz="2000" dirty="0">
                <a:solidFill>
                  <a:schemeClr val="bg1">
                    <a:lumMod val="50000"/>
                  </a:schemeClr>
                </a:solidFill>
                <a:latin typeface="Cambria" pitchFamily="18" charset="0"/>
                <a:ea typeface="Cambria" pitchFamily="18" charset="0"/>
              </a:rPr>
              <a:t>Предметни наставници:</a:t>
            </a:r>
          </a:p>
          <a:p>
            <a:pPr lvl="0" algn="just">
              <a:lnSpc>
                <a:spcPct val="90000"/>
              </a:lnSpc>
              <a:spcAft>
                <a:spcPts val="300"/>
              </a:spcAft>
            </a:pPr>
            <a:r>
              <a:rPr lang="en-US" sz="2000" dirty="0" err="1">
                <a:solidFill>
                  <a:schemeClr val="bg1">
                    <a:lumMod val="50000"/>
                  </a:schemeClr>
                </a:solidFill>
                <a:latin typeface="Cambria" pitchFamily="18" charset="0"/>
                <a:ea typeface="Cambria" pitchFamily="18" charset="0"/>
              </a:rPr>
              <a:t>Проф</a:t>
            </a:r>
            <a:r>
              <a:rPr lang="en-US" sz="2000" dirty="0">
                <a:solidFill>
                  <a:schemeClr val="bg1">
                    <a:lumMod val="50000"/>
                  </a:schemeClr>
                </a:solidFill>
                <a:latin typeface="Cambria" pitchFamily="18" charset="0"/>
                <a:ea typeface="Cambria" pitchFamily="18" charset="0"/>
              </a:rPr>
              <a:t>. </a:t>
            </a:r>
            <a:r>
              <a:rPr lang="en-US" sz="2000" dirty="0" err="1">
                <a:solidFill>
                  <a:schemeClr val="bg1">
                    <a:lumMod val="50000"/>
                  </a:schemeClr>
                </a:solidFill>
                <a:latin typeface="Cambria" pitchFamily="18" charset="0"/>
                <a:ea typeface="Cambria" pitchFamily="18" charset="0"/>
              </a:rPr>
              <a:t>др</a:t>
            </a:r>
            <a:r>
              <a:rPr lang="en-US" sz="2000" dirty="0">
                <a:solidFill>
                  <a:schemeClr val="bg1">
                    <a:lumMod val="50000"/>
                  </a:schemeClr>
                </a:solidFill>
                <a:latin typeface="Cambria" pitchFamily="18" charset="0"/>
                <a:ea typeface="Cambria" pitchFamily="18" charset="0"/>
              </a:rPr>
              <a:t> </a:t>
            </a:r>
            <a:r>
              <a:rPr lang="en-US" sz="2000" dirty="0" err="1">
                <a:solidFill>
                  <a:schemeClr val="bg1">
                    <a:lumMod val="50000"/>
                  </a:schemeClr>
                </a:solidFill>
                <a:latin typeface="Cambria" pitchFamily="18" charset="0"/>
                <a:ea typeface="Cambria" pitchFamily="18" charset="0"/>
              </a:rPr>
              <a:t>Радомир</a:t>
            </a:r>
            <a:r>
              <a:rPr lang="en-US" sz="2000" dirty="0">
                <a:solidFill>
                  <a:schemeClr val="bg1">
                    <a:lumMod val="50000"/>
                  </a:schemeClr>
                </a:solidFill>
                <a:latin typeface="Cambria" pitchFamily="18" charset="0"/>
                <a:ea typeface="Cambria" pitchFamily="18" charset="0"/>
              </a:rPr>
              <a:t> </a:t>
            </a:r>
            <a:r>
              <a:rPr lang="en-US" sz="2000" dirty="0" err="1">
                <a:solidFill>
                  <a:schemeClr val="bg1">
                    <a:lumMod val="50000"/>
                  </a:schemeClr>
                </a:solidFill>
                <a:latin typeface="Cambria" pitchFamily="18" charset="0"/>
                <a:ea typeface="Cambria" pitchFamily="18" charset="0"/>
              </a:rPr>
              <a:t>Мијаиловић</a:t>
            </a:r>
            <a:endParaRPr lang="sr-Cyrl-RS" sz="2000" dirty="0">
              <a:solidFill>
                <a:schemeClr val="bg1">
                  <a:lumMod val="50000"/>
                </a:schemeClr>
              </a:solidFill>
              <a:latin typeface="Cambria" pitchFamily="18" charset="0"/>
              <a:ea typeface="Cambria" pitchFamily="18" charset="0"/>
            </a:endParaRPr>
          </a:p>
          <a:p>
            <a:pPr lvl="0" algn="just">
              <a:lnSpc>
                <a:spcPct val="90000"/>
              </a:lnSpc>
              <a:spcAft>
                <a:spcPts val="300"/>
              </a:spcAft>
            </a:pPr>
            <a:r>
              <a:rPr lang="sr-Cyrl-RS" sz="2000" dirty="0">
                <a:solidFill>
                  <a:schemeClr val="bg1">
                    <a:lumMod val="50000"/>
                  </a:schemeClr>
                </a:solidFill>
                <a:latin typeface="Cambria" pitchFamily="18" charset="0"/>
                <a:ea typeface="Cambria" pitchFamily="18" charset="0"/>
              </a:rPr>
              <a:t>Проф. др Далибор Пешић</a:t>
            </a:r>
          </a:p>
          <a:p>
            <a:pPr lvl="0" algn="just">
              <a:lnSpc>
                <a:spcPct val="90000"/>
              </a:lnSpc>
              <a:spcAft>
                <a:spcPts val="300"/>
              </a:spcAft>
            </a:pPr>
            <a:r>
              <a:rPr lang="sr-Cyrl-RS" sz="2000" dirty="0">
                <a:solidFill>
                  <a:schemeClr val="bg1">
                    <a:lumMod val="50000"/>
                  </a:schemeClr>
                </a:solidFill>
                <a:latin typeface="Cambria" pitchFamily="18" charset="0"/>
                <a:ea typeface="Cambria" pitchFamily="18" charset="0"/>
              </a:rPr>
              <a:t>Доц. др Ђорђе Петровић</a:t>
            </a:r>
            <a:endParaRPr kumimoji="0" lang="sr-Latn-RS" sz="2000" b="0" i="0" u="none" strike="noStrike" kern="1200" cap="none" spc="0" normalizeH="0" baseline="0" noProof="0" dirty="0">
              <a:ln>
                <a:noFill/>
              </a:ln>
              <a:solidFill>
                <a:schemeClr val="bg1">
                  <a:lumMod val="50000"/>
                </a:schemeClr>
              </a:solidFill>
              <a:effectLst/>
              <a:uLnTx/>
              <a:uFillTx/>
              <a:latin typeface="Cambria" pitchFamily="18" charset="0"/>
              <a:ea typeface="Cambria" pitchFamily="18" charset="0"/>
            </a:endParaRPr>
          </a:p>
        </p:txBody>
      </p:sp>
      <p:sp>
        <p:nvSpPr>
          <p:cNvPr id="3" name="Rectangle 2">
            <a:extLst>
              <a:ext uri="{FF2B5EF4-FFF2-40B4-BE49-F238E27FC236}">
                <a16:creationId xmlns:a16="http://schemas.microsoft.com/office/drawing/2014/main" id="{C749BAD1-2DCB-47B6-8086-E2B55B212E55}"/>
              </a:ext>
            </a:extLst>
          </p:cNvPr>
          <p:cNvSpPr/>
          <p:nvPr/>
        </p:nvSpPr>
        <p:spPr>
          <a:xfrm>
            <a:off x="376646" y="2204498"/>
            <a:ext cx="11438708" cy="553998"/>
          </a:xfrm>
          <a:prstGeom prst="rect">
            <a:avLst/>
          </a:prstGeom>
        </p:spPr>
        <p:txBody>
          <a:bodyPr wrap="square">
            <a:spAutoFit/>
          </a:bodyPr>
          <a:lstStyle/>
          <a:p>
            <a:pPr algn="just"/>
            <a:r>
              <a:rPr lang="sr-Cyrl-RS" sz="3000" b="1" i="1" dirty="0">
                <a:solidFill>
                  <a:schemeClr val="tx2">
                    <a:lumMod val="50000"/>
                  </a:schemeClr>
                </a:solidFill>
                <a:latin typeface="Cambria" pitchFamily="18" charset="0"/>
                <a:ea typeface="Cambria" pitchFamily="18" charset="0"/>
              </a:rPr>
              <a:t>Предмет: Безбедност особа са инвалидитетом у саобраћају</a:t>
            </a:r>
            <a:endParaRPr lang="en-US" sz="3000" b="1" i="1" dirty="0">
              <a:solidFill>
                <a:schemeClr val="tx2">
                  <a:lumMod val="50000"/>
                </a:schemeClr>
              </a:solidFill>
            </a:endParaRPr>
          </a:p>
        </p:txBody>
      </p:sp>
    </p:spTree>
    <p:extLst>
      <p:ext uri="{BB962C8B-B14F-4D97-AF65-F5344CB8AC3E}">
        <p14:creationId xmlns:p14="http://schemas.microsoft.com/office/powerpoint/2010/main" val="2750434249"/>
      </p:ext>
    </p:extLst>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Bottom)">
                                      <p:cBhvr>
                                        <p:cTn id="7" dur="500"/>
                                        <p:tgtEl>
                                          <p:spTgt spid="2"/>
                                        </p:tgtEl>
                                      </p:cBhvr>
                                    </p:animEffect>
                                  </p:childTnLst>
                                </p:cTn>
                              </p:par>
                              <p:par>
                                <p:cTn id="8" presetID="12" presetClass="entr" presetSubtype="4"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slide(fromBottom)">
                                      <p:cBhvr>
                                        <p:cTn id="10" dur="500"/>
                                        <p:tgtEl>
                                          <p:spTgt spid="5"/>
                                        </p:tgtEl>
                                      </p:cBhvr>
                                    </p:animEffect>
                                  </p:childTnLst>
                                </p:cTn>
                              </p:par>
                              <p:par>
                                <p:cTn id="11" presetID="12" presetClass="entr" presetSubtype="4" fill="hold" grpId="0" nodeType="with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Effect transition="in" filter="slide(fromBottom)">
                                      <p:cBhvr>
                                        <p:cTn id="13" dur="500"/>
                                        <p:tgtEl>
                                          <p:spTgt spid="4">
                                            <p:txEl>
                                              <p:pRg st="0" end="0"/>
                                            </p:txEl>
                                          </p:spTgt>
                                        </p:tgtEl>
                                      </p:cBhvr>
                                    </p:animEffect>
                                  </p:childTnLst>
                                </p:cTn>
                              </p:par>
                              <p:par>
                                <p:cTn id="14" presetID="12" presetClass="entr" presetSubtype="4" fill="hold" grpId="0" nodeType="withEffect">
                                  <p:stCondLst>
                                    <p:cond delay="0"/>
                                  </p:stCondLst>
                                  <p:childTnLst>
                                    <p:set>
                                      <p:cBhvr>
                                        <p:cTn id="15" dur="1" fill="hold">
                                          <p:stCondLst>
                                            <p:cond delay="0"/>
                                          </p:stCondLst>
                                        </p:cTn>
                                        <p:tgtEl>
                                          <p:spTgt spid="3"/>
                                        </p:tgtEl>
                                        <p:attrNameLst>
                                          <p:attrName>style.visibility</p:attrName>
                                        </p:attrNameLst>
                                      </p:cBhvr>
                                      <p:to>
                                        <p:strVal val="visible"/>
                                      </p:to>
                                    </p:set>
                                    <p:animEffect transition="in" filter="slide(fromBottom)">
                                      <p:cBhvr>
                                        <p:cTn id="16"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P spid="5" grpId="0"/>
      <p:bldP spid="3"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28748" y="352062"/>
            <a:ext cx="10226040" cy="1032601"/>
          </a:xfrm>
        </p:spPr>
        <p:txBody>
          <a:bodyPr>
            <a:noAutofit/>
          </a:bodyPr>
          <a:lstStyle/>
          <a:p>
            <a:r>
              <a:rPr lang="en-US" sz="4000" dirty="0">
                <a:latin typeface="Cambria" pitchFamily="18" charset="0"/>
                <a:ea typeface="Cambria" pitchFamily="18" charset="0"/>
              </a:rPr>
              <a:t>2.4. </a:t>
            </a:r>
            <a:r>
              <a:rPr lang="sr-Cyrl-RS" sz="4000" dirty="0">
                <a:latin typeface="Cambria" pitchFamily="18" charset="0"/>
                <a:ea typeface="Cambria" pitchFamily="18" charset="0"/>
              </a:rPr>
              <a:t>Дизајн за све и Универзални дизајн</a:t>
            </a:r>
            <a:br>
              <a:rPr lang="en-US" sz="4000" dirty="0">
                <a:latin typeface="Cambria" pitchFamily="18" charset="0"/>
                <a:ea typeface="Cambria" pitchFamily="18" charset="0"/>
              </a:rPr>
            </a:br>
            <a:endParaRPr lang="en-US" sz="4000" dirty="0">
              <a:latin typeface="Cambria" pitchFamily="18" charset="0"/>
              <a:ea typeface="Cambria" pitchFamily="18" charset="0"/>
            </a:endParaRPr>
          </a:p>
        </p:txBody>
      </p:sp>
      <p:sp>
        <p:nvSpPr>
          <p:cNvPr id="2" name="Slide Number Placeholder 1"/>
          <p:cNvSpPr>
            <a:spLocks noGrp="1"/>
          </p:cNvSpPr>
          <p:nvPr>
            <p:ph type="sldNum" sz="quarter" idx="12"/>
          </p:nvPr>
        </p:nvSpPr>
        <p:spPr/>
        <p:txBody>
          <a:bodyPr/>
          <a:lstStyle/>
          <a:p>
            <a:fld id="{9E6A3A0C-5B1B-4859-8A9F-0D6B550C0C8D}" type="slidenum">
              <a:rPr lang="sr-Latn-RS" smtClean="0"/>
              <a:pPr/>
              <a:t>10</a:t>
            </a:fld>
            <a:endParaRPr lang="sr-Latn-RS" dirty="0"/>
          </a:p>
        </p:txBody>
      </p:sp>
      <p:sp>
        <p:nvSpPr>
          <p:cNvPr id="4" name="Rectangle 3"/>
          <p:cNvSpPr/>
          <p:nvPr/>
        </p:nvSpPr>
        <p:spPr>
          <a:xfrm>
            <a:off x="261258" y="1101860"/>
            <a:ext cx="11743508" cy="1015663"/>
          </a:xfrm>
          <a:prstGeom prst="rect">
            <a:avLst/>
          </a:prstGeom>
        </p:spPr>
        <p:txBody>
          <a:bodyPr wrap="square">
            <a:spAutoFit/>
          </a:bodyPr>
          <a:lstStyle/>
          <a:p>
            <a:pPr algn="just"/>
            <a:r>
              <a:rPr lang="sr-Cyrl-RS" sz="2000" dirty="0">
                <a:latin typeface="Cambria" pitchFamily="18" charset="0"/>
                <a:ea typeface="Cambria" pitchFamily="18" charset="0"/>
              </a:rPr>
              <a:t>Појам </a:t>
            </a:r>
            <a:r>
              <a:rPr lang="sr-Cyrl-RS" sz="2000" b="1" dirty="0">
                <a:latin typeface="Cambria" pitchFamily="18" charset="0"/>
                <a:ea typeface="Cambria" pitchFamily="18" charset="0"/>
              </a:rPr>
              <a:t>Универзални дизајн</a:t>
            </a:r>
            <a:r>
              <a:rPr lang="sr-Cyrl-RS" sz="2000" dirty="0">
                <a:latin typeface="Cambria" pitchFamily="18" charset="0"/>
                <a:ea typeface="Cambria" pitchFamily="18" charset="0"/>
              </a:rPr>
              <a:t> први пут је дефинисан од стране америчког архитекте Роналда Мејса и подразумевао је „</a:t>
            </a:r>
            <a:r>
              <a:rPr lang="sr-Cyrl-RS" sz="2000" i="1" dirty="0">
                <a:latin typeface="Cambria" pitchFamily="18" charset="0"/>
                <a:ea typeface="Cambria" pitchFamily="18" charset="0"/>
              </a:rPr>
              <a:t>креирање производа и животног окружења тако да буду употребљиви од стране свих људи, у највећој могућој мери, без потребе за прилагођавањем или специјализованим дизајном“</a:t>
            </a:r>
            <a:r>
              <a:rPr lang="sr-Cyrl-RS" sz="2000" dirty="0">
                <a:latin typeface="Cambria" pitchFamily="18" charset="0"/>
                <a:ea typeface="Cambria" pitchFamily="18" charset="0"/>
              </a:rPr>
              <a:t> </a:t>
            </a:r>
            <a:r>
              <a:rPr lang="en-US" sz="2000" dirty="0">
                <a:latin typeface="Cambria" pitchFamily="18" charset="0"/>
                <a:ea typeface="Cambria" pitchFamily="18" charset="0"/>
              </a:rPr>
              <a:t>.</a:t>
            </a:r>
          </a:p>
        </p:txBody>
      </p:sp>
      <p:sp>
        <p:nvSpPr>
          <p:cNvPr id="1025" name="Rectangle 1"/>
          <p:cNvSpPr>
            <a:spLocks noChangeArrowheads="1"/>
          </p:cNvSpPr>
          <p:nvPr/>
        </p:nvSpPr>
        <p:spPr bwMode="auto">
          <a:xfrm>
            <a:off x="195943" y="2140379"/>
            <a:ext cx="11756571" cy="28623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ts val="1200"/>
              </a:spcBef>
              <a:spcAft>
                <a:spcPts val="1200"/>
              </a:spcAft>
              <a:buClrTx/>
              <a:buSzTx/>
              <a:buFontTx/>
              <a:buNone/>
              <a:tabLst/>
            </a:pP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Слична</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дефиниција</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наводи</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се</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и у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Конвенцији</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о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правима</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особа</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са</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инвалидитетом</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Уједињених</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Нација</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проширена</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креирањем</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програма</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и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услуга</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поред</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производа</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и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животног</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окружења</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У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оквиру</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поменуте</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Конвенције</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посебно</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се</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наглашава</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да</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Универзални</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дизајн</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не</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искључује</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коришћење</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помоћн</a:t>
            </a:r>
            <a:r>
              <a:rPr kumimoji="0" lang="sr-Cyrl-R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их</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уређај</a:t>
            </a:r>
            <a:r>
              <a:rPr kumimoji="0" lang="sr-Cyrl-R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а</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за</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одређене</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групе</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особа</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са</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инвалидитетом</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када</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је</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то</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потребно</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p>
          <a:p>
            <a:pPr marL="0" marR="0" lvl="0" indent="0" algn="just" defTabSz="914400" rtl="0" eaLnBrk="1" fontAlgn="base" latinLnBrk="0" hangingPunct="1">
              <a:lnSpc>
                <a:spcPct val="100000"/>
              </a:lnSpc>
              <a:spcBef>
                <a:spcPts val="1200"/>
              </a:spcBef>
              <a:spcAft>
                <a:spcPts val="1200"/>
              </a:spcAft>
              <a:buClrTx/>
              <a:buSzTx/>
              <a:buFontTx/>
              <a:buNone/>
              <a:tabLst/>
            </a:pP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У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оквиру</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ових</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дефиниција</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посебан</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проблем</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представљало</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је</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разумевање</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појмова</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1" u="none" strike="noStrike" cap="none" normalizeH="0" baseline="0" dirty="0" err="1">
                <a:ln>
                  <a:noFill/>
                </a:ln>
                <a:solidFill>
                  <a:schemeClr val="tx1"/>
                </a:solidFill>
                <a:effectLst/>
                <a:latin typeface="Cambria" pitchFamily="18" charset="0"/>
                <a:ea typeface="Cambria" pitchFamily="18" charset="0"/>
                <a:cs typeface="Times New Roman" pitchFamily="18" charset="0"/>
              </a:rPr>
              <a:t>свих</a:t>
            </a:r>
            <a:r>
              <a:rPr kumimoji="0" lang="en-US" sz="2000" b="0" i="1"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1" u="none" strike="noStrike" cap="none" normalizeH="0" baseline="0" dirty="0" err="1">
                <a:ln>
                  <a:noFill/>
                </a:ln>
                <a:solidFill>
                  <a:schemeClr val="tx1"/>
                </a:solidFill>
                <a:effectLst/>
                <a:latin typeface="Cambria" pitchFamily="18" charset="0"/>
                <a:ea typeface="Cambria" pitchFamily="18" charset="0"/>
                <a:cs typeface="Times New Roman" pitchFamily="18" charset="0"/>
              </a:rPr>
              <a:t>људи</a:t>
            </a:r>
            <a:r>
              <a:rPr kumimoji="0" lang="en-US" sz="2000" b="0" i="1" u="none" strike="noStrike" cap="none" normalizeH="0" baseline="0" dirty="0">
                <a:ln>
                  <a:noFill/>
                </a:ln>
                <a:solidFill>
                  <a:schemeClr val="tx1"/>
                </a:solidFill>
                <a:effectLst/>
                <a:latin typeface="Cambria" pitchFamily="18" charset="0"/>
                <a:ea typeface="Cambria" pitchFamily="18" charset="0"/>
                <a:cs typeface="Times New Roman" pitchFamily="18" charset="0"/>
              </a:rPr>
              <a:t>, у </a:t>
            </a:r>
            <a:r>
              <a:rPr kumimoji="0" lang="en-US" sz="2000" b="0" i="1" u="none" strike="noStrike" cap="none" normalizeH="0" baseline="0" dirty="0" err="1">
                <a:ln>
                  <a:noFill/>
                </a:ln>
                <a:solidFill>
                  <a:schemeClr val="tx1"/>
                </a:solidFill>
                <a:effectLst/>
                <a:latin typeface="Cambria" pitchFamily="18" charset="0"/>
                <a:ea typeface="Cambria" pitchFamily="18" charset="0"/>
                <a:cs typeface="Times New Roman" pitchFamily="18" charset="0"/>
              </a:rPr>
              <a:t>највећој</a:t>
            </a:r>
            <a:r>
              <a:rPr kumimoji="0" lang="en-US" sz="2000" b="0" i="1"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1" u="none" strike="noStrike" cap="none" normalizeH="0" baseline="0" dirty="0" err="1">
                <a:ln>
                  <a:noFill/>
                </a:ln>
                <a:solidFill>
                  <a:schemeClr val="tx1"/>
                </a:solidFill>
                <a:effectLst/>
                <a:latin typeface="Cambria" pitchFamily="18" charset="0"/>
                <a:ea typeface="Cambria" pitchFamily="18" charset="0"/>
                <a:cs typeface="Times New Roman" pitchFamily="18" charset="0"/>
              </a:rPr>
              <a:t>могућој</a:t>
            </a:r>
            <a:r>
              <a:rPr kumimoji="0" lang="en-US" sz="2000" b="0" i="1"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1" u="none" strike="noStrike" cap="none" normalizeH="0" baseline="0" dirty="0" err="1">
                <a:ln>
                  <a:noFill/>
                </a:ln>
                <a:solidFill>
                  <a:schemeClr val="tx1"/>
                </a:solidFill>
                <a:effectLst/>
                <a:latin typeface="Cambria" pitchFamily="18" charset="0"/>
                <a:ea typeface="Cambria" pitchFamily="18" charset="0"/>
                <a:cs typeface="Times New Roman" pitchFamily="18" charset="0"/>
              </a:rPr>
              <a:t>мери</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па</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су</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Штајнфелд</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и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Мејсел</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предложили</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следећу</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дефиницију</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1" i="0" u="none" strike="noStrike" cap="none" normalizeH="0" baseline="0" dirty="0">
                <a:ln>
                  <a:noFill/>
                </a:ln>
                <a:solidFill>
                  <a:schemeClr val="tx1"/>
                </a:solidFill>
                <a:effectLst/>
                <a:latin typeface="Cambria" pitchFamily="18" charset="0"/>
                <a:ea typeface="Cambria" pitchFamily="18" charset="0"/>
                <a:cs typeface="Times New Roman" pitchFamily="18" charset="0"/>
              </a:rPr>
              <a:t>„</a:t>
            </a:r>
            <a:r>
              <a:rPr kumimoji="0" lang="en-US" sz="2000" b="1" i="1" u="none" strike="noStrike" cap="none" normalizeH="0" baseline="0" dirty="0" err="1">
                <a:ln>
                  <a:noFill/>
                </a:ln>
                <a:solidFill>
                  <a:schemeClr val="tx1"/>
                </a:solidFill>
                <a:effectLst/>
                <a:latin typeface="Cambria" pitchFamily="18" charset="0"/>
                <a:ea typeface="Cambria" pitchFamily="18" charset="0"/>
                <a:cs typeface="Times New Roman" pitchFamily="18" charset="0"/>
              </a:rPr>
              <a:t>Универзални</a:t>
            </a:r>
            <a:r>
              <a:rPr kumimoji="0" lang="en-US" sz="2000" b="1" i="1"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1" i="1" u="none" strike="noStrike" cap="none" normalizeH="0" baseline="0" dirty="0" err="1">
                <a:ln>
                  <a:noFill/>
                </a:ln>
                <a:solidFill>
                  <a:schemeClr val="tx1"/>
                </a:solidFill>
                <a:effectLst/>
                <a:latin typeface="Cambria" pitchFamily="18" charset="0"/>
                <a:ea typeface="Cambria" pitchFamily="18" charset="0"/>
                <a:cs typeface="Times New Roman" pitchFamily="18" charset="0"/>
              </a:rPr>
              <a:t>дизајн</a:t>
            </a:r>
            <a:r>
              <a:rPr kumimoji="0" lang="en-US" sz="2000" b="1" i="1"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1" i="1" u="none" strike="noStrike" cap="none" normalizeH="0" baseline="0" dirty="0" err="1">
                <a:ln>
                  <a:noFill/>
                </a:ln>
                <a:solidFill>
                  <a:schemeClr val="tx1"/>
                </a:solidFill>
                <a:effectLst/>
                <a:latin typeface="Cambria" pitchFamily="18" charset="0"/>
                <a:ea typeface="Cambria" pitchFamily="18" charset="0"/>
                <a:cs typeface="Times New Roman" pitchFamily="18" charset="0"/>
              </a:rPr>
              <a:t>је</a:t>
            </a:r>
            <a:r>
              <a:rPr kumimoji="0" lang="en-US" sz="2000" b="1" i="1"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1" i="1" u="none" strike="noStrike" cap="none" normalizeH="0" baseline="0" dirty="0" err="1">
                <a:ln>
                  <a:noFill/>
                </a:ln>
                <a:solidFill>
                  <a:schemeClr val="tx1"/>
                </a:solidFill>
                <a:effectLst/>
                <a:latin typeface="Cambria" pitchFamily="18" charset="0"/>
                <a:ea typeface="Cambria" pitchFamily="18" charset="0"/>
                <a:cs typeface="Times New Roman" pitchFamily="18" charset="0"/>
              </a:rPr>
              <a:t>процес</a:t>
            </a:r>
            <a:r>
              <a:rPr kumimoji="0" lang="en-US" sz="2000" b="1" i="1"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1" i="1" u="none" strike="noStrike" cap="none" normalizeH="0" baseline="0" dirty="0" err="1">
                <a:ln>
                  <a:noFill/>
                </a:ln>
                <a:solidFill>
                  <a:schemeClr val="tx1"/>
                </a:solidFill>
                <a:effectLst/>
                <a:latin typeface="Cambria" pitchFamily="18" charset="0"/>
                <a:ea typeface="Cambria" pitchFamily="18" charset="0"/>
                <a:cs typeface="Times New Roman" pitchFamily="18" charset="0"/>
              </a:rPr>
              <a:t>који</a:t>
            </a:r>
            <a:r>
              <a:rPr kumimoji="0" lang="en-US" sz="2000" b="1" i="1"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1" i="1" u="none" strike="noStrike" cap="none" normalizeH="0" baseline="0" dirty="0" err="1">
                <a:ln>
                  <a:noFill/>
                </a:ln>
                <a:solidFill>
                  <a:schemeClr val="tx1"/>
                </a:solidFill>
                <a:effectLst/>
                <a:latin typeface="Cambria" pitchFamily="18" charset="0"/>
                <a:ea typeface="Cambria" pitchFamily="18" charset="0"/>
                <a:cs typeface="Times New Roman" pitchFamily="18" charset="0"/>
              </a:rPr>
              <a:t>омогућава</a:t>
            </a:r>
            <a:r>
              <a:rPr kumimoji="0" lang="en-US" sz="2000" b="1" i="1" u="none" strike="noStrike" cap="none" normalizeH="0" baseline="0" dirty="0">
                <a:ln>
                  <a:noFill/>
                </a:ln>
                <a:solidFill>
                  <a:schemeClr val="tx1"/>
                </a:solidFill>
                <a:effectLst/>
                <a:latin typeface="Cambria" pitchFamily="18" charset="0"/>
                <a:ea typeface="Cambria" pitchFamily="18" charset="0"/>
                <a:cs typeface="Times New Roman" pitchFamily="18" charset="0"/>
              </a:rPr>
              <a:t> и </a:t>
            </a:r>
            <a:r>
              <a:rPr kumimoji="0" lang="en-US" sz="2000" b="1" i="1" u="none" strike="noStrike" cap="none" normalizeH="0" baseline="0" dirty="0" err="1">
                <a:ln>
                  <a:noFill/>
                </a:ln>
                <a:solidFill>
                  <a:schemeClr val="tx1"/>
                </a:solidFill>
                <a:effectLst/>
                <a:latin typeface="Cambria" pitchFamily="18" charset="0"/>
                <a:ea typeface="Cambria" pitchFamily="18" charset="0"/>
                <a:cs typeface="Times New Roman" pitchFamily="18" charset="0"/>
              </a:rPr>
              <a:t>оснажује</a:t>
            </a:r>
            <a:r>
              <a:rPr kumimoji="0" lang="en-US" sz="2000" b="1" i="1"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1" i="1" u="none" strike="noStrike" cap="none" normalizeH="0" baseline="0" dirty="0" err="1">
                <a:ln>
                  <a:noFill/>
                </a:ln>
                <a:solidFill>
                  <a:schemeClr val="tx1"/>
                </a:solidFill>
                <a:effectLst/>
                <a:latin typeface="Cambria" pitchFamily="18" charset="0"/>
                <a:ea typeface="Cambria" pitchFamily="18" charset="0"/>
                <a:cs typeface="Times New Roman" pitchFamily="18" charset="0"/>
              </a:rPr>
              <a:t>различите</a:t>
            </a:r>
            <a:r>
              <a:rPr kumimoji="0" lang="en-US" sz="2000" b="1" i="1"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1" i="1" u="none" strike="noStrike" cap="none" normalizeH="0" baseline="0" dirty="0" err="1">
                <a:ln>
                  <a:noFill/>
                </a:ln>
                <a:solidFill>
                  <a:schemeClr val="tx1"/>
                </a:solidFill>
                <a:effectLst/>
                <a:latin typeface="Cambria" pitchFamily="18" charset="0"/>
                <a:ea typeface="Cambria" pitchFamily="18" charset="0"/>
                <a:cs typeface="Times New Roman" pitchFamily="18" charset="0"/>
              </a:rPr>
              <a:t>групе</a:t>
            </a:r>
            <a:r>
              <a:rPr kumimoji="0" lang="en-US" sz="2000" b="1" i="1"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1" i="1" u="none" strike="noStrike" cap="none" normalizeH="0" baseline="0" dirty="0" err="1">
                <a:ln>
                  <a:noFill/>
                </a:ln>
                <a:solidFill>
                  <a:schemeClr val="tx1"/>
                </a:solidFill>
                <a:effectLst/>
                <a:latin typeface="Cambria" pitchFamily="18" charset="0"/>
                <a:ea typeface="Cambria" pitchFamily="18" charset="0"/>
                <a:cs typeface="Times New Roman" pitchFamily="18" charset="0"/>
              </a:rPr>
              <a:t>људи</a:t>
            </a:r>
            <a:r>
              <a:rPr kumimoji="0" lang="en-US" sz="2000" b="1" i="1"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1" i="1" u="none" strike="noStrike" cap="none" normalizeH="0" baseline="0" dirty="0" err="1">
                <a:ln>
                  <a:noFill/>
                </a:ln>
                <a:solidFill>
                  <a:schemeClr val="tx1"/>
                </a:solidFill>
                <a:effectLst/>
                <a:latin typeface="Cambria" pitchFamily="18" charset="0"/>
                <a:ea typeface="Cambria" pitchFamily="18" charset="0"/>
                <a:cs typeface="Times New Roman" pitchFamily="18" charset="0"/>
              </a:rPr>
              <a:t>кроз</a:t>
            </a:r>
            <a:r>
              <a:rPr kumimoji="0" lang="en-US" sz="2000" b="1" i="1"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1" i="1" u="none" strike="noStrike" cap="none" normalizeH="0" baseline="0" dirty="0" err="1">
                <a:ln>
                  <a:noFill/>
                </a:ln>
                <a:solidFill>
                  <a:schemeClr val="tx1"/>
                </a:solidFill>
                <a:effectLst/>
                <a:latin typeface="Cambria" pitchFamily="18" charset="0"/>
                <a:ea typeface="Cambria" pitchFamily="18" charset="0"/>
                <a:cs typeface="Times New Roman" pitchFamily="18" charset="0"/>
              </a:rPr>
              <a:t>побољшање</a:t>
            </a:r>
            <a:r>
              <a:rPr kumimoji="0" lang="en-US" sz="2000" b="1" i="1"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1" i="1" u="none" strike="noStrike" cap="none" normalizeH="0" baseline="0" dirty="0" err="1">
                <a:ln>
                  <a:noFill/>
                </a:ln>
                <a:solidFill>
                  <a:schemeClr val="tx1"/>
                </a:solidFill>
                <a:effectLst/>
                <a:latin typeface="Cambria" pitchFamily="18" charset="0"/>
                <a:ea typeface="Cambria" pitchFamily="18" charset="0"/>
                <a:cs typeface="Times New Roman" pitchFamily="18" charset="0"/>
              </a:rPr>
              <a:t>њихових</a:t>
            </a:r>
            <a:r>
              <a:rPr kumimoji="0" lang="en-US" sz="2000" b="1" i="1"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1" i="1" u="none" strike="noStrike" cap="none" normalizeH="0" baseline="0" dirty="0" err="1">
                <a:ln>
                  <a:noFill/>
                </a:ln>
                <a:solidFill>
                  <a:schemeClr val="tx1"/>
                </a:solidFill>
                <a:effectLst/>
                <a:latin typeface="Cambria" pitchFamily="18" charset="0"/>
                <a:ea typeface="Cambria" pitchFamily="18" charset="0"/>
                <a:cs typeface="Times New Roman" pitchFamily="18" charset="0"/>
              </a:rPr>
              <a:t>перформанси</a:t>
            </a:r>
            <a:r>
              <a:rPr kumimoji="0" lang="en-US" sz="2000" b="1" i="1"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1" i="1" u="none" strike="noStrike" cap="none" normalizeH="0" baseline="0" dirty="0" err="1">
                <a:ln>
                  <a:noFill/>
                </a:ln>
                <a:solidFill>
                  <a:schemeClr val="tx1"/>
                </a:solidFill>
                <a:effectLst/>
                <a:latin typeface="Cambria" pitchFamily="18" charset="0"/>
                <a:ea typeface="Cambria" pitchFamily="18" charset="0"/>
                <a:cs typeface="Times New Roman" pitchFamily="18" charset="0"/>
              </a:rPr>
              <a:t>здравља</a:t>
            </a:r>
            <a:r>
              <a:rPr kumimoji="0" lang="en-US" sz="2000" b="1" i="1"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1" i="1" u="none" strike="noStrike" cap="none" normalizeH="0" baseline="0" dirty="0" err="1">
                <a:ln>
                  <a:noFill/>
                </a:ln>
                <a:solidFill>
                  <a:schemeClr val="tx1"/>
                </a:solidFill>
                <a:effectLst/>
                <a:latin typeface="Cambria" pitchFamily="18" charset="0"/>
                <a:ea typeface="Cambria" pitchFamily="18" charset="0"/>
                <a:cs typeface="Times New Roman" pitchFamily="18" charset="0"/>
              </a:rPr>
              <a:t>добробити</a:t>
            </a:r>
            <a:r>
              <a:rPr kumimoji="0" lang="en-US" sz="2000" b="1" i="1" u="none" strike="noStrike" cap="none" normalizeH="0" baseline="0" dirty="0">
                <a:ln>
                  <a:noFill/>
                </a:ln>
                <a:solidFill>
                  <a:schemeClr val="tx1"/>
                </a:solidFill>
                <a:effectLst/>
                <a:latin typeface="Cambria" pitchFamily="18" charset="0"/>
                <a:ea typeface="Cambria" pitchFamily="18" charset="0"/>
                <a:cs typeface="Times New Roman" pitchFamily="18" charset="0"/>
              </a:rPr>
              <a:t> и </a:t>
            </a:r>
            <a:r>
              <a:rPr kumimoji="0" lang="en-US" sz="2000" b="1" i="1" u="none" strike="noStrike" cap="none" normalizeH="0" baseline="0" dirty="0" err="1">
                <a:ln>
                  <a:noFill/>
                </a:ln>
                <a:solidFill>
                  <a:schemeClr val="tx1"/>
                </a:solidFill>
                <a:effectLst/>
                <a:latin typeface="Cambria" pitchFamily="18" charset="0"/>
                <a:ea typeface="Cambria" pitchFamily="18" charset="0"/>
                <a:cs typeface="Times New Roman" pitchFamily="18" charset="0"/>
              </a:rPr>
              <a:t>учешће</a:t>
            </a:r>
            <a:r>
              <a:rPr kumimoji="0" lang="en-US" sz="2000" b="1" i="1" u="none" strike="noStrike" cap="none" normalizeH="0" baseline="0" dirty="0">
                <a:ln>
                  <a:noFill/>
                </a:ln>
                <a:solidFill>
                  <a:schemeClr val="tx1"/>
                </a:solidFill>
                <a:effectLst/>
                <a:latin typeface="Cambria" pitchFamily="18" charset="0"/>
                <a:ea typeface="Cambria" pitchFamily="18" charset="0"/>
                <a:cs typeface="Times New Roman" pitchFamily="18" charset="0"/>
              </a:rPr>
              <a:t> у </a:t>
            </a:r>
            <a:r>
              <a:rPr kumimoji="0" lang="en-US" sz="2000" b="1" i="1" u="none" strike="noStrike" cap="none" normalizeH="0" baseline="0" dirty="0" err="1">
                <a:ln>
                  <a:noFill/>
                </a:ln>
                <a:solidFill>
                  <a:schemeClr val="tx1"/>
                </a:solidFill>
                <a:effectLst/>
                <a:latin typeface="Cambria" pitchFamily="18" charset="0"/>
                <a:ea typeface="Cambria" pitchFamily="18" charset="0"/>
                <a:cs typeface="Times New Roman" pitchFamily="18" charset="0"/>
              </a:rPr>
              <a:t>друштву</a:t>
            </a:r>
            <a:r>
              <a:rPr kumimoji="0" lang="en-US" sz="2000" b="1" i="0" u="none" strike="noStrike" cap="none" normalizeH="0" baseline="0" dirty="0">
                <a:ln>
                  <a:noFill/>
                </a:ln>
                <a:solidFill>
                  <a:schemeClr val="tx1"/>
                </a:solidFill>
                <a:effectLst/>
                <a:latin typeface="Cambria" pitchFamily="18" charset="0"/>
                <a:ea typeface="Cambria" pitchFamily="18" charset="0"/>
                <a:cs typeface="Times New Roman" pitchFamily="18" charset="0"/>
              </a:rPr>
              <a:t>“</a:t>
            </a:r>
            <a:r>
              <a:rPr lang="en-US" sz="2000" dirty="0">
                <a:latin typeface="Cambria" pitchFamily="18" charset="0"/>
                <a:ea typeface="Cambria" pitchFamily="18" charset="0"/>
                <a:cs typeface="Times New Roman" pitchFamily="18" charset="0"/>
              </a:rPr>
              <a:t>.</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endParaRPr kumimoji="0" lang="en-US" sz="3200" b="0" i="0" u="none" strike="noStrike" cap="none" normalizeH="0" baseline="0" dirty="0">
              <a:ln>
                <a:noFill/>
              </a:ln>
              <a:solidFill>
                <a:schemeClr val="tx1"/>
              </a:solidFill>
              <a:effectLst/>
              <a:latin typeface="Cambria" pitchFamily="18" charset="0"/>
              <a:ea typeface="Cambria" pitchFamily="18" charset="0"/>
              <a:cs typeface="Arial" pitchFamily="34" charset="0"/>
            </a:endParaRPr>
          </a:p>
        </p:txBody>
      </p:sp>
      <p:sp>
        <p:nvSpPr>
          <p:cNvPr id="6" name="Rectangle 5"/>
          <p:cNvSpPr/>
          <p:nvPr/>
        </p:nvSpPr>
        <p:spPr>
          <a:xfrm>
            <a:off x="222068" y="5359905"/>
            <a:ext cx="11547566" cy="923330"/>
          </a:xfrm>
          <a:prstGeom prst="rect">
            <a:avLst/>
          </a:prstGeom>
        </p:spPr>
        <p:txBody>
          <a:bodyPr wrap="square">
            <a:spAutoFit/>
          </a:bodyPr>
          <a:lstStyle/>
          <a:p>
            <a:pPr algn="just"/>
            <a:r>
              <a:rPr lang="sr-Cyrl-RS" dirty="0">
                <a:latin typeface="Cambria" pitchFamily="18" charset="0"/>
                <a:ea typeface="Cambria" pitchFamily="18" charset="0"/>
              </a:rPr>
              <a:t>Важно је нагласити да су појмови Универзални дизајн и </a:t>
            </a:r>
            <a:r>
              <a:rPr lang="sr-Cyrl-RS" b="1" dirty="0">
                <a:latin typeface="Cambria" pitchFamily="18" charset="0"/>
                <a:ea typeface="Cambria" pitchFamily="18" charset="0"/>
              </a:rPr>
              <a:t>Дизајн за све</a:t>
            </a:r>
            <a:r>
              <a:rPr lang="sr-Cyrl-RS" dirty="0">
                <a:latin typeface="Cambria" pitchFamily="18" charset="0"/>
                <a:ea typeface="Cambria" pitchFamily="18" charset="0"/>
              </a:rPr>
              <a:t> практично синоними. Коришћење појма Универзални дизајн уобичајено је за подручје Сједињених Држава, Јапана и земаља Скандинавије, а Дизајн за све у пракси осталих земаља света </a:t>
            </a:r>
            <a:r>
              <a:rPr lang="en-US" dirty="0">
                <a:latin typeface="Cambria" pitchFamily="18" charset="0"/>
                <a:ea typeface="Cambria" pitchFamily="18" charset="0"/>
              </a:rPr>
              <a:t>.</a:t>
            </a:r>
          </a:p>
        </p:txBody>
      </p:sp>
    </p:spTree>
  </p:cSld>
  <p:clrMapOvr>
    <a:masterClrMapping/>
  </p:clrMapOvr>
  <p:transition>
    <p:diamond/>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9E6A3A0C-5B1B-4859-8A9F-0D6B550C0C8D}" type="slidenum">
              <a:rPr lang="sr-Latn-RS" smtClean="0"/>
              <a:pPr/>
              <a:t>11</a:t>
            </a:fld>
            <a:endParaRPr lang="sr-Latn-RS" dirty="0"/>
          </a:p>
        </p:txBody>
      </p:sp>
      <p:sp>
        <p:nvSpPr>
          <p:cNvPr id="47105" name="Rectangle 1"/>
          <p:cNvSpPr>
            <a:spLocks noChangeArrowheads="1"/>
          </p:cNvSpPr>
          <p:nvPr/>
        </p:nvSpPr>
        <p:spPr bwMode="auto">
          <a:xfrm>
            <a:off x="313507" y="431249"/>
            <a:ext cx="11560629" cy="60170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ts val="1200"/>
              </a:spcBef>
              <a:spcAft>
                <a:spcPts val="1800"/>
              </a:spcAft>
              <a:buClrTx/>
              <a:buSzTx/>
              <a:buFontTx/>
              <a:buNone/>
              <a:tabLst/>
            </a:pP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Универзални</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дизајн</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представља</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концепт</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који</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у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својој</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суштини</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обухвата</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1"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пет</a:t>
            </a:r>
            <a:r>
              <a:rPr kumimoji="0" lang="en-US" sz="2000" b="1"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1"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различитих</a:t>
            </a:r>
            <a:r>
              <a:rPr kumimoji="0" lang="en-US" sz="2000" b="1"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1"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приступа</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a:t>
            </a:r>
            <a:endParaRPr kumimoji="0" lang="en-US" sz="2000" b="0" i="0" u="none" strike="noStrike" cap="none" normalizeH="0" baseline="0" dirty="0">
              <a:ln>
                <a:noFill/>
              </a:ln>
              <a:solidFill>
                <a:schemeClr val="tx1"/>
              </a:solidFill>
              <a:effectLst/>
              <a:latin typeface="Cambria" pitchFamily="18" charset="0"/>
              <a:ea typeface="Cambria" pitchFamily="18" charset="0"/>
              <a:cs typeface="Arial" pitchFamily="34" charset="0"/>
            </a:endParaRPr>
          </a:p>
          <a:p>
            <a:pPr marL="0" marR="0" lvl="0" indent="0" algn="just" defTabSz="914400" rtl="0" eaLnBrk="0" fontAlgn="base" latinLnBrk="0" hangingPunct="0">
              <a:lnSpc>
                <a:spcPct val="100000"/>
              </a:lnSpc>
              <a:spcBef>
                <a:spcPts val="1200"/>
              </a:spcBef>
              <a:spcAft>
                <a:spcPts val="1800"/>
              </a:spcAft>
              <a:buClrTx/>
              <a:buSzTx/>
              <a:buBlip>
                <a:blip r:embed="rId2"/>
              </a:buBlip>
              <a:tabLst/>
            </a:pPr>
            <a:r>
              <a:rPr kumimoji="0" lang="en-US" sz="2000" b="1" i="0" u="none" strike="noStrike" cap="none" normalizeH="0" baseline="0" dirty="0">
                <a:ln>
                  <a:noFill/>
                </a:ln>
                <a:solidFill>
                  <a:schemeClr val="tx1"/>
                </a:solidFill>
                <a:effectLst/>
                <a:latin typeface="Cambria" pitchFamily="18" charset="0"/>
                <a:ea typeface="Cambria" pitchFamily="18" charset="0"/>
                <a:cs typeface="Times New Roman" pitchFamily="18" charset="0"/>
              </a:rPr>
              <a:t> ДИЗАЈН БЕЗ БАРИЈЕРА</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реконструкција</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зграда</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или</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објеката</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за</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смештај</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особа</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са</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инвалидитетом</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дизајн</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који</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тежи</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да</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изграђено</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окружење</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учини</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слободним</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за</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све</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особе</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a:t>
            </a:r>
            <a:endParaRPr kumimoji="0" lang="en-US" sz="2000" b="0" i="0" u="none" strike="noStrike" cap="none" normalizeH="0" baseline="0" dirty="0">
              <a:ln>
                <a:noFill/>
              </a:ln>
              <a:solidFill>
                <a:schemeClr val="tx1"/>
              </a:solidFill>
              <a:effectLst/>
              <a:latin typeface="Cambria" pitchFamily="18" charset="0"/>
              <a:ea typeface="Cambria" pitchFamily="18" charset="0"/>
              <a:cs typeface="Arial" pitchFamily="34" charset="0"/>
            </a:endParaRPr>
          </a:p>
          <a:p>
            <a:pPr marL="0" marR="0" lvl="0" indent="0" algn="just" defTabSz="914400" rtl="0" eaLnBrk="0" fontAlgn="base" latinLnBrk="0" hangingPunct="0">
              <a:lnSpc>
                <a:spcPct val="100000"/>
              </a:lnSpc>
              <a:spcBef>
                <a:spcPts val="1200"/>
              </a:spcBef>
              <a:spcAft>
                <a:spcPts val="1800"/>
              </a:spcAft>
              <a:buClrTx/>
              <a:buSzTx/>
              <a:buBlip>
                <a:blip r:embed="rId2"/>
              </a:buBlip>
              <a:tabLst/>
            </a:pP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1" i="0" u="none" strike="noStrike" cap="none" normalizeH="0" baseline="0" dirty="0">
                <a:ln>
                  <a:noFill/>
                </a:ln>
                <a:solidFill>
                  <a:schemeClr val="tx1"/>
                </a:solidFill>
                <a:effectLst/>
                <a:latin typeface="Cambria" pitchFamily="18" charset="0"/>
                <a:ea typeface="Cambria" pitchFamily="18" charset="0"/>
                <a:cs typeface="Times New Roman" pitchFamily="18" charset="0"/>
              </a:rPr>
              <a:t>ПРИСТУПАЧАН ДИЗАЈН </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дизајнирање</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за</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једнаке</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могућности</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приступа</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мобилности</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објектима</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уређајима</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и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услугама</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за</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особе</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са</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инвалидитетом</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a:t>
            </a:r>
            <a:endParaRPr kumimoji="0" lang="en-US" sz="2000" b="0" i="0" u="none" strike="noStrike" cap="none" normalizeH="0" baseline="0" dirty="0">
              <a:ln>
                <a:noFill/>
              </a:ln>
              <a:solidFill>
                <a:schemeClr val="tx1"/>
              </a:solidFill>
              <a:effectLst/>
              <a:latin typeface="Cambria" pitchFamily="18" charset="0"/>
              <a:ea typeface="Cambria" pitchFamily="18" charset="0"/>
              <a:cs typeface="Arial" pitchFamily="34" charset="0"/>
            </a:endParaRPr>
          </a:p>
          <a:p>
            <a:pPr marL="0" marR="0" lvl="0" indent="0" algn="just" defTabSz="914400" rtl="0" eaLnBrk="0" fontAlgn="base" latinLnBrk="0" hangingPunct="0">
              <a:lnSpc>
                <a:spcPct val="100000"/>
              </a:lnSpc>
              <a:spcBef>
                <a:spcPts val="1200"/>
              </a:spcBef>
              <a:spcAft>
                <a:spcPts val="1800"/>
              </a:spcAft>
              <a:buClrTx/>
              <a:buSzTx/>
              <a:buBlip>
                <a:blip r:embed="rId2"/>
              </a:buBlip>
              <a:tabLst/>
            </a:pP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1" i="0" u="none" strike="noStrike" cap="none" normalizeH="0" baseline="0" dirty="0">
                <a:ln>
                  <a:noFill/>
                </a:ln>
                <a:solidFill>
                  <a:schemeClr val="tx1"/>
                </a:solidFill>
                <a:effectLst/>
                <a:latin typeface="Cambria" pitchFamily="18" charset="0"/>
                <a:ea typeface="Cambria" pitchFamily="18" charset="0"/>
                <a:cs typeface="Times New Roman" pitchFamily="18" charset="0"/>
              </a:rPr>
              <a:t>ПОМОЋНЕ ТЕХНОЛОГИЈЕ</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рехабилитациони</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инжењеринг</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који</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омогућава</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особама</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са</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инвалидитетом</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да</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обављају</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раније</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неизводљиве</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задатке</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побољшањем</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физичких</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сензорних</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и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когнитивних</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способности</a:t>
            </a:r>
            <a:endParaRPr kumimoji="0" lang="en-US" sz="2000" b="0" i="0" u="none" strike="noStrike" cap="none" normalizeH="0" baseline="0" dirty="0">
              <a:ln>
                <a:noFill/>
              </a:ln>
              <a:solidFill>
                <a:schemeClr val="tx1"/>
              </a:solidFill>
              <a:effectLst/>
              <a:latin typeface="Cambria" pitchFamily="18" charset="0"/>
              <a:ea typeface="Cambria" pitchFamily="18" charset="0"/>
              <a:cs typeface="Arial" pitchFamily="34" charset="0"/>
            </a:endParaRPr>
          </a:p>
          <a:p>
            <a:pPr marL="0" marR="0" lvl="0" indent="0" algn="just" defTabSz="914400" rtl="0" eaLnBrk="0" fontAlgn="base" latinLnBrk="0" hangingPunct="0">
              <a:lnSpc>
                <a:spcPct val="100000"/>
              </a:lnSpc>
              <a:spcBef>
                <a:spcPts val="1200"/>
              </a:spcBef>
              <a:spcAft>
                <a:spcPts val="1800"/>
              </a:spcAft>
              <a:buClrTx/>
              <a:buSzTx/>
              <a:buBlip>
                <a:blip r:embed="rId2"/>
              </a:buBlip>
              <a:tabLst/>
            </a:pP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1" i="0" u="none" strike="noStrike" cap="none" normalizeH="0" baseline="0" dirty="0">
                <a:ln>
                  <a:noFill/>
                </a:ln>
                <a:solidFill>
                  <a:schemeClr val="tx1"/>
                </a:solidFill>
                <a:effectLst/>
                <a:latin typeface="Cambria" pitchFamily="18" charset="0"/>
                <a:ea typeface="Cambria" pitchFamily="18" charset="0"/>
                <a:cs typeface="Times New Roman" pitchFamily="18" charset="0"/>
              </a:rPr>
              <a:t>ИНКЛУЗИВНИ ДИЗАЈН</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дизајнирање</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производа</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и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услуга</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за</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потребе</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најшире</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могуће</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популације</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без</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обзира</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на</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године</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или</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способности</a:t>
            </a:r>
            <a:endParaRPr kumimoji="0" lang="en-US" sz="2000" b="0" i="0" u="none" strike="noStrike" cap="none" normalizeH="0" baseline="0" dirty="0">
              <a:ln>
                <a:noFill/>
              </a:ln>
              <a:solidFill>
                <a:schemeClr val="tx1"/>
              </a:solidFill>
              <a:effectLst/>
              <a:latin typeface="Cambria" pitchFamily="18" charset="0"/>
              <a:ea typeface="Cambria" pitchFamily="18" charset="0"/>
              <a:cs typeface="Arial" pitchFamily="34" charset="0"/>
            </a:endParaRPr>
          </a:p>
          <a:p>
            <a:pPr marL="0" marR="0" lvl="0" indent="0" algn="just" defTabSz="914400" rtl="0" eaLnBrk="0" fontAlgn="base" latinLnBrk="0" hangingPunct="0">
              <a:lnSpc>
                <a:spcPct val="100000"/>
              </a:lnSpc>
              <a:spcBef>
                <a:spcPts val="1200"/>
              </a:spcBef>
              <a:spcAft>
                <a:spcPts val="1800"/>
              </a:spcAft>
              <a:buClrTx/>
              <a:buSzTx/>
              <a:buBlip>
                <a:blip r:embed="rId2"/>
              </a:buBlip>
              <a:tabLst/>
            </a:pPr>
            <a:r>
              <a:rPr kumimoji="0" lang="en-US" sz="2000" b="1" i="0" u="none" strike="noStrike" cap="none" normalizeH="0" baseline="0" dirty="0">
                <a:ln>
                  <a:noFill/>
                </a:ln>
                <a:solidFill>
                  <a:schemeClr val="tx1"/>
                </a:solidFill>
                <a:effectLst/>
                <a:latin typeface="Cambria" pitchFamily="18" charset="0"/>
                <a:ea typeface="Cambria" pitchFamily="18" charset="0"/>
                <a:cs typeface="Times New Roman" pitchFamily="18" charset="0"/>
              </a:rPr>
              <a:t> ТРАНСГЕНЕРАЦИЈСКИ ДИЗАЈН</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побољшање</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квалитета</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живота</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људи</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свих</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узраста</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и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способности</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a:t>
            </a:r>
            <a:endParaRPr kumimoji="0" lang="en-US" sz="2000" b="0" i="0" u="none" strike="noStrike" cap="none" normalizeH="0" baseline="0" dirty="0">
              <a:ln>
                <a:noFill/>
              </a:ln>
              <a:solidFill>
                <a:schemeClr val="tx1"/>
              </a:solidFill>
              <a:effectLst/>
              <a:latin typeface="Cambria" pitchFamily="18" charset="0"/>
              <a:ea typeface="Cambria" pitchFamily="18" charset="0"/>
              <a:cs typeface="Arial" pitchFamily="34" charset="0"/>
            </a:endParaRPr>
          </a:p>
        </p:txBody>
      </p:sp>
    </p:spTree>
  </p:cSld>
  <p:clrMapOvr>
    <a:masterClrMapping/>
  </p:clrMapOvr>
  <p:transition>
    <p:cover dir="l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7" presetClass="entr" presetSubtype="4" fill="hold" grpId="0" nodeType="withEffect">
                                  <p:stCondLst>
                                    <p:cond delay="0"/>
                                  </p:stCondLst>
                                  <p:childTnLst>
                                    <p:set>
                                      <p:cBhvr>
                                        <p:cTn id="6" dur="1" fill="hold">
                                          <p:stCondLst>
                                            <p:cond delay="0"/>
                                          </p:stCondLst>
                                        </p:cTn>
                                        <p:tgtEl>
                                          <p:spTgt spid="47105"/>
                                        </p:tgtEl>
                                        <p:attrNameLst>
                                          <p:attrName>style.visibility</p:attrName>
                                        </p:attrNameLst>
                                      </p:cBhvr>
                                      <p:to>
                                        <p:strVal val="visible"/>
                                      </p:to>
                                    </p:set>
                                    <p:anim calcmode="lin" valueType="num">
                                      <p:cBhvr additive="base">
                                        <p:cTn id="7" dur="500" fill="hold"/>
                                        <p:tgtEl>
                                          <p:spTgt spid="47105"/>
                                        </p:tgtEl>
                                        <p:attrNameLst>
                                          <p:attrName>ppt_x</p:attrName>
                                        </p:attrNameLst>
                                      </p:cBhvr>
                                      <p:tavLst>
                                        <p:tav tm="0">
                                          <p:val>
                                            <p:strVal val="#ppt_x"/>
                                          </p:val>
                                        </p:tav>
                                        <p:tav tm="100000">
                                          <p:val>
                                            <p:strVal val="#ppt_x"/>
                                          </p:val>
                                        </p:tav>
                                      </p:tavLst>
                                    </p:anim>
                                    <p:anim calcmode="lin" valueType="num">
                                      <p:cBhvr additive="base">
                                        <p:cTn id="8" dur="500" fill="hold"/>
                                        <p:tgtEl>
                                          <p:spTgt spid="4710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173460"/>
      </p:ext>
    </p:extLst>
  </p:cSld>
  <p:clrMapOvr>
    <a:masterClrMapping/>
  </p:clrMapOvr>
  <p:transition spd="med">
    <p:random/>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9E6A3A0C-5B1B-4859-8A9F-0D6B550C0C8D}" type="slidenum">
              <a:rPr lang="sr-Latn-RS" smtClean="0"/>
              <a:pPr/>
              <a:t>2</a:t>
            </a:fld>
            <a:endParaRPr lang="sr-Latn-RS" dirty="0"/>
          </a:p>
        </p:txBody>
      </p:sp>
      <p:sp>
        <p:nvSpPr>
          <p:cNvPr id="3" name="Title 2"/>
          <p:cNvSpPr>
            <a:spLocks noGrp="1"/>
          </p:cNvSpPr>
          <p:nvPr>
            <p:ph type="title"/>
          </p:nvPr>
        </p:nvSpPr>
        <p:spPr/>
        <p:txBody>
          <a:bodyPr>
            <a:normAutofit/>
          </a:bodyPr>
          <a:lstStyle/>
          <a:p>
            <a:r>
              <a:rPr lang="sr-Cyrl-RS" sz="4000" dirty="0">
                <a:latin typeface="Cambria" pitchFamily="18" charset="0"/>
                <a:ea typeface="Cambria" pitchFamily="18" charset="0"/>
              </a:rPr>
              <a:t>Теме:</a:t>
            </a:r>
            <a:endParaRPr lang="sr-Latn-RS" sz="4000" dirty="0">
              <a:latin typeface="Cambria" pitchFamily="18" charset="0"/>
              <a:ea typeface="Cambria" pitchFamily="18" charset="0"/>
            </a:endParaRPr>
          </a:p>
        </p:txBody>
      </p:sp>
      <p:sp>
        <p:nvSpPr>
          <p:cNvPr id="4" name="Content Placeholder 3"/>
          <p:cNvSpPr>
            <a:spLocks noGrp="1"/>
          </p:cNvSpPr>
          <p:nvPr>
            <p:ph idx="1"/>
          </p:nvPr>
        </p:nvSpPr>
        <p:spPr>
          <a:xfrm>
            <a:off x="838200" y="1825625"/>
            <a:ext cx="11353800" cy="4351338"/>
          </a:xfrm>
        </p:spPr>
        <p:txBody>
          <a:bodyPr/>
          <a:lstStyle/>
          <a:p>
            <a:pPr marL="457200" algn="just">
              <a:lnSpc>
                <a:spcPct val="107000"/>
              </a:lnSpc>
              <a:spcBef>
                <a:spcPts val="600"/>
              </a:spcBef>
              <a:spcAft>
                <a:spcPts val="600"/>
              </a:spcAft>
              <a:buBlip>
                <a:blip r:embed="rId2"/>
              </a:buBlip>
            </a:pPr>
            <a:r>
              <a:rPr lang="sr-Cyrl-RS" sz="3500" dirty="0">
                <a:latin typeface="Cambria" pitchFamily="18" charset="0"/>
                <a:ea typeface="Cambria" pitchFamily="18" charset="0"/>
              </a:rPr>
              <a:t> </a:t>
            </a:r>
            <a:r>
              <a:rPr lang="sr-Cyrl-RS" sz="3600" kern="100" dirty="0">
                <a:latin typeface="Cambria"/>
                <a:ea typeface="Calibri"/>
                <a:cs typeface="Times New Roman"/>
              </a:rPr>
              <a:t>Појам инклузивног транспорта. </a:t>
            </a:r>
            <a:endParaRPr lang="en-US" sz="3600" kern="100" dirty="0">
              <a:latin typeface="Cambria"/>
              <a:ea typeface="Calibri"/>
              <a:cs typeface="Times New Roman"/>
            </a:endParaRPr>
          </a:p>
          <a:p>
            <a:pPr marL="457200" algn="just">
              <a:lnSpc>
                <a:spcPct val="107000"/>
              </a:lnSpc>
              <a:spcBef>
                <a:spcPts val="600"/>
              </a:spcBef>
              <a:spcAft>
                <a:spcPts val="600"/>
              </a:spcAft>
              <a:buBlip>
                <a:blip r:embed="rId2"/>
              </a:buBlip>
            </a:pPr>
            <a:r>
              <a:rPr lang="sr-Latn-RS" sz="3600" kern="100" dirty="0">
                <a:latin typeface="Cambria"/>
                <a:ea typeface="Calibri"/>
                <a:cs typeface="Times New Roman"/>
              </a:rPr>
              <a:t> </a:t>
            </a:r>
            <a:r>
              <a:rPr lang="sr-Cyrl-RS" sz="3600" kern="100" dirty="0">
                <a:latin typeface="Cambria"/>
                <a:ea typeface="Calibri"/>
                <a:cs typeface="Times New Roman"/>
              </a:rPr>
              <a:t>Појам саобраћајне приступачности.</a:t>
            </a:r>
            <a:endParaRPr lang="en-US" sz="3600" kern="100" dirty="0">
              <a:latin typeface="Cambria"/>
              <a:ea typeface="Calibri"/>
              <a:cs typeface="Times New Roman"/>
            </a:endParaRPr>
          </a:p>
          <a:p>
            <a:pPr marL="457200" algn="just">
              <a:lnSpc>
                <a:spcPct val="107000"/>
              </a:lnSpc>
              <a:spcBef>
                <a:spcPts val="600"/>
              </a:spcBef>
              <a:spcAft>
                <a:spcPts val="600"/>
              </a:spcAft>
              <a:buBlip>
                <a:blip r:embed="rId2"/>
              </a:buBlip>
            </a:pPr>
            <a:r>
              <a:rPr lang="sr-Latn-RS" sz="3600" kern="100" dirty="0">
                <a:latin typeface="Cambria"/>
                <a:ea typeface="Calibri"/>
                <a:cs typeface="Times New Roman"/>
              </a:rPr>
              <a:t> </a:t>
            </a:r>
            <a:r>
              <a:rPr lang="sr-Cyrl-RS" sz="3600" kern="100" dirty="0">
                <a:latin typeface="Cambria"/>
                <a:ea typeface="Calibri"/>
                <a:cs typeface="Times New Roman"/>
              </a:rPr>
              <a:t>Концепт саобраћајне правичности.</a:t>
            </a:r>
            <a:endParaRPr lang="en-US" sz="3600" kern="100" dirty="0">
              <a:latin typeface="Cambria"/>
              <a:ea typeface="Calibri"/>
              <a:cs typeface="Times New Roman"/>
            </a:endParaRPr>
          </a:p>
          <a:p>
            <a:pPr marL="457200" algn="just">
              <a:lnSpc>
                <a:spcPct val="107000"/>
              </a:lnSpc>
              <a:spcBef>
                <a:spcPts val="600"/>
              </a:spcBef>
              <a:spcAft>
                <a:spcPts val="600"/>
              </a:spcAft>
              <a:buBlip>
                <a:blip r:embed="rId2"/>
              </a:buBlip>
            </a:pPr>
            <a:r>
              <a:rPr lang="sr-Latn-RS" sz="3600" kern="100" dirty="0">
                <a:latin typeface="Cambria"/>
                <a:ea typeface="Calibri"/>
                <a:cs typeface="Times New Roman"/>
              </a:rPr>
              <a:t> </a:t>
            </a:r>
            <a:r>
              <a:rPr lang="sr-Cyrl-RS" sz="3600" kern="100" dirty="0">
                <a:latin typeface="Cambria"/>
                <a:ea typeface="Calibri"/>
                <a:cs typeface="Times New Roman"/>
              </a:rPr>
              <a:t>Концепт Дизајна за све и Универзалног дизајна.</a:t>
            </a:r>
            <a:endParaRPr lang="en-US" sz="3600" kern="100" dirty="0">
              <a:latin typeface="Cambria"/>
              <a:ea typeface="Calibri"/>
              <a:cs typeface="Times New Roman"/>
            </a:endParaRPr>
          </a:p>
          <a:p>
            <a:endParaRPr lang="sr-Latn-RS" dirty="0"/>
          </a:p>
        </p:txBody>
      </p:sp>
    </p:spTree>
    <p:extLst>
      <p:ext uri="{BB962C8B-B14F-4D97-AF65-F5344CB8AC3E}">
        <p14:creationId xmlns:p14="http://schemas.microsoft.com/office/powerpoint/2010/main" val="3125322534"/>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4">
                                            <p:txEl>
                                              <p:pRg st="0" end="0"/>
                                            </p:txEl>
                                          </p:spTgt>
                                        </p:tgtEl>
                                        <p:attrNameLst>
                                          <p:attrName>style.visibility</p:attrName>
                                        </p:attrNameLst>
                                      </p:cBhvr>
                                      <p:to>
                                        <p:strVal val="visible"/>
                                      </p:to>
                                    </p:set>
                                    <p:animEffect transition="in" filter="wipe(down)">
                                      <p:cBhvr>
                                        <p:cTn id="10" dur="500"/>
                                        <p:tgtEl>
                                          <p:spTgt spid="4">
                                            <p:txEl>
                                              <p:pRg st="0" end="0"/>
                                            </p:txEl>
                                          </p:spTgt>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Effect transition="in" filter="wipe(down)">
                                      <p:cBhvr>
                                        <p:cTn id="13" dur="500"/>
                                        <p:tgtEl>
                                          <p:spTgt spid="4">
                                            <p:txEl>
                                              <p:pRg st="1" end="1"/>
                                            </p:txEl>
                                          </p:spTgt>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4">
                                            <p:txEl>
                                              <p:pRg st="2" end="2"/>
                                            </p:txEl>
                                          </p:spTgt>
                                        </p:tgtEl>
                                        <p:attrNameLst>
                                          <p:attrName>style.visibility</p:attrName>
                                        </p:attrNameLst>
                                      </p:cBhvr>
                                      <p:to>
                                        <p:strVal val="visible"/>
                                      </p:to>
                                    </p:set>
                                    <p:animEffect transition="in" filter="wipe(down)">
                                      <p:cBhvr>
                                        <p:cTn id="16" dur="500"/>
                                        <p:tgtEl>
                                          <p:spTgt spid="4">
                                            <p:txEl>
                                              <p:pRg st="2" end="2"/>
                                            </p:txEl>
                                          </p:spTgt>
                                        </p:tgtEl>
                                      </p:cBhvr>
                                    </p:animEffect>
                                  </p:childTnLst>
                                </p:cTn>
                              </p:par>
                              <p:par>
                                <p:cTn id="17" presetID="22" presetClass="entr" presetSubtype="4" fill="hold" grpId="0" nodeType="with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Effect transition="in" filter="wipe(down)">
                                      <p:cBhvr>
                                        <p:cTn id="19"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D9A101E2-CD5F-458B-9975-170CEC7FBA2A}"/>
              </a:ext>
            </a:extLst>
          </p:cNvPr>
          <p:cNvSpPr/>
          <p:nvPr/>
        </p:nvSpPr>
        <p:spPr>
          <a:xfrm>
            <a:off x="0" y="6090305"/>
            <a:ext cx="12192000" cy="767695"/>
          </a:xfrm>
          <a:prstGeom prst="rect">
            <a:avLst/>
          </a:prstGeom>
          <a:solidFill>
            <a:srgbClr val="FFCCFF">
              <a:alpha val="69804"/>
            </a:srgbClr>
          </a:solidFill>
          <a:ln w="12700" cap="flat" cmpd="sng" algn="ctr">
            <a:noFill/>
            <a:prstDash val="solid"/>
            <a:miter lim="800000"/>
          </a:ln>
          <a:effectLst/>
        </p:spPr>
        <p:txBody>
          <a:bodyPr rtlCol="0" anchor="ctr"/>
          <a:lstStyle/>
          <a:p>
            <a:pPr algn="ctr">
              <a:defRPr/>
            </a:pPr>
            <a:endParaRPr lang="en-US" kern="0">
              <a:solidFill>
                <a:sysClr val="window" lastClr="FFFFFF"/>
              </a:solidFill>
              <a:ea typeface="Arial Unicode MS"/>
            </a:endParaRPr>
          </a:p>
        </p:txBody>
      </p:sp>
      <p:sp>
        <p:nvSpPr>
          <p:cNvPr id="19" name="Rectangle 18">
            <a:extLst>
              <a:ext uri="{FF2B5EF4-FFF2-40B4-BE49-F238E27FC236}">
                <a16:creationId xmlns:a16="http://schemas.microsoft.com/office/drawing/2014/main" id="{D9A101E2-CD5F-458B-9975-170CEC7FBA2A}"/>
              </a:ext>
            </a:extLst>
          </p:cNvPr>
          <p:cNvSpPr/>
          <p:nvPr/>
        </p:nvSpPr>
        <p:spPr>
          <a:xfrm>
            <a:off x="1" y="5110592"/>
            <a:ext cx="12191999" cy="991178"/>
          </a:xfrm>
          <a:prstGeom prst="rect">
            <a:avLst/>
          </a:prstGeom>
          <a:solidFill>
            <a:schemeClr val="accent6">
              <a:lumMod val="20000"/>
              <a:lumOff val="80000"/>
              <a:alpha val="70000"/>
            </a:schemeClr>
          </a:solidFill>
          <a:ln w="12700" cap="flat" cmpd="sng" algn="ctr">
            <a:noFill/>
            <a:prstDash val="solid"/>
            <a:miter lim="800000"/>
          </a:ln>
          <a:effectLst/>
        </p:spPr>
        <p:txBody>
          <a:bodyPr rtlCol="0" anchor="ctr"/>
          <a:lstStyle/>
          <a:p>
            <a:pPr algn="ctr">
              <a:defRPr/>
            </a:pPr>
            <a:endParaRPr lang="en-US" kern="0">
              <a:solidFill>
                <a:sysClr val="window" lastClr="FFFFFF"/>
              </a:solidFill>
              <a:ea typeface="Arial Unicode MS"/>
            </a:endParaRPr>
          </a:p>
        </p:txBody>
      </p:sp>
      <p:sp>
        <p:nvSpPr>
          <p:cNvPr id="18" name="Rectangle 17">
            <a:extLst>
              <a:ext uri="{FF2B5EF4-FFF2-40B4-BE49-F238E27FC236}">
                <a16:creationId xmlns:a16="http://schemas.microsoft.com/office/drawing/2014/main" id="{D9A101E2-CD5F-458B-9975-170CEC7FBA2A}"/>
              </a:ext>
            </a:extLst>
          </p:cNvPr>
          <p:cNvSpPr/>
          <p:nvPr/>
        </p:nvSpPr>
        <p:spPr>
          <a:xfrm>
            <a:off x="1" y="4183129"/>
            <a:ext cx="12192000" cy="991178"/>
          </a:xfrm>
          <a:prstGeom prst="rect">
            <a:avLst/>
          </a:prstGeom>
          <a:solidFill>
            <a:schemeClr val="accent4">
              <a:lumMod val="20000"/>
              <a:lumOff val="80000"/>
              <a:alpha val="70000"/>
            </a:schemeClr>
          </a:solidFill>
          <a:ln w="12700" cap="flat" cmpd="sng" algn="ctr">
            <a:noFill/>
            <a:prstDash val="solid"/>
            <a:miter lim="800000"/>
          </a:ln>
          <a:effectLst/>
        </p:spPr>
        <p:txBody>
          <a:bodyPr rtlCol="0" anchor="ctr"/>
          <a:lstStyle/>
          <a:p>
            <a:pPr algn="ctr">
              <a:defRPr/>
            </a:pPr>
            <a:endParaRPr lang="en-US" kern="0">
              <a:solidFill>
                <a:sysClr val="window" lastClr="FFFFFF"/>
              </a:solidFill>
              <a:ea typeface="Arial Unicode MS"/>
            </a:endParaRPr>
          </a:p>
        </p:txBody>
      </p:sp>
      <p:sp>
        <p:nvSpPr>
          <p:cNvPr id="17" name="Rectangle 16">
            <a:extLst>
              <a:ext uri="{FF2B5EF4-FFF2-40B4-BE49-F238E27FC236}">
                <a16:creationId xmlns:a16="http://schemas.microsoft.com/office/drawing/2014/main" id="{D9A101E2-CD5F-458B-9975-170CEC7FBA2A}"/>
              </a:ext>
            </a:extLst>
          </p:cNvPr>
          <p:cNvSpPr/>
          <p:nvPr/>
        </p:nvSpPr>
        <p:spPr>
          <a:xfrm>
            <a:off x="0" y="3203415"/>
            <a:ext cx="12192001" cy="991178"/>
          </a:xfrm>
          <a:prstGeom prst="rect">
            <a:avLst/>
          </a:prstGeom>
          <a:solidFill>
            <a:schemeClr val="accent5">
              <a:lumMod val="20000"/>
              <a:lumOff val="80000"/>
              <a:alpha val="70000"/>
            </a:schemeClr>
          </a:solidFill>
          <a:ln w="12700" cap="flat" cmpd="sng" algn="ctr">
            <a:noFill/>
            <a:prstDash val="solid"/>
            <a:miter lim="800000"/>
          </a:ln>
          <a:effectLst/>
        </p:spPr>
        <p:txBody>
          <a:bodyPr rtlCol="0" anchor="ctr"/>
          <a:lstStyle/>
          <a:p>
            <a:pPr algn="ctr">
              <a:defRPr/>
            </a:pPr>
            <a:endParaRPr lang="en-US" kern="0">
              <a:solidFill>
                <a:sysClr val="window" lastClr="FFFFFF"/>
              </a:solidFill>
              <a:ea typeface="Arial Unicode MS"/>
            </a:endParaRPr>
          </a:p>
        </p:txBody>
      </p:sp>
      <p:sp>
        <p:nvSpPr>
          <p:cNvPr id="2" name="Slide Number Placeholder 1"/>
          <p:cNvSpPr>
            <a:spLocks noGrp="1"/>
          </p:cNvSpPr>
          <p:nvPr>
            <p:ph type="sldNum" sz="quarter" idx="12"/>
          </p:nvPr>
        </p:nvSpPr>
        <p:spPr/>
        <p:txBody>
          <a:bodyPr/>
          <a:lstStyle/>
          <a:p>
            <a:fld id="{9E6A3A0C-5B1B-4859-8A9F-0D6B550C0C8D}" type="slidenum">
              <a:rPr lang="sr-Latn-RS" smtClean="0"/>
              <a:pPr/>
              <a:t>3</a:t>
            </a:fld>
            <a:endParaRPr lang="sr-Latn-RS" dirty="0"/>
          </a:p>
        </p:txBody>
      </p:sp>
      <p:sp>
        <p:nvSpPr>
          <p:cNvPr id="3" name="Title 2"/>
          <p:cNvSpPr>
            <a:spLocks noGrp="1"/>
          </p:cNvSpPr>
          <p:nvPr>
            <p:ph type="title"/>
          </p:nvPr>
        </p:nvSpPr>
        <p:spPr>
          <a:xfrm>
            <a:off x="851263" y="0"/>
            <a:ext cx="10515600" cy="1325563"/>
          </a:xfrm>
        </p:spPr>
        <p:txBody>
          <a:bodyPr>
            <a:normAutofit/>
          </a:bodyPr>
          <a:lstStyle/>
          <a:p>
            <a:r>
              <a:rPr lang="en-US" sz="4000" dirty="0">
                <a:latin typeface="Cambria" pitchFamily="18" charset="0"/>
                <a:ea typeface="Cambria" pitchFamily="18" charset="0"/>
              </a:rPr>
              <a:t>2.1. </a:t>
            </a:r>
            <a:r>
              <a:rPr lang="sr-Cyrl-RS" sz="4000" dirty="0">
                <a:latin typeface="Cambria" pitchFamily="18" charset="0"/>
                <a:ea typeface="Cambria" pitchFamily="18" charset="0"/>
              </a:rPr>
              <a:t>Појам инклузивног транспорта</a:t>
            </a:r>
            <a:br>
              <a:rPr lang="en-US" sz="4000" dirty="0">
                <a:latin typeface="Cambria" pitchFamily="18" charset="0"/>
                <a:ea typeface="Cambria" pitchFamily="18" charset="0"/>
              </a:rPr>
            </a:br>
            <a:endParaRPr lang="sr-Latn-RS" sz="4000" dirty="0">
              <a:latin typeface="Cambria" pitchFamily="18" charset="0"/>
              <a:ea typeface="Cambria" pitchFamily="18" charset="0"/>
            </a:endParaRPr>
          </a:p>
        </p:txBody>
      </p:sp>
      <p:sp>
        <p:nvSpPr>
          <p:cNvPr id="22529" name="Rectangle 1"/>
          <p:cNvSpPr>
            <a:spLocks noChangeArrowheads="1"/>
          </p:cNvSpPr>
          <p:nvPr/>
        </p:nvSpPr>
        <p:spPr bwMode="auto">
          <a:xfrm>
            <a:off x="274320" y="860692"/>
            <a:ext cx="11639005" cy="20313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err="1">
                <a:ln>
                  <a:noFill/>
                </a:ln>
                <a:solidFill>
                  <a:schemeClr val="tx1"/>
                </a:solidFill>
                <a:effectLst/>
                <a:latin typeface="Cambria" pitchFamily="18" charset="0"/>
                <a:ea typeface="Calibri" pitchFamily="34" charset="0"/>
                <a:cs typeface="Times New Roman" pitchFamily="18" charset="0"/>
              </a:rPr>
              <a:t>Експертска</a:t>
            </a:r>
            <a:r>
              <a:rPr kumimoji="0" lang="en-US" b="0" i="0" u="none" strike="noStrike" cap="none" normalizeH="0" baseline="0" dirty="0">
                <a:ln>
                  <a:noFill/>
                </a:ln>
                <a:solidFill>
                  <a:schemeClr val="tx1"/>
                </a:solidFill>
                <a:effectLst/>
                <a:latin typeface="Cambria" pitchFamily="18" charset="0"/>
                <a:ea typeface="Calibri" pitchFamily="34"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libri" pitchFamily="34" charset="0"/>
                <a:cs typeface="Times New Roman" pitchFamily="18" charset="0"/>
              </a:rPr>
              <a:t>група</a:t>
            </a:r>
            <a:r>
              <a:rPr kumimoji="0" lang="en-US" b="0" i="0" u="none" strike="noStrike" cap="none" normalizeH="0" baseline="0" dirty="0">
                <a:ln>
                  <a:noFill/>
                </a:ln>
                <a:solidFill>
                  <a:schemeClr val="tx1"/>
                </a:solidFill>
                <a:effectLst/>
                <a:latin typeface="Cambria" pitchFamily="18" charset="0"/>
                <a:ea typeface="Calibri" pitchFamily="34"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libri" pitchFamily="34" charset="0"/>
                <a:cs typeface="Times New Roman" pitchFamily="18" charset="0"/>
              </a:rPr>
              <a:t>за</a:t>
            </a:r>
            <a:r>
              <a:rPr kumimoji="0" lang="en-US" b="0" i="0" u="none" strike="noStrike" cap="none" normalizeH="0" baseline="0" dirty="0">
                <a:ln>
                  <a:noFill/>
                </a:ln>
                <a:solidFill>
                  <a:schemeClr val="tx1"/>
                </a:solidFill>
                <a:effectLst/>
                <a:latin typeface="Cambria" pitchFamily="18" charset="0"/>
                <a:ea typeface="Calibri" pitchFamily="34"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libri" pitchFamily="34" charset="0"/>
                <a:cs typeface="Times New Roman" pitchFamily="18" charset="0"/>
              </a:rPr>
              <a:t>урбану</a:t>
            </a:r>
            <a:r>
              <a:rPr kumimoji="0" lang="en-US" b="0" i="0" u="none" strike="noStrike" cap="none" normalizeH="0" baseline="0" dirty="0">
                <a:ln>
                  <a:noFill/>
                </a:ln>
                <a:solidFill>
                  <a:schemeClr val="tx1"/>
                </a:solidFill>
                <a:effectLst/>
                <a:latin typeface="Cambria" pitchFamily="18" charset="0"/>
                <a:ea typeface="Calibri" pitchFamily="34"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libri" pitchFamily="34" charset="0"/>
                <a:cs typeface="Times New Roman" pitchFamily="18" charset="0"/>
              </a:rPr>
              <a:t>мобилност</a:t>
            </a:r>
            <a:r>
              <a:rPr kumimoji="0" lang="en-US" b="0" i="0" u="none" strike="noStrike" cap="none" normalizeH="0" baseline="0" dirty="0">
                <a:ln>
                  <a:noFill/>
                </a:ln>
                <a:solidFill>
                  <a:schemeClr val="tx1"/>
                </a:solidFill>
                <a:effectLst/>
                <a:latin typeface="Cambria" pitchFamily="18" charset="0"/>
                <a:ea typeface="Calibri" pitchFamily="34"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libri" pitchFamily="34" charset="0"/>
                <a:cs typeface="Times New Roman" pitchFamily="18" charset="0"/>
              </a:rPr>
              <a:t>Европске</a:t>
            </a:r>
            <a:r>
              <a:rPr kumimoji="0" lang="en-US" b="0" i="0" u="none" strike="noStrike" cap="none" normalizeH="0" baseline="0" dirty="0">
                <a:ln>
                  <a:noFill/>
                </a:ln>
                <a:solidFill>
                  <a:schemeClr val="tx1"/>
                </a:solidFill>
                <a:effectLst/>
                <a:latin typeface="Cambria" pitchFamily="18" charset="0"/>
                <a:ea typeface="Calibri" pitchFamily="34"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libri" pitchFamily="34" charset="0"/>
                <a:cs typeface="Times New Roman" pitchFamily="18" charset="0"/>
              </a:rPr>
              <a:t>комисије</a:t>
            </a:r>
            <a:r>
              <a:rPr lang="en-US" dirty="0">
                <a:latin typeface="Cambria" pitchFamily="18" charset="0"/>
                <a:ea typeface="Calibri" pitchFamily="34"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libri" pitchFamily="34" charset="0"/>
                <a:cs typeface="Times New Roman" pitchFamily="18" charset="0"/>
              </a:rPr>
              <a:t>дефинише</a:t>
            </a:r>
            <a:r>
              <a:rPr kumimoji="0" lang="en-US" b="0" i="0" u="none" strike="noStrike" cap="none" normalizeH="0" baseline="0" dirty="0">
                <a:ln>
                  <a:noFill/>
                </a:ln>
                <a:solidFill>
                  <a:schemeClr val="tx1"/>
                </a:solidFill>
                <a:effectLst/>
                <a:latin typeface="Cambria" pitchFamily="18" charset="0"/>
                <a:ea typeface="Calibri" pitchFamily="34"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libri" pitchFamily="34" charset="0"/>
                <a:cs typeface="Times New Roman" pitchFamily="18" charset="0"/>
              </a:rPr>
              <a:t>појам</a:t>
            </a:r>
            <a:r>
              <a:rPr kumimoji="0" lang="en-US" b="0" i="0" u="none" strike="noStrike" cap="none" normalizeH="0" baseline="0" dirty="0">
                <a:ln>
                  <a:noFill/>
                </a:ln>
                <a:solidFill>
                  <a:schemeClr val="tx1"/>
                </a:solidFill>
                <a:effectLst/>
                <a:latin typeface="Cambria" pitchFamily="18" charset="0"/>
                <a:ea typeface="Calibri" pitchFamily="34" charset="0"/>
                <a:cs typeface="Times New Roman" pitchFamily="18" charset="0"/>
              </a:rPr>
              <a:t> </a:t>
            </a:r>
            <a:r>
              <a:rPr kumimoji="0" lang="en-US" b="1" i="0" u="none" strike="noStrike" cap="none" normalizeH="0" baseline="0" dirty="0" err="1">
                <a:ln>
                  <a:noFill/>
                </a:ln>
                <a:solidFill>
                  <a:schemeClr val="tx1"/>
                </a:solidFill>
                <a:effectLst/>
                <a:latin typeface="Cambria" pitchFamily="18" charset="0"/>
                <a:ea typeface="Calibri" pitchFamily="34" charset="0"/>
                <a:cs typeface="Times New Roman" pitchFamily="18" charset="0"/>
              </a:rPr>
              <a:t>инклузивног</a:t>
            </a:r>
            <a:r>
              <a:rPr kumimoji="0" lang="en-US" b="1" i="0" u="none" strike="noStrike" cap="none" normalizeH="0" baseline="0" dirty="0">
                <a:ln>
                  <a:noFill/>
                </a:ln>
                <a:solidFill>
                  <a:schemeClr val="tx1"/>
                </a:solidFill>
                <a:effectLst/>
                <a:latin typeface="Cambria" pitchFamily="18" charset="0"/>
                <a:ea typeface="Calibri" pitchFamily="34" charset="0"/>
                <a:cs typeface="Times New Roman" pitchFamily="18" charset="0"/>
              </a:rPr>
              <a:t> </a:t>
            </a:r>
            <a:r>
              <a:rPr kumimoji="0" lang="en-US" b="1" i="0" u="none" strike="noStrike" cap="none" normalizeH="0" baseline="0" dirty="0" err="1">
                <a:ln>
                  <a:noFill/>
                </a:ln>
                <a:solidFill>
                  <a:schemeClr val="tx1"/>
                </a:solidFill>
                <a:effectLst/>
                <a:latin typeface="Cambria" pitchFamily="18" charset="0"/>
                <a:ea typeface="Calibri" pitchFamily="34" charset="0"/>
                <a:cs typeface="Times New Roman" pitchFamily="18" charset="0"/>
              </a:rPr>
              <a:t>транспорта</a:t>
            </a:r>
            <a:r>
              <a:rPr kumimoji="0" lang="en-US" b="0" i="0" u="none" strike="noStrike" cap="none" normalizeH="0" baseline="0" dirty="0">
                <a:ln>
                  <a:noFill/>
                </a:ln>
                <a:solidFill>
                  <a:schemeClr val="tx1"/>
                </a:solidFill>
                <a:effectLst/>
                <a:latin typeface="Cambria" pitchFamily="18" charset="0"/>
                <a:ea typeface="Calibri" pitchFamily="34"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libri" pitchFamily="34" charset="0"/>
                <a:cs typeface="Times New Roman" pitchFamily="18" charset="0"/>
              </a:rPr>
              <a:t>кроз</a:t>
            </a:r>
            <a:r>
              <a:rPr kumimoji="0" lang="en-US" b="0" i="0" u="none" strike="noStrike" cap="none" normalizeH="0" baseline="0" dirty="0">
                <a:ln>
                  <a:noFill/>
                </a:ln>
                <a:solidFill>
                  <a:schemeClr val="tx1"/>
                </a:solidFill>
                <a:effectLst/>
                <a:latin typeface="Cambria" pitchFamily="18" charset="0"/>
                <a:ea typeface="Calibri" pitchFamily="34"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libri" pitchFamily="34" charset="0"/>
                <a:cs typeface="Times New Roman" pitchFamily="18" charset="0"/>
              </a:rPr>
              <a:t>креирање</a:t>
            </a:r>
            <a:r>
              <a:rPr kumimoji="0" lang="en-US" b="0" i="0" u="none" strike="noStrike" cap="none" normalizeH="0" baseline="0" dirty="0">
                <a:ln>
                  <a:noFill/>
                </a:ln>
                <a:solidFill>
                  <a:schemeClr val="tx1"/>
                </a:solidFill>
                <a:effectLst/>
                <a:latin typeface="Cambria" pitchFamily="18" charset="0"/>
                <a:ea typeface="Calibri" pitchFamily="34" charset="0"/>
                <a:cs typeface="Times New Roman" pitchFamily="18" charset="0"/>
              </a:rPr>
              <a:t> и </a:t>
            </a:r>
            <a:r>
              <a:rPr kumimoji="0" lang="en-US" b="0" i="0" u="none" strike="noStrike" cap="none" normalizeH="0" baseline="0" dirty="0" err="1">
                <a:ln>
                  <a:noFill/>
                </a:ln>
                <a:solidFill>
                  <a:schemeClr val="tx1"/>
                </a:solidFill>
                <a:effectLst/>
                <a:latin typeface="Cambria" pitchFamily="18" charset="0"/>
                <a:ea typeface="Calibri" pitchFamily="34" charset="0"/>
                <a:cs typeface="Times New Roman" pitchFamily="18" charset="0"/>
              </a:rPr>
              <a:t>обезбеђивање</a:t>
            </a:r>
            <a:r>
              <a:rPr kumimoji="0" lang="en-US" b="0" i="0" u="none" strike="noStrike" cap="none" normalizeH="0" baseline="0" dirty="0">
                <a:ln>
                  <a:noFill/>
                </a:ln>
                <a:solidFill>
                  <a:schemeClr val="tx1"/>
                </a:solidFill>
                <a:effectLst/>
                <a:latin typeface="Cambria" pitchFamily="18" charset="0"/>
                <a:ea typeface="Calibri" pitchFamily="34"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libri" pitchFamily="34" charset="0"/>
                <a:cs typeface="Times New Roman" pitchFamily="18" charset="0"/>
              </a:rPr>
              <a:t>транспортних</a:t>
            </a:r>
            <a:r>
              <a:rPr kumimoji="0" lang="en-US" b="0" i="0" u="none" strike="noStrike" cap="none" normalizeH="0" baseline="0" dirty="0">
                <a:ln>
                  <a:noFill/>
                </a:ln>
                <a:solidFill>
                  <a:schemeClr val="tx1"/>
                </a:solidFill>
                <a:effectLst/>
                <a:latin typeface="Cambria" pitchFamily="18" charset="0"/>
                <a:ea typeface="Calibri" pitchFamily="34"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libri" pitchFamily="34" charset="0"/>
                <a:cs typeface="Times New Roman" pitchFamily="18" charset="0"/>
              </a:rPr>
              <a:t>система</a:t>
            </a:r>
            <a:r>
              <a:rPr kumimoji="0" lang="en-US" b="0" i="0" u="none" strike="noStrike" cap="none" normalizeH="0" baseline="0" dirty="0">
                <a:ln>
                  <a:noFill/>
                </a:ln>
                <a:solidFill>
                  <a:schemeClr val="tx1"/>
                </a:solidFill>
                <a:effectLst/>
                <a:latin typeface="Cambria" pitchFamily="18" charset="0"/>
                <a:ea typeface="Calibri" pitchFamily="34" charset="0"/>
                <a:cs typeface="Times New Roman" pitchFamily="18" charset="0"/>
              </a:rPr>
              <a:t> и </a:t>
            </a:r>
            <a:r>
              <a:rPr kumimoji="0" lang="en-US" b="0" i="0" u="none" strike="noStrike" cap="none" normalizeH="0" baseline="0" dirty="0" err="1">
                <a:ln>
                  <a:noFill/>
                </a:ln>
                <a:solidFill>
                  <a:schemeClr val="tx1"/>
                </a:solidFill>
                <a:effectLst/>
                <a:latin typeface="Cambria" pitchFamily="18" charset="0"/>
                <a:ea typeface="Calibri" pitchFamily="34" charset="0"/>
                <a:cs typeface="Times New Roman" pitchFamily="18" charset="0"/>
              </a:rPr>
              <a:t>услуга</a:t>
            </a:r>
            <a:r>
              <a:rPr kumimoji="0" lang="en-US" b="0" i="0" u="none" strike="noStrike" cap="none" normalizeH="0" baseline="0" dirty="0">
                <a:ln>
                  <a:noFill/>
                </a:ln>
                <a:solidFill>
                  <a:schemeClr val="tx1"/>
                </a:solidFill>
                <a:effectLst/>
                <a:latin typeface="Cambria" pitchFamily="18" charset="0"/>
                <a:ea typeface="Calibri" pitchFamily="34"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libri" pitchFamily="34" charset="0"/>
                <a:cs typeface="Times New Roman" pitchFamily="18" charset="0"/>
              </a:rPr>
              <a:t>који</a:t>
            </a:r>
            <a:r>
              <a:rPr kumimoji="0" lang="en-US" b="0" i="0" u="none" strike="noStrike" cap="none" normalizeH="0" baseline="0" dirty="0">
                <a:ln>
                  <a:noFill/>
                </a:ln>
                <a:solidFill>
                  <a:schemeClr val="tx1"/>
                </a:solidFill>
                <a:effectLst/>
                <a:latin typeface="Cambria" pitchFamily="18" charset="0"/>
                <a:ea typeface="Calibri" pitchFamily="34"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libri" pitchFamily="34" charset="0"/>
                <a:cs typeface="Times New Roman" pitchFamily="18" charset="0"/>
              </a:rPr>
              <a:t>су</a:t>
            </a:r>
            <a:r>
              <a:rPr kumimoji="0" lang="en-US" b="0" i="0" u="none" strike="noStrike" cap="none" normalizeH="0" baseline="0" dirty="0">
                <a:ln>
                  <a:noFill/>
                </a:ln>
                <a:solidFill>
                  <a:schemeClr val="tx1"/>
                </a:solidFill>
                <a:effectLst/>
                <a:latin typeface="Cambria" pitchFamily="18" charset="0"/>
                <a:ea typeface="Calibri" pitchFamily="34"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libri" pitchFamily="34" charset="0"/>
                <a:cs typeface="Times New Roman" pitchFamily="18" charset="0"/>
              </a:rPr>
              <a:t>приступачни</a:t>
            </a:r>
            <a:r>
              <a:rPr kumimoji="0" lang="en-US" b="0" i="0" u="none" strike="noStrike" cap="none" normalizeH="0" baseline="0" dirty="0">
                <a:ln>
                  <a:noFill/>
                </a:ln>
                <a:solidFill>
                  <a:schemeClr val="tx1"/>
                </a:solidFill>
                <a:effectLst/>
                <a:latin typeface="Cambria" pitchFamily="18" charset="0"/>
                <a:ea typeface="Calibri" pitchFamily="34"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libri" pitchFamily="34" charset="0"/>
                <a:cs typeface="Times New Roman" pitchFamily="18" charset="0"/>
              </a:rPr>
              <a:t>расположиви</a:t>
            </a:r>
            <a:r>
              <a:rPr kumimoji="0" lang="en-US" b="0" i="0" u="none" strike="noStrike" cap="none" normalizeH="0" baseline="0" dirty="0">
                <a:ln>
                  <a:noFill/>
                </a:ln>
                <a:solidFill>
                  <a:schemeClr val="tx1"/>
                </a:solidFill>
                <a:effectLst/>
                <a:latin typeface="Cambria" pitchFamily="18" charset="0"/>
                <a:ea typeface="Calibri" pitchFamily="34"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libri" pitchFamily="34" charset="0"/>
                <a:cs typeface="Times New Roman" pitchFamily="18" charset="0"/>
              </a:rPr>
              <a:t>доступни</a:t>
            </a:r>
            <a:r>
              <a:rPr kumimoji="0" lang="en-US" b="0" i="0" u="none" strike="noStrike" cap="none" normalizeH="0" baseline="0" dirty="0">
                <a:ln>
                  <a:noFill/>
                </a:ln>
                <a:solidFill>
                  <a:schemeClr val="tx1"/>
                </a:solidFill>
                <a:effectLst/>
                <a:latin typeface="Cambria" pitchFamily="18" charset="0"/>
                <a:ea typeface="Calibri" pitchFamily="34" charset="0"/>
                <a:cs typeface="Times New Roman" pitchFamily="18" charset="0"/>
              </a:rPr>
              <a:t> и </a:t>
            </a:r>
            <a:r>
              <a:rPr kumimoji="0" lang="en-US" b="0" i="0" u="none" strike="noStrike" cap="none" normalizeH="0" baseline="0" dirty="0" err="1">
                <a:ln>
                  <a:noFill/>
                </a:ln>
                <a:solidFill>
                  <a:schemeClr val="tx1"/>
                </a:solidFill>
                <a:effectLst/>
                <a:latin typeface="Cambria" pitchFamily="18" charset="0"/>
                <a:ea typeface="Calibri" pitchFamily="34" charset="0"/>
                <a:cs typeface="Times New Roman" pitchFamily="18" charset="0"/>
              </a:rPr>
              <a:t>прихватљиви</a:t>
            </a:r>
            <a:r>
              <a:rPr kumimoji="0" lang="en-US" b="0" i="0" u="none" strike="noStrike" cap="none" normalizeH="0" baseline="0" dirty="0">
                <a:ln>
                  <a:noFill/>
                </a:ln>
                <a:solidFill>
                  <a:schemeClr val="tx1"/>
                </a:solidFill>
                <a:effectLst/>
                <a:latin typeface="Cambria" pitchFamily="18" charset="0"/>
                <a:ea typeface="Calibri" pitchFamily="34"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libri" pitchFamily="34" charset="0"/>
                <a:cs typeface="Times New Roman" pitchFamily="18" charset="0"/>
              </a:rPr>
              <a:t>свим</a:t>
            </a:r>
            <a:r>
              <a:rPr kumimoji="0" lang="en-US" b="0" i="0" u="none" strike="noStrike" cap="none" normalizeH="0" baseline="0" dirty="0">
                <a:ln>
                  <a:noFill/>
                </a:ln>
                <a:solidFill>
                  <a:schemeClr val="tx1"/>
                </a:solidFill>
                <a:effectLst/>
                <a:latin typeface="Cambria" pitchFamily="18" charset="0"/>
                <a:ea typeface="Calibri" pitchFamily="34"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libri" pitchFamily="34" charset="0"/>
                <a:cs typeface="Times New Roman" pitchFamily="18" charset="0"/>
              </a:rPr>
              <a:t>члановима</a:t>
            </a:r>
            <a:r>
              <a:rPr kumimoji="0" lang="en-US" b="0" i="0" u="none" strike="noStrike" cap="none" normalizeH="0" baseline="0" dirty="0">
                <a:ln>
                  <a:noFill/>
                </a:ln>
                <a:solidFill>
                  <a:schemeClr val="tx1"/>
                </a:solidFill>
                <a:effectLst/>
                <a:latin typeface="Cambria" pitchFamily="18" charset="0"/>
                <a:ea typeface="Calibri" pitchFamily="34"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libri" pitchFamily="34" charset="0"/>
                <a:cs typeface="Times New Roman" pitchFamily="18" charset="0"/>
              </a:rPr>
              <a:t>друштва</a:t>
            </a:r>
            <a:r>
              <a:rPr kumimoji="0" lang="en-US" b="0" i="0" u="none" strike="noStrike" cap="none" normalizeH="0" baseline="0" dirty="0">
                <a:ln>
                  <a:noFill/>
                </a:ln>
                <a:solidFill>
                  <a:schemeClr val="tx1"/>
                </a:solidFill>
                <a:effectLst/>
                <a:latin typeface="Cambria" pitchFamily="18" charset="0"/>
                <a:ea typeface="Calibri" pitchFamily="34"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libri" pitchFamily="34" charset="0"/>
                <a:cs typeface="Times New Roman" pitchFamily="18" charset="0"/>
              </a:rPr>
              <a:t>без</a:t>
            </a:r>
            <a:r>
              <a:rPr kumimoji="0" lang="en-US" b="0" i="0" u="none" strike="noStrike" cap="none" normalizeH="0" baseline="0" dirty="0">
                <a:ln>
                  <a:noFill/>
                </a:ln>
                <a:solidFill>
                  <a:schemeClr val="tx1"/>
                </a:solidFill>
                <a:effectLst/>
                <a:latin typeface="Cambria" pitchFamily="18" charset="0"/>
                <a:ea typeface="Calibri" pitchFamily="34"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libri" pitchFamily="34" charset="0"/>
                <a:cs typeface="Times New Roman" pitchFamily="18" charset="0"/>
              </a:rPr>
              <a:t>обзира</a:t>
            </a:r>
            <a:r>
              <a:rPr kumimoji="0" lang="en-US" b="0" i="0" u="none" strike="noStrike" cap="none" normalizeH="0" baseline="0" dirty="0">
                <a:ln>
                  <a:noFill/>
                </a:ln>
                <a:solidFill>
                  <a:schemeClr val="tx1"/>
                </a:solidFill>
                <a:effectLst/>
                <a:latin typeface="Cambria" pitchFamily="18" charset="0"/>
                <a:ea typeface="Calibri" pitchFamily="34"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libri" pitchFamily="34" charset="0"/>
                <a:cs typeface="Times New Roman" pitchFamily="18" charset="0"/>
              </a:rPr>
              <a:t>на</a:t>
            </a:r>
            <a:r>
              <a:rPr kumimoji="0" lang="en-US" b="0" i="0" u="none" strike="noStrike" cap="none" normalizeH="0" baseline="0" dirty="0">
                <a:ln>
                  <a:noFill/>
                </a:ln>
                <a:solidFill>
                  <a:schemeClr val="tx1"/>
                </a:solidFill>
                <a:effectLst/>
                <a:latin typeface="Cambria" pitchFamily="18" charset="0"/>
                <a:ea typeface="Calibri" pitchFamily="34"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libri" pitchFamily="34" charset="0"/>
                <a:cs typeface="Times New Roman" pitchFamily="18" charset="0"/>
              </a:rPr>
              <a:t>различите</a:t>
            </a:r>
            <a:r>
              <a:rPr kumimoji="0" lang="en-US" b="0" i="0" u="none" strike="noStrike" cap="none" normalizeH="0" baseline="0" dirty="0">
                <a:ln>
                  <a:noFill/>
                </a:ln>
                <a:solidFill>
                  <a:schemeClr val="tx1"/>
                </a:solidFill>
                <a:effectLst/>
                <a:latin typeface="Cambria" pitchFamily="18" charset="0"/>
                <a:ea typeface="Calibri" pitchFamily="34"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libri" pitchFamily="34" charset="0"/>
                <a:cs typeface="Times New Roman" pitchFamily="18" charset="0"/>
              </a:rPr>
              <a:t>потребе</a:t>
            </a:r>
            <a:r>
              <a:rPr kumimoji="0" lang="en-US" b="0" i="0" u="none" strike="noStrike" cap="none" normalizeH="0" baseline="0" dirty="0">
                <a:ln>
                  <a:noFill/>
                </a:ln>
                <a:solidFill>
                  <a:schemeClr val="tx1"/>
                </a:solidFill>
                <a:effectLst/>
                <a:latin typeface="Cambria" pitchFamily="18" charset="0"/>
                <a:ea typeface="Calibri" pitchFamily="34" charset="0"/>
                <a:cs typeface="Times New Roman" pitchFamily="18" charset="0"/>
              </a:rPr>
              <a:t> и </a:t>
            </a:r>
            <a:r>
              <a:rPr kumimoji="0" lang="en-US" b="0" i="0" u="none" strike="noStrike" cap="none" normalizeH="0" baseline="0" dirty="0" err="1">
                <a:ln>
                  <a:noFill/>
                </a:ln>
                <a:solidFill>
                  <a:schemeClr val="tx1"/>
                </a:solidFill>
                <a:effectLst/>
                <a:latin typeface="Cambria" pitchFamily="18" charset="0"/>
                <a:ea typeface="Calibri" pitchFamily="34" charset="0"/>
                <a:cs typeface="Times New Roman" pitchFamily="18" charset="0"/>
              </a:rPr>
              <a:t>карактеристике</a:t>
            </a:r>
            <a:r>
              <a:rPr kumimoji="0" lang="en-US" b="0" i="0" u="none" strike="noStrike" cap="none" normalizeH="0" baseline="0" dirty="0">
                <a:ln>
                  <a:noFill/>
                </a:ln>
                <a:solidFill>
                  <a:schemeClr val="tx1"/>
                </a:solidFill>
                <a:effectLst/>
                <a:latin typeface="Cambria" pitchFamily="18" charset="0"/>
                <a:ea typeface="Calibri" pitchFamily="34" charset="0"/>
                <a:cs typeface="Times New Roman" pitchFamily="18" charset="0"/>
              </a:rPr>
              <a:t>. </a:t>
            </a:r>
          </a:p>
          <a:p>
            <a:pPr marL="0" marR="0" lvl="0" indent="0" algn="just" defTabSz="914400" rtl="0" eaLnBrk="1" fontAlgn="base" latinLnBrk="0" hangingPunct="1">
              <a:lnSpc>
                <a:spcPct val="100000"/>
              </a:lnSpc>
              <a:spcBef>
                <a:spcPct val="0"/>
              </a:spcBef>
              <a:spcAft>
                <a:spcPct val="0"/>
              </a:spcAft>
              <a:buClrTx/>
              <a:buSzTx/>
              <a:buFontTx/>
              <a:buNone/>
              <a:tabLst/>
            </a:pPr>
            <a:endParaRPr lang="en-US" dirty="0">
              <a:latin typeface="Cambria" pitchFamily="18" charset="0"/>
              <a:ea typeface="Calibri" pitchFamily="34"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a:ln>
                  <a:noFill/>
                </a:ln>
                <a:solidFill>
                  <a:schemeClr val="tx1"/>
                </a:solidFill>
                <a:effectLst/>
                <a:latin typeface="Cambria" pitchFamily="18" charset="0"/>
                <a:ea typeface="Calibri" pitchFamily="34" charset="0"/>
                <a:cs typeface="Times New Roman" pitchFamily="18" charset="0"/>
              </a:rPr>
              <a:t>У </a:t>
            </a:r>
            <a:r>
              <a:rPr kumimoji="0" lang="en-US" b="0" i="0" u="none" strike="noStrike" cap="none" normalizeH="0" baseline="0" dirty="0" err="1">
                <a:ln>
                  <a:noFill/>
                </a:ln>
                <a:solidFill>
                  <a:schemeClr val="tx1"/>
                </a:solidFill>
                <a:effectLst/>
                <a:latin typeface="Cambria" pitchFamily="18" charset="0"/>
                <a:ea typeface="Calibri" pitchFamily="34" charset="0"/>
                <a:cs typeface="Times New Roman" pitchFamily="18" charset="0"/>
              </a:rPr>
              <a:t>оквиру</a:t>
            </a:r>
            <a:r>
              <a:rPr kumimoji="0" lang="en-US" b="0" i="0" u="none" strike="noStrike" cap="none" normalizeH="0" baseline="0" dirty="0">
                <a:ln>
                  <a:noFill/>
                </a:ln>
                <a:solidFill>
                  <a:schemeClr val="tx1"/>
                </a:solidFill>
                <a:effectLst/>
                <a:latin typeface="Cambria" pitchFamily="18" charset="0"/>
                <a:ea typeface="Calibri" pitchFamily="34"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libri" pitchFamily="34" charset="0"/>
                <a:cs typeface="Times New Roman" pitchFamily="18" charset="0"/>
              </a:rPr>
              <a:t>инклузивног</a:t>
            </a:r>
            <a:r>
              <a:rPr kumimoji="0" lang="en-US" b="0" i="0" u="none" strike="noStrike" cap="none" normalizeH="0" baseline="0" dirty="0">
                <a:ln>
                  <a:noFill/>
                </a:ln>
                <a:solidFill>
                  <a:schemeClr val="tx1"/>
                </a:solidFill>
                <a:effectLst/>
                <a:latin typeface="Cambria" pitchFamily="18" charset="0"/>
                <a:ea typeface="Calibri" pitchFamily="34"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libri" pitchFamily="34" charset="0"/>
                <a:cs typeface="Times New Roman" pitchFamily="18" charset="0"/>
              </a:rPr>
              <a:t>транспорта</a:t>
            </a:r>
            <a:r>
              <a:rPr kumimoji="0" lang="en-US" b="0" i="0" u="none" strike="noStrike" cap="none" normalizeH="0" baseline="0" dirty="0">
                <a:ln>
                  <a:noFill/>
                </a:ln>
                <a:solidFill>
                  <a:schemeClr val="tx1"/>
                </a:solidFill>
                <a:effectLst/>
                <a:latin typeface="Cambria" pitchFamily="18" charset="0"/>
                <a:ea typeface="Calibri" pitchFamily="34"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libri" pitchFamily="34" charset="0"/>
                <a:cs typeface="Times New Roman" pitchFamily="18" charset="0"/>
              </a:rPr>
              <a:t>помиње</a:t>
            </a:r>
            <a:r>
              <a:rPr kumimoji="0" lang="en-US" b="0" i="0" u="none" strike="noStrike" cap="none" normalizeH="0" baseline="0" dirty="0">
                <a:ln>
                  <a:noFill/>
                </a:ln>
                <a:solidFill>
                  <a:schemeClr val="tx1"/>
                </a:solidFill>
                <a:effectLst/>
                <a:latin typeface="Cambria" pitchFamily="18" charset="0"/>
                <a:ea typeface="Calibri" pitchFamily="34"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libri" pitchFamily="34" charset="0"/>
                <a:cs typeface="Times New Roman" pitchFamily="18" charset="0"/>
              </a:rPr>
              <a:t>се</a:t>
            </a:r>
            <a:r>
              <a:rPr kumimoji="0" lang="en-US" b="0" i="0" u="none" strike="noStrike" cap="none" normalizeH="0" baseline="0" dirty="0">
                <a:ln>
                  <a:noFill/>
                </a:ln>
                <a:solidFill>
                  <a:schemeClr val="tx1"/>
                </a:solidFill>
                <a:effectLst/>
                <a:latin typeface="Cambria" pitchFamily="18" charset="0"/>
                <a:ea typeface="Calibri" pitchFamily="34"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libri" pitchFamily="34" charset="0"/>
                <a:cs typeface="Times New Roman" pitchFamily="18" charset="0"/>
              </a:rPr>
              <a:t>више</a:t>
            </a:r>
            <a:r>
              <a:rPr kumimoji="0" lang="en-US" b="0" i="0" u="none" strike="noStrike" cap="none" normalizeH="0" baseline="0" dirty="0">
                <a:ln>
                  <a:noFill/>
                </a:ln>
                <a:solidFill>
                  <a:schemeClr val="tx1"/>
                </a:solidFill>
                <a:effectLst/>
                <a:latin typeface="Cambria" pitchFamily="18" charset="0"/>
                <a:ea typeface="Calibri" pitchFamily="34"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libri" pitchFamily="34" charset="0"/>
                <a:cs typeface="Times New Roman" pitchFamily="18" charset="0"/>
              </a:rPr>
              <a:t>карактеристика</a:t>
            </a:r>
            <a:r>
              <a:rPr kumimoji="0" lang="en-US" b="0" i="0" u="none" strike="noStrike" cap="none" normalizeH="0" baseline="0" dirty="0">
                <a:ln>
                  <a:noFill/>
                </a:ln>
                <a:solidFill>
                  <a:schemeClr val="tx1"/>
                </a:solidFill>
                <a:effectLst/>
                <a:latin typeface="Cambria" pitchFamily="18" charset="0"/>
                <a:ea typeface="Calibri" pitchFamily="34"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libri" pitchFamily="34" charset="0"/>
                <a:cs typeface="Times New Roman" pitchFamily="18" charset="0"/>
              </a:rPr>
              <a:t>које</a:t>
            </a:r>
            <a:r>
              <a:rPr kumimoji="0" lang="en-US" b="0" i="0" u="none" strike="noStrike" cap="none" normalizeH="0" baseline="0" dirty="0">
                <a:ln>
                  <a:noFill/>
                </a:ln>
                <a:solidFill>
                  <a:schemeClr val="tx1"/>
                </a:solidFill>
                <a:effectLst/>
                <a:latin typeface="Cambria" pitchFamily="18" charset="0"/>
                <a:ea typeface="Calibri" pitchFamily="34"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libri" pitchFamily="34" charset="0"/>
                <a:cs typeface="Times New Roman" pitchFamily="18" charset="0"/>
              </a:rPr>
              <a:t>се</a:t>
            </a:r>
            <a:r>
              <a:rPr kumimoji="0" lang="en-US" b="0" i="0" u="none" strike="noStrike" cap="none" normalizeH="0" baseline="0" dirty="0">
                <a:ln>
                  <a:noFill/>
                </a:ln>
                <a:solidFill>
                  <a:schemeClr val="tx1"/>
                </a:solidFill>
                <a:effectLst/>
                <a:latin typeface="Cambria" pitchFamily="18" charset="0"/>
                <a:ea typeface="Calibri" pitchFamily="34"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libri" pitchFamily="34" charset="0"/>
                <a:cs typeface="Times New Roman" pitchFamily="18" charset="0"/>
              </a:rPr>
              <a:t>чине</a:t>
            </a:r>
            <a:r>
              <a:rPr kumimoji="0" lang="en-US" b="0" i="0" u="none" strike="noStrike" cap="none" normalizeH="0" baseline="0" dirty="0">
                <a:ln>
                  <a:noFill/>
                </a:ln>
                <a:solidFill>
                  <a:schemeClr val="tx1"/>
                </a:solidFill>
                <a:effectLst/>
                <a:latin typeface="Cambria" pitchFamily="18" charset="0"/>
                <a:ea typeface="Calibri" pitchFamily="34"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libri" pitchFamily="34" charset="0"/>
                <a:cs typeface="Times New Roman" pitchFamily="18" charset="0"/>
              </a:rPr>
              <a:t>веома</a:t>
            </a:r>
            <a:r>
              <a:rPr kumimoji="0" lang="en-US" b="0" i="0" u="none" strike="noStrike" cap="none" normalizeH="0" baseline="0" dirty="0">
                <a:ln>
                  <a:noFill/>
                </a:ln>
                <a:solidFill>
                  <a:schemeClr val="tx1"/>
                </a:solidFill>
                <a:effectLst/>
                <a:latin typeface="Cambria" pitchFamily="18" charset="0"/>
                <a:ea typeface="Calibri" pitchFamily="34"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libri" pitchFamily="34" charset="0"/>
                <a:cs typeface="Times New Roman" pitchFamily="18" charset="0"/>
              </a:rPr>
              <a:t>сличне</a:t>
            </a:r>
            <a:r>
              <a:rPr kumimoji="0" lang="en-US" b="0" i="0" u="none" strike="noStrike" cap="none" normalizeH="0" baseline="0" dirty="0">
                <a:ln>
                  <a:noFill/>
                </a:ln>
                <a:solidFill>
                  <a:schemeClr val="tx1"/>
                </a:solidFill>
                <a:effectLst/>
                <a:latin typeface="Cambria" pitchFamily="18" charset="0"/>
                <a:ea typeface="Calibri" pitchFamily="34"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libri" pitchFamily="34" charset="0"/>
                <a:cs typeface="Times New Roman" pitchFamily="18" charset="0"/>
              </a:rPr>
              <a:t>али</a:t>
            </a:r>
            <a:r>
              <a:rPr kumimoji="0" lang="en-US" b="0" i="0" u="none" strike="noStrike" cap="none" normalizeH="0" baseline="0" dirty="0">
                <a:ln>
                  <a:noFill/>
                </a:ln>
                <a:solidFill>
                  <a:schemeClr val="tx1"/>
                </a:solidFill>
                <a:effectLst/>
                <a:latin typeface="Cambria" pitchFamily="18" charset="0"/>
                <a:ea typeface="Calibri" pitchFamily="34"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libri" pitchFamily="34" charset="0"/>
                <a:cs typeface="Times New Roman" pitchFamily="18" charset="0"/>
              </a:rPr>
              <a:t>се</a:t>
            </a:r>
            <a:r>
              <a:rPr kumimoji="0" lang="en-US" b="0" i="0" u="none" strike="noStrike" cap="none" normalizeH="0" baseline="0" dirty="0">
                <a:ln>
                  <a:noFill/>
                </a:ln>
                <a:solidFill>
                  <a:schemeClr val="tx1"/>
                </a:solidFill>
                <a:effectLst/>
                <a:latin typeface="Cambria" pitchFamily="18" charset="0"/>
                <a:ea typeface="Calibri" pitchFamily="34"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libri" pitchFamily="34" charset="0"/>
                <a:cs typeface="Times New Roman" pitchFamily="18" charset="0"/>
              </a:rPr>
              <a:t>суштински</a:t>
            </a:r>
            <a:r>
              <a:rPr kumimoji="0" lang="en-US" b="0" i="0" u="none" strike="noStrike" cap="none" normalizeH="0" baseline="0" dirty="0">
                <a:ln>
                  <a:noFill/>
                </a:ln>
                <a:solidFill>
                  <a:schemeClr val="tx1"/>
                </a:solidFill>
                <a:effectLst/>
                <a:latin typeface="Cambria" pitchFamily="18" charset="0"/>
                <a:ea typeface="Calibri" pitchFamily="34"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libri" pitchFamily="34" charset="0"/>
                <a:cs typeface="Times New Roman" pitchFamily="18" charset="0"/>
              </a:rPr>
              <a:t>разликују</a:t>
            </a:r>
            <a:r>
              <a:rPr kumimoji="0" lang="en-US" b="0" i="0" u="none" strike="noStrike" cap="none" normalizeH="0" baseline="0" dirty="0">
                <a:ln>
                  <a:noFill/>
                </a:ln>
                <a:solidFill>
                  <a:schemeClr val="tx1"/>
                </a:solidFill>
                <a:effectLst/>
                <a:latin typeface="Cambria" pitchFamily="18" charset="0"/>
                <a:ea typeface="Calibri" pitchFamily="34" charset="0"/>
                <a:cs typeface="Times New Roman" pitchFamily="18" charset="0"/>
              </a:rPr>
              <a:t>. С </a:t>
            </a:r>
            <a:r>
              <a:rPr kumimoji="0" lang="en-US" b="0" i="0" u="none" strike="noStrike" cap="none" normalizeH="0" baseline="0" dirty="0" err="1">
                <a:ln>
                  <a:noFill/>
                </a:ln>
                <a:solidFill>
                  <a:schemeClr val="tx1"/>
                </a:solidFill>
                <a:effectLst/>
                <a:latin typeface="Cambria" pitchFamily="18" charset="0"/>
                <a:ea typeface="Calibri" pitchFamily="34" charset="0"/>
                <a:cs typeface="Times New Roman" pitchFamily="18" charset="0"/>
              </a:rPr>
              <a:t>обзиром</a:t>
            </a:r>
            <a:r>
              <a:rPr kumimoji="0" lang="en-US" b="0" i="0" u="none" strike="noStrike" cap="none" normalizeH="0" baseline="0" dirty="0">
                <a:ln>
                  <a:noFill/>
                </a:ln>
                <a:solidFill>
                  <a:schemeClr val="tx1"/>
                </a:solidFill>
                <a:effectLst/>
                <a:latin typeface="Cambria" pitchFamily="18" charset="0"/>
                <a:ea typeface="Calibri" pitchFamily="34"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libri" pitchFamily="34" charset="0"/>
                <a:cs typeface="Times New Roman" pitchFamily="18" charset="0"/>
              </a:rPr>
              <a:t>на</a:t>
            </a:r>
            <a:r>
              <a:rPr kumimoji="0" lang="en-US" b="0" i="0" u="none" strike="noStrike" cap="none" normalizeH="0" baseline="0" dirty="0">
                <a:ln>
                  <a:noFill/>
                </a:ln>
                <a:solidFill>
                  <a:schemeClr val="tx1"/>
                </a:solidFill>
                <a:effectLst/>
                <a:latin typeface="Cambria" pitchFamily="18" charset="0"/>
                <a:ea typeface="Calibri" pitchFamily="34"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libri" pitchFamily="34" charset="0"/>
                <a:cs typeface="Times New Roman" pitchFamily="18" charset="0"/>
              </a:rPr>
              <a:t>иста</a:t>
            </a:r>
            <a:r>
              <a:rPr kumimoji="0" lang="en-US" b="0" i="0" u="none" strike="noStrike" cap="none" normalizeH="0" baseline="0" dirty="0">
                <a:ln>
                  <a:noFill/>
                </a:ln>
                <a:solidFill>
                  <a:schemeClr val="tx1"/>
                </a:solidFill>
                <a:effectLst/>
                <a:latin typeface="Cambria" pitchFamily="18" charset="0"/>
                <a:ea typeface="Calibri" pitchFamily="34"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libri" pitchFamily="34" charset="0"/>
                <a:cs typeface="Times New Roman" pitchFamily="18" charset="0"/>
              </a:rPr>
              <a:t>почетна</a:t>
            </a:r>
            <a:r>
              <a:rPr kumimoji="0" lang="en-US" b="0" i="0" u="none" strike="noStrike" cap="none" normalizeH="0" baseline="0" dirty="0">
                <a:ln>
                  <a:noFill/>
                </a:ln>
                <a:solidFill>
                  <a:schemeClr val="tx1"/>
                </a:solidFill>
                <a:effectLst/>
                <a:latin typeface="Cambria" pitchFamily="18" charset="0"/>
                <a:ea typeface="Calibri" pitchFamily="34"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libri" pitchFamily="34" charset="0"/>
                <a:cs typeface="Times New Roman" pitchFamily="18" charset="0"/>
              </a:rPr>
              <a:t>слова</a:t>
            </a:r>
            <a:r>
              <a:rPr kumimoji="0" lang="en-US" b="0" i="0" u="none" strike="noStrike" cap="none" normalizeH="0" baseline="0" dirty="0">
                <a:ln>
                  <a:noFill/>
                </a:ln>
                <a:solidFill>
                  <a:schemeClr val="tx1"/>
                </a:solidFill>
                <a:effectLst/>
                <a:latin typeface="Cambria" pitchFamily="18" charset="0"/>
                <a:ea typeface="Calibri" pitchFamily="34" charset="0"/>
                <a:cs typeface="Times New Roman" pitchFamily="18" charset="0"/>
              </a:rPr>
              <a:t> у </a:t>
            </a:r>
            <a:r>
              <a:rPr kumimoji="0" lang="en-US" b="0" i="0" u="none" strike="noStrike" cap="none" normalizeH="0" baseline="0" dirty="0" err="1">
                <a:ln>
                  <a:noFill/>
                </a:ln>
                <a:solidFill>
                  <a:schemeClr val="tx1"/>
                </a:solidFill>
                <a:effectLst/>
                <a:latin typeface="Cambria" pitchFamily="18" charset="0"/>
                <a:ea typeface="Calibri" pitchFamily="34" charset="0"/>
                <a:cs typeface="Times New Roman" pitchFamily="18" charset="0"/>
              </a:rPr>
              <a:t>енглеском</a:t>
            </a:r>
            <a:r>
              <a:rPr kumimoji="0" lang="en-US" b="0" i="0" u="none" strike="noStrike" cap="none" normalizeH="0" baseline="0" dirty="0">
                <a:ln>
                  <a:noFill/>
                </a:ln>
                <a:solidFill>
                  <a:schemeClr val="tx1"/>
                </a:solidFill>
                <a:effectLst/>
                <a:latin typeface="Cambria" pitchFamily="18" charset="0"/>
                <a:ea typeface="Calibri" pitchFamily="34"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libri" pitchFamily="34" charset="0"/>
                <a:cs typeface="Times New Roman" pitchFamily="18" charset="0"/>
              </a:rPr>
              <a:t>језику</a:t>
            </a:r>
            <a:r>
              <a:rPr kumimoji="0" lang="en-US" b="0" i="0" u="none" strike="noStrike" cap="none" normalizeH="0" baseline="0" dirty="0">
                <a:ln>
                  <a:noFill/>
                </a:ln>
                <a:solidFill>
                  <a:schemeClr val="tx1"/>
                </a:solidFill>
                <a:effectLst/>
                <a:latin typeface="Cambria" pitchFamily="18" charset="0"/>
                <a:ea typeface="Calibri" pitchFamily="34"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libri" pitchFamily="34" charset="0"/>
                <a:cs typeface="Times New Roman" pitchFamily="18" charset="0"/>
              </a:rPr>
              <a:t>ове</a:t>
            </a:r>
            <a:r>
              <a:rPr kumimoji="0" lang="en-US" b="0" i="0" u="none" strike="noStrike" cap="none" normalizeH="0" baseline="0" dirty="0">
                <a:ln>
                  <a:noFill/>
                </a:ln>
                <a:solidFill>
                  <a:schemeClr val="tx1"/>
                </a:solidFill>
                <a:effectLst/>
                <a:latin typeface="Cambria" pitchFamily="18" charset="0"/>
                <a:ea typeface="Calibri" pitchFamily="34"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libri" pitchFamily="34" charset="0"/>
                <a:cs typeface="Times New Roman" pitchFamily="18" charset="0"/>
              </a:rPr>
              <a:t>карактеристике</a:t>
            </a:r>
            <a:r>
              <a:rPr kumimoji="0" lang="en-US" b="0" i="0" u="none" strike="noStrike" cap="none" normalizeH="0" baseline="0" dirty="0">
                <a:ln>
                  <a:noFill/>
                </a:ln>
                <a:solidFill>
                  <a:schemeClr val="tx1"/>
                </a:solidFill>
                <a:effectLst/>
                <a:latin typeface="Cambria" pitchFamily="18" charset="0"/>
                <a:ea typeface="Calibri" pitchFamily="34"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libri" pitchFamily="34" charset="0"/>
                <a:cs typeface="Times New Roman" pitchFamily="18" charset="0"/>
              </a:rPr>
              <a:t>инклузивног</a:t>
            </a:r>
            <a:r>
              <a:rPr kumimoji="0" lang="en-US" b="0" i="0" u="none" strike="noStrike" cap="none" normalizeH="0" baseline="0" dirty="0">
                <a:ln>
                  <a:noFill/>
                </a:ln>
                <a:solidFill>
                  <a:schemeClr val="tx1"/>
                </a:solidFill>
                <a:effectLst/>
                <a:latin typeface="Cambria" pitchFamily="18" charset="0"/>
                <a:ea typeface="Calibri" pitchFamily="34"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libri" pitchFamily="34" charset="0"/>
                <a:cs typeface="Times New Roman" pitchFamily="18" charset="0"/>
              </a:rPr>
              <a:t>транспорта</a:t>
            </a:r>
            <a:r>
              <a:rPr kumimoji="0" lang="en-US" b="0" i="0" u="none" strike="noStrike" cap="none" normalizeH="0" baseline="0" dirty="0">
                <a:ln>
                  <a:noFill/>
                </a:ln>
                <a:solidFill>
                  <a:schemeClr val="tx1"/>
                </a:solidFill>
                <a:effectLst/>
                <a:latin typeface="Cambria" pitchFamily="18" charset="0"/>
                <a:ea typeface="Calibri" pitchFamily="34"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libri" pitchFamily="34" charset="0"/>
                <a:cs typeface="Times New Roman" pitchFamily="18" charset="0"/>
              </a:rPr>
              <a:t>се</a:t>
            </a:r>
            <a:r>
              <a:rPr kumimoji="0" lang="en-US" b="0" i="0" u="none" strike="noStrike" cap="none" normalizeH="0" baseline="0" dirty="0">
                <a:ln>
                  <a:noFill/>
                </a:ln>
                <a:solidFill>
                  <a:schemeClr val="tx1"/>
                </a:solidFill>
                <a:effectLst/>
                <a:latin typeface="Cambria" pitchFamily="18" charset="0"/>
                <a:ea typeface="Calibri" pitchFamily="34"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libri" pitchFamily="34" charset="0"/>
                <a:cs typeface="Times New Roman" pitchFamily="18" charset="0"/>
              </a:rPr>
              <a:t>називају</a:t>
            </a:r>
            <a:r>
              <a:rPr kumimoji="0" lang="en-US" b="0" i="0" u="none" strike="noStrike" cap="none" normalizeH="0" baseline="0" dirty="0">
                <a:ln>
                  <a:noFill/>
                </a:ln>
                <a:solidFill>
                  <a:schemeClr val="tx1"/>
                </a:solidFill>
                <a:effectLst/>
                <a:latin typeface="Cambria" pitchFamily="18" charset="0"/>
                <a:ea typeface="Calibri" pitchFamily="34" charset="0"/>
                <a:cs typeface="Times New Roman" pitchFamily="18" charset="0"/>
              </a:rPr>
              <a:t> и </a:t>
            </a:r>
            <a:r>
              <a:rPr kumimoji="0" lang="en-US" b="1" i="1" u="sng" strike="noStrike" cap="none" normalizeH="0" baseline="0" dirty="0">
                <a:ln>
                  <a:noFill/>
                </a:ln>
                <a:solidFill>
                  <a:schemeClr val="tx1"/>
                </a:solidFill>
                <a:effectLst/>
                <a:latin typeface="Cambria" pitchFamily="18" charset="0"/>
                <a:ea typeface="Calibri" pitchFamily="34" charset="0"/>
                <a:cs typeface="Times New Roman" pitchFamily="18" charset="0"/>
              </a:rPr>
              <a:t>„4А </a:t>
            </a:r>
            <a:r>
              <a:rPr kumimoji="0" lang="en-US" b="1" i="1" u="sng" strike="noStrike" cap="none" normalizeH="0" baseline="0" dirty="0" err="1">
                <a:ln>
                  <a:noFill/>
                </a:ln>
                <a:solidFill>
                  <a:schemeClr val="tx1"/>
                </a:solidFill>
                <a:effectLst/>
                <a:latin typeface="Cambria" pitchFamily="18" charset="0"/>
                <a:ea typeface="Calibri" pitchFamily="34" charset="0"/>
                <a:cs typeface="Times New Roman" pitchFamily="18" charset="0"/>
              </a:rPr>
              <a:t>димензије</a:t>
            </a:r>
            <a:r>
              <a:rPr kumimoji="0" lang="en-US" b="1" i="1" u="sng" strike="noStrike" cap="none" normalizeH="0" baseline="0" dirty="0">
                <a:ln>
                  <a:noFill/>
                </a:ln>
                <a:solidFill>
                  <a:schemeClr val="tx1"/>
                </a:solidFill>
                <a:effectLst/>
                <a:latin typeface="Cambria" pitchFamily="18" charset="0"/>
                <a:ea typeface="Calibri" pitchFamily="34" charset="0"/>
                <a:cs typeface="Times New Roman" pitchFamily="18" charset="0"/>
              </a:rPr>
              <a:t>“</a:t>
            </a:r>
            <a:r>
              <a:rPr kumimoji="0" lang="en-US" b="1" i="0" u="sng" strike="noStrike" cap="none" normalizeH="0" baseline="0" dirty="0">
                <a:ln>
                  <a:noFill/>
                </a:ln>
                <a:solidFill>
                  <a:schemeClr val="tx1"/>
                </a:solidFill>
                <a:effectLst/>
                <a:latin typeface="Cambria" pitchFamily="18" charset="0"/>
                <a:ea typeface="Calibri" pitchFamily="34" charset="0"/>
                <a:cs typeface="Times New Roman" pitchFamily="18" charset="0"/>
              </a:rPr>
              <a:t> и </a:t>
            </a:r>
            <a:r>
              <a:rPr kumimoji="0" lang="en-US" b="1" i="0" u="sng" strike="noStrike" cap="none" normalizeH="0" baseline="0" dirty="0" err="1">
                <a:ln>
                  <a:noFill/>
                </a:ln>
                <a:solidFill>
                  <a:schemeClr val="tx1"/>
                </a:solidFill>
                <a:effectLst/>
                <a:latin typeface="Cambria" pitchFamily="18" charset="0"/>
                <a:ea typeface="Calibri" pitchFamily="34" charset="0"/>
                <a:cs typeface="Times New Roman" pitchFamily="18" charset="0"/>
              </a:rPr>
              <a:t>дефинисане</a:t>
            </a:r>
            <a:r>
              <a:rPr kumimoji="0" lang="en-US" b="1" i="0" u="sng" strike="noStrike" cap="none" normalizeH="0" baseline="0" dirty="0">
                <a:ln>
                  <a:noFill/>
                </a:ln>
                <a:solidFill>
                  <a:schemeClr val="tx1"/>
                </a:solidFill>
                <a:effectLst/>
                <a:latin typeface="Cambria" pitchFamily="18" charset="0"/>
                <a:ea typeface="Calibri" pitchFamily="34" charset="0"/>
                <a:cs typeface="Times New Roman" pitchFamily="18" charset="0"/>
              </a:rPr>
              <a:t> </a:t>
            </a:r>
            <a:r>
              <a:rPr kumimoji="0" lang="en-US" b="1" i="0" u="sng" strike="noStrike" cap="none" normalizeH="0" baseline="0" dirty="0" err="1">
                <a:ln>
                  <a:noFill/>
                </a:ln>
                <a:solidFill>
                  <a:schemeClr val="tx1"/>
                </a:solidFill>
                <a:effectLst/>
                <a:latin typeface="Cambria" pitchFamily="18" charset="0"/>
                <a:ea typeface="Calibri" pitchFamily="34" charset="0"/>
                <a:cs typeface="Times New Roman" pitchFamily="18" charset="0"/>
              </a:rPr>
              <a:t>су</a:t>
            </a:r>
            <a:r>
              <a:rPr kumimoji="0" lang="en-US" b="1" i="0" u="sng" strike="noStrike" cap="none" normalizeH="0" baseline="0" dirty="0">
                <a:ln>
                  <a:noFill/>
                </a:ln>
                <a:solidFill>
                  <a:schemeClr val="tx1"/>
                </a:solidFill>
                <a:effectLst/>
                <a:latin typeface="Cambria" pitchFamily="18" charset="0"/>
                <a:ea typeface="Calibri" pitchFamily="34" charset="0"/>
                <a:cs typeface="Times New Roman" pitchFamily="18" charset="0"/>
              </a:rPr>
              <a:t> </a:t>
            </a:r>
            <a:r>
              <a:rPr kumimoji="0" lang="en-US" b="1" i="0" u="sng" strike="noStrike" cap="none" normalizeH="0" baseline="0" dirty="0" err="1">
                <a:ln>
                  <a:noFill/>
                </a:ln>
                <a:solidFill>
                  <a:schemeClr val="tx1"/>
                </a:solidFill>
                <a:effectLst/>
                <a:latin typeface="Cambria" pitchFamily="18" charset="0"/>
                <a:ea typeface="Calibri" pitchFamily="34" charset="0"/>
                <a:cs typeface="Times New Roman" pitchFamily="18" charset="0"/>
              </a:rPr>
              <a:t>на</a:t>
            </a:r>
            <a:r>
              <a:rPr kumimoji="0" lang="en-US" b="1" i="0" u="sng" strike="noStrike" cap="none" normalizeH="0" baseline="0" dirty="0">
                <a:ln>
                  <a:noFill/>
                </a:ln>
                <a:solidFill>
                  <a:schemeClr val="tx1"/>
                </a:solidFill>
                <a:effectLst/>
                <a:latin typeface="Cambria" pitchFamily="18" charset="0"/>
                <a:ea typeface="Calibri" pitchFamily="34" charset="0"/>
                <a:cs typeface="Times New Roman" pitchFamily="18" charset="0"/>
              </a:rPr>
              <a:t> </a:t>
            </a:r>
            <a:r>
              <a:rPr kumimoji="0" lang="en-US" b="1" i="0" u="sng" strike="noStrike" cap="none" normalizeH="0" baseline="0" dirty="0" err="1">
                <a:ln>
                  <a:noFill/>
                </a:ln>
                <a:solidFill>
                  <a:schemeClr val="tx1"/>
                </a:solidFill>
                <a:effectLst/>
                <a:latin typeface="Cambria" pitchFamily="18" charset="0"/>
                <a:ea typeface="Calibri" pitchFamily="34" charset="0"/>
                <a:cs typeface="Times New Roman" pitchFamily="18" charset="0"/>
              </a:rPr>
              <a:t>следећи</a:t>
            </a:r>
            <a:r>
              <a:rPr kumimoji="0" lang="en-US" b="1" i="0" u="sng" strike="noStrike" cap="none" normalizeH="0" baseline="0" dirty="0">
                <a:ln>
                  <a:noFill/>
                </a:ln>
                <a:solidFill>
                  <a:schemeClr val="tx1"/>
                </a:solidFill>
                <a:effectLst/>
                <a:latin typeface="Cambria" pitchFamily="18" charset="0"/>
                <a:ea typeface="Calibri" pitchFamily="34" charset="0"/>
                <a:cs typeface="Times New Roman" pitchFamily="18" charset="0"/>
              </a:rPr>
              <a:t> </a:t>
            </a:r>
            <a:r>
              <a:rPr kumimoji="0" lang="en-US" b="1" i="0" u="sng" strike="noStrike" cap="none" normalizeH="0" baseline="0" dirty="0" err="1">
                <a:ln>
                  <a:noFill/>
                </a:ln>
                <a:solidFill>
                  <a:schemeClr val="tx1"/>
                </a:solidFill>
                <a:effectLst/>
                <a:latin typeface="Cambria" pitchFamily="18" charset="0"/>
                <a:ea typeface="Calibri" pitchFamily="34" charset="0"/>
                <a:cs typeface="Times New Roman" pitchFamily="18" charset="0"/>
              </a:rPr>
              <a:t>начин</a:t>
            </a:r>
            <a:r>
              <a:rPr kumimoji="0" lang="en-US" b="1" i="0" u="sng" strike="noStrike" cap="none" normalizeH="0" baseline="0" dirty="0">
                <a:ln>
                  <a:noFill/>
                </a:ln>
                <a:solidFill>
                  <a:schemeClr val="tx1"/>
                </a:solidFill>
                <a:effectLst/>
                <a:latin typeface="Cambria" pitchFamily="18" charset="0"/>
                <a:ea typeface="Calibri" pitchFamily="34" charset="0"/>
                <a:cs typeface="Times New Roman" pitchFamily="18" charset="0"/>
              </a:rPr>
              <a:t>:</a:t>
            </a:r>
            <a:endParaRPr kumimoji="0" lang="en-US" sz="2800" b="1" i="0" u="sng" strike="noStrike" cap="none" normalizeH="0" baseline="0" dirty="0">
              <a:ln>
                <a:noFill/>
              </a:ln>
              <a:solidFill>
                <a:schemeClr val="tx1"/>
              </a:solidFill>
              <a:effectLst/>
              <a:latin typeface="Arial" pitchFamily="34" charset="0"/>
              <a:cs typeface="Arial" pitchFamily="34" charset="0"/>
            </a:endParaRPr>
          </a:p>
        </p:txBody>
      </p:sp>
      <p:sp>
        <p:nvSpPr>
          <p:cNvPr id="8" name="Rectangle 7"/>
          <p:cNvSpPr/>
          <p:nvPr/>
        </p:nvSpPr>
        <p:spPr>
          <a:xfrm>
            <a:off x="4328350" y="6211669"/>
            <a:ext cx="7232468" cy="646331"/>
          </a:xfrm>
          <a:prstGeom prst="rect">
            <a:avLst/>
          </a:prstGeom>
        </p:spPr>
        <p:txBody>
          <a:bodyPr wrap="square">
            <a:spAutoFit/>
          </a:bodyPr>
          <a:lstStyle/>
          <a:p>
            <a:pPr algn="just"/>
            <a:r>
              <a:rPr lang="sr-Cyrl-RS" dirty="0">
                <a:latin typeface="Cambria" pitchFamily="18" charset="0"/>
                <a:ea typeface="Cambria" pitchFamily="18" charset="0"/>
              </a:rPr>
              <a:t>Односи се на креирање саобраћајног окружења које је безбедно, сигурно, комфорно и пуно поштовања према свим корисницима.</a:t>
            </a:r>
            <a:endParaRPr lang="en-US" dirty="0">
              <a:latin typeface="Cambria" pitchFamily="18" charset="0"/>
              <a:ea typeface="Cambria" pitchFamily="18" charset="0"/>
            </a:endParaRPr>
          </a:p>
        </p:txBody>
      </p:sp>
      <p:sp>
        <p:nvSpPr>
          <p:cNvPr id="9" name="Rectangle 8"/>
          <p:cNvSpPr/>
          <p:nvPr/>
        </p:nvSpPr>
        <p:spPr>
          <a:xfrm>
            <a:off x="4232366" y="3286037"/>
            <a:ext cx="7776754" cy="923330"/>
          </a:xfrm>
          <a:prstGeom prst="rect">
            <a:avLst/>
          </a:prstGeom>
        </p:spPr>
        <p:txBody>
          <a:bodyPr wrap="square">
            <a:spAutoFit/>
          </a:bodyPr>
          <a:lstStyle/>
          <a:p>
            <a:pPr algn="just"/>
            <a:r>
              <a:rPr lang="sr-Cyrl-RS" dirty="0">
                <a:latin typeface="Cambria" pitchFamily="18" charset="0"/>
                <a:ea typeface="Cambria" pitchFamily="18" charset="0"/>
              </a:rPr>
              <a:t>Фокусира се на креирање транспортних система који се могу једноставно користити од стране свих, укључујући и особе са физичким, сензорним или когнитивним инвалидитетом.</a:t>
            </a:r>
            <a:endParaRPr lang="en-US" dirty="0">
              <a:latin typeface="Cambria" pitchFamily="18" charset="0"/>
              <a:ea typeface="Cambria" pitchFamily="18" charset="0"/>
            </a:endParaRPr>
          </a:p>
        </p:txBody>
      </p:sp>
      <p:sp>
        <p:nvSpPr>
          <p:cNvPr id="10" name="Rectangle 9"/>
          <p:cNvSpPr/>
          <p:nvPr/>
        </p:nvSpPr>
        <p:spPr>
          <a:xfrm>
            <a:off x="248192" y="3344091"/>
            <a:ext cx="4010298" cy="679269"/>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sr-Cyrl-RS" sz="2000" b="1" dirty="0">
                <a:latin typeface="Cambria" pitchFamily="18" charset="0"/>
                <a:ea typeface="Cambria" pitchFamily="18" charset="0"/>
              </a:rPr>
              <a:t>Приступачност (</a:t>
            </a:r>
            <a:r>
              <a:rPr lang="sr-Cyrl-RS" sz="2000" b="1" i="1" dirty="0">
                <a:latin typeface="Cambria" pitchFamily="18" charset="0"/>
                <a:ea typeface="Cambria" pitchFamily="18" charset="0"/>
              </a:rPr>
              <a:t>Accessibility</a:t>
            </a:r>
            <a:r>
              <a:rPr lang="sr-Cyrl-RS" sz="2000" b="1" dirty="0">
                <a:latin typeface="Cambria" pitchFamily="18" charset="0"/>
                <a:ea typeface="Cambria" pitchFamily="18" charset="0"/>
              </a:rPr>
              <a:t>) </a:t>
            </a:r>
            <a:endParaRPr lang="en-US" sz="2000" b="1" dirty="0">
              <a:latin typeface="Cambria" pitchFamily="18" charset="0"/>
              <a:ea typeface="Cambria" pitchFamily="18" charset="0"/>
            </a:endParaRPr>
          </a:p>
        </p:txBody>
      </p:sp>
      <p:sp>
        <p:nvSpPr>
          <p:cNvPr id="11" name="Rectangle 10"/>
          <p:cNvSpPr/>
          <p:nvPr/>
        </p:nvSpPr>
        <p:spPr>
          <a:xfrm>
            <a:off x="235132" y="4349932"/>
            <a:ext cx="4049485" cy="49638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sr-Cyrl-RS" sz="2000" b="1" dirty="0">
                <a:latin typeface="Cambria" pitchFamily="18" charset="0"/>
                <a:ea typeface="Cambria" pitchFamily="18" charset="0"/>
              </a:rPr>
              <a:t>Расположивост (</a:t>
            </a:r>
            <a:r>
              <a:rPr lang="sr-Cyrl-RS" sz="2000" b="1" i="1" dirty="0">
                <a:latin typeface="Cambria" pitchFamily="18" charset="0"/>
                <a:ea typeface="Cambria" pitchFamily="18" charset="0"/>
              </a:rPr>
              <a:t>Availability</a:t>
            </a:r>
            <a:r>
              <a:rPr lang="sr-Cyrl-RS" sz="2000" b="1" dirty="0">
                <a:latin typeface="Cambria" pitchFamily="18" charset="0"/>
                <a:ea typeface="Cambria" pitchFamily="18" charset="0"/>
              </a:rPr>
              <a:t>)</a:t>
            </a:r>
            <a:endParaRPr lang="en-US" sz="2000" b="1" dirty="0">
              <a:latin typeface="Cambria" pitchFamily="18" charset="0"/>
              <a:ea typeface="Cambria" pitchFamily="18" charset="0"/>
            </a:endParaRPr>
          </a:p>
        </p:txBody>
      </p:sp>
      <p:sp>
        <p:nvSpPr>
          <p:cNvPr id="12" name="Rectangle 11"/>
          <p:cNvSpPr/>
          <p:nvPr/>
        </p:nvSpPr>
        <p:spPr>
          <a:xfrm>
            <a:off x="4262845" y="4325873"/>
            <a:ext cx="7746275" cy="646331"/>
          </a:xfrm>
          <a:prstGeom prst="rect">
            <a:avLst/>
          </a:prstGeom>
        </p:spPr>
        <p:txBody>
          <a:bodyPr wrap="square">
            <a:spAutoFit/>
          </a:bodyPr>
          <a:lstStyle/>
          <a:p>
            <a:pPr algn="just"/>
            <a:r>
              <a:rPr lang="sr-Cyrl-RS" dirty="0">
                <a:latin typeface="Cambria" pitchFamily="18" charset="0"/>
                <a:ea typeface="Cambria" pitchFamily="18" charset="0"/>
              </a:rPr>
              <a:t>Постојање одговарајућих и разноврсних могућности превоза како би се задовољиле потребе различитих појединаца и заједница.</a:t>
            </a:r>
            <a:endParaRPr lang="en-US" dirty="0">
              <a:latin typeface="Cambria" pitchFamily="18" charset="0"/>
              <a:ea typeface="Cambria" pitchFamily="18" charset="0"/>
            </a:endParaRPr>
          </a:p>
        </p:txBody>
      </p:sp>
      <p:sp>
        <p:nvSpPr>
          <p:cNvPr id="13" name="Rectangle 12"/>
          <p:cNvSpPr/>
          <p:nvPr/>
        </p:nvSpPr>
        <p:spPr>
          <a:xfrm>
            <a:off x="222069" y="5355772"/>
            <a:ext cx="4062548" cy="431073"/>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sr-Cyrl-RS" sz="2000" b="1" dirty="0">
                <a:latin typeface="Cambria" pitchFamily="18" charset="0"/>
                <a:ea typeface="Cambria" pitchFamily="18" charset="0"/>
              </a:rPr>
              <a:t>Доступност (</a:t>
            </a:r>
            <a:r>
              <a:rPr lang="sr-Cyrl-RS" sz="2000" b="1" i="1" dirty="0">
                <a:latin typeface="Cambria" pitchFamily="18" charset="0"/>
                <a:ea typeface="Cambria" pitchFamily="18" charset="0"/>
              </a:rPr>
              <a:t>Affordability</a:t>
            </a:r>
            <a:r>
              <a:rPr lang="sr-Cyrl-RS" sz="2000" b="1" dirty="0">
                <a:latin typeface="Cambria" pitchFamily="18" charset="0"/>
                <a:ea typeface="Cambria" pitchFamily="18" charset="0"/>
              </a:rPr>
              <a:t>) </a:t>
            </a:r>
            <a:endParaRPr lang="en-US" sz="2000" b="1" dirty="0">
              <a:latin typeface="Cambria" pitchFamily="18" charset="0"/>
              <a:ea typeface="Cambria" pitchFamily="18" charset="0"/>
            </a:endParaRPr>
          </a:p>
        </p:txBody>
      </p:sp>
      <p:sp>
        <p:nvSpPr>
          <p:cNvPr id="14" name="Rectangle 13"/>
          <p:cNvSpPr/>
          <p:nvPr/>
        </p:nvSpPr>
        <p:spPr>
          <a:xfrm>
            <a:off x="4275908" y="5279459"/>
            <a:ext cx="7733212" cy="646331"/>
          </a:xfrm>
          <a:prstGeom prst="rect">
            <a:avLst/>
          </a:prstGeom>
        </p:spPr>
        <p:txBody>
          <a:bodyPr wrap="square">
            <a:spAutoFit/>
          </a:bodyPr>
          <a:lstStyle/>
          <a:p>
            <a:pPr algn="just"/>
            <a:r>
              <a:rPr lang="sr-Cyrl-RS" dirty="0">
                <a:latin typeface="Cambria" pitchFamily="18" charset="0"/>
                <a:ea typeface="Cambria" pitchFamily="18" charset="0"/>
              </a:rPr>
              <a:t>Подразумева стварања транспортних услуга које су финансијски доступне свим социоекономским категоријама друштва.</a:t>
            </a:r>
            <a:endParaRPr lang="en-US" dirty="0">
              <a:latin typeface="Cambria" pitchFamily="18" charset="0"/>
              <a:ea typeface="Cambria" pitchFamily="18" charset="0"/>
            </a:endParaRPr>
          </a:p>
        </p:txBody>
      </p:sp>
      <p:sp>
        <p:nvSpPr>
          <p:cNvPr id="15" name="Rectangle 14"/>
          <p:cNvSpPr/>
          <p:nvPr/>
        </p:nvSpPr>
        <p:spPr>
          <a:xfrm>
            <a:off x="248194" y="6217920"/>
            <a:ext cx="4088674" cy="444137"/>
          </a:xfrm>
          <a:prstGeom prst="rect">
            <a:avLst/>
          </a:prstGeom>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sr-Cyrl-RS" sz="2000" b="1" dirty="0">
                <a:latin typeface="Cambria" pitchFamily="18" charset="0"/>
                <a:ea typeface="Cambria" pitchFamily="18" charset="0"/>
              </a:rPr>
              <a:t>Прихватљивост (</a:t>
            </a:r>
            <a:r>
              <a:rPr lang="sr-Cyrl-RS" sz="2000" b="1" i="1" dirty="0">
                <a:latin typeface="Cambria" pitchFamily="18" charset="0"/>
                <a:ea typeface="Cambria" pitchFamily="18" charset="0"/>
              </a:rPr>
              <a:t>Acceptability</a:t>
            </a:r>
            <a:r>
              <a:rPr lang="sr-Cyrl-RS" sz="2000" b="1" dirty="0">
                <a:latin typeface="Cambria" pitchFamily="18" charset="0"/>
                <a:ea typeface="Cambria" pitchFamily="18" charset="0"/>
              </a:rPr>
              <a:t>) </a:t>
            </a:r>
            <a:endParaRPr lang="en-US" sz="2000" b="1" dirty="0">
              <a:latin typeface="Cambria" pitchFamily="18" charset="0"/>
              <a:ea typeface="Cambria" pitchFamily="18" charset="0"/>
            </a:endParaRPr>
          </a:p>
        </p:txBody>
      </p:sp>
    </p:spTree>
    <p:extLst>
      <p:ext uri="{BB962C8B-B14F-4D97-AF65-F5344CB8AC3E}">
        <p14:creationId xmlns:p14="http://schemas.microsoft.com/office/powerpoint/2010/main" val="3125322534"/>
      </p:ext>
    </p:extLst>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diamond(in)">
                                      <p:cBhvr>
                                        <p:cTn id="7" dur="500"/>
                                        <p:tgtEl>
                                          <p:spTgt spid="17"/>
                                        </p:tgtEl>
                                      </p:cBhvr>
                                    </p:animEffect>
                                  </p:childTnLst>
                                </p:cTn>
                              </p:par>
                              <p:par>
                                <p:cTn id="8" presetID="18" presetClass="entr" presetSubtype="12" fill="hold" grpId="1" nodeType="withEffect">
                                  <p:stCondLst>
                                    <p:cond delay="0"/>
                                  </p:stCondLst>
                                  <p:childTnLst>
                                    <p:set>
                                      <p:cBhvr>
                                        <p:cTn id="9" dur="1" fill="hold">
                                          <p:stCondLst>
                                            <p:cond delay="0"/>
                                          </p:stCondLst>
                                        </p:cTn>
                                        <p:tgtEl>
                                          <p:spTgt spid="17"/>
                                        </p:tgtEl>
                                        <p:attrNameLst>
                                          <p:attrName>style.visibility</p:attrName>
                                        </p:attrNameLst>
                                      </p:cBhvr>
                                      <p:to>
                                        <p:strVal val="visible"/>
                                      </p:to>
                                    </p:set>
                                    <p:animEffect transition="in" filter="strips(downLeft)">
                                      <p:cBhvr>
                                        <p:cTn id="10" dur="500"/>
                                        <p:tgtEl>
                                          <p:spTgt spid="17"/>
                                        </p:tgtEl>
                                      </p:cBhvr>
                                    </p:animEffect>
                                  </p:childTnLst>
                                </p:cTn>
                              </p:par>
                              <p:par>
                                <p:cTn id="11" presetID="8" presetClass="entr" presetSubtype="16" fill="hold" grpId="0" nodeType="withEffect">
                                  <p:stCondLst>
                                    <p:cond delay="0"/>
                                  </p:stCondLst>
                                  <p:childTnLst>
                                    <p:set>
                                      <p:cBhvr>
                                        <p:cTn id="12" dur="1" fill="hold">
                                          <p:stCondLst>
                                            <p:cond delay="0"/>
                                          </p:stCondLst>
                                        </p:cTn>
                                        <p:tgtEl>
                                          <p:spTgt spid="18"/>
                                        </p:tgtEl>
                                        <p:attrNameLst>
                                          <p:attrName>style.visibility</p:attrName>
                                        </p:attrNameLst>
                                      </p:cBhvr>
                                      <p:to>
                                        <p:strVal val="visible"/>
                                      </p:to>
                                    </p:set>
                                    <p:animEffect transition="in" filter="diamond(in)">
                                      <p:cBhvr>
                                        <p:cTn id="13" dur="500"/>
                                        <p:tgtEl>
                                          <p:spTgt spid="18"/>
                                        </p:tgtEl>
                                      </p:cBhvr>
                                    </p:animEffect>
                                  </p:childTnLst>
                                </p:cTn>
                              </p:par>
                              <p:par>
                                <p:cTn id="14" presetID="18" presetClass="entr" presetSubtype="12" fill="hold" grpId="1" nodeType="withEffect">
                                  <p:stCondLst>
                                    <p:cond delay="0"/>
                                  </p:stCondLst>
                                  <p:childTnLst>
                                    <p:set>
                                      <p:cBhvr>
                                        <p:cTn id="15" dur="1" fill="hold">
                                          <p:stCondLst>
                                            <p:cond delay="0"/>
                                          </p:stCondLst>
                                        </p:cTn>
                                        <p:tgtEl>
                                          <p:spTgt spid="18"/>
                                        </p:tgtEl>
                                        <p:attrNameLst>
                                          <p:attrName>style.visibility</p:attrName>
                                        </p:attrNameLst>
                                      </p:cBhvr>
                                      <p:to>
                                        <p:strVal val="visible"/>
                                      </p:to>
                                    </p:set>
                                    <p:animEffect transition="in" filter="strips(downLeft)">
                                      <p:cBhvr>
                                        <p:cTn id="16" dur="500"/>
                                        <p:tgtEl>
                                          <p:spTgt spid="18"/>
                                        </p:tgtEl>
                                      </p:cBhvr>
                                    </p:animEffect>
                                  </p:childTnLst>
                                </p:cTn>
                              </p:par>
                              <p:par>
                                <p:cTn id="17" presetID="8" presetClass="entr" presetSubtype="16" fill="hold" grpId="0" nodeType="withEffect">
                                  <p:stCondLst>
                                    <p:cond delay="0"/>
                                  </p:stCondLst>
                                  <p:childTnLst>
                                    <p:set>
                                      <p:cBhvr>
                                        <p:cTn id="18" dur="1" fill="hold">
                                          <p:stCondLst>
                                            <p:cond delay="0"/>
                                          </p:stCondLst>
                                        </p:cTn>
                                        <p:tgtEl>
                                          <p:spTgt spid="19"/>
                                        </p:tgtEl>
                                        <p:attrNameLst>
                                          <p:attrName>style.visibility</p:attrName>
                                        </p:attrNameLst>
                                      </p:cBhvr>
                                      <p:to>
                                        <p:strVal val="visible"/>
                                      </p:to>
                                    </p:set>
                                    <p:animEffect transition="in" filter="diamond(in)">
                                      <p:cBhvr>
                                        <p:cTn id="19" dur="500"/>
                                        <p:tgtEl>
                                          <p:spTgt spid="19"/>
                                        </p:tgtEl>
                                      </p:cBhvr>
                                    </p:animEffect>
                                  </p:childTnLst>
                                </p:cTn>
                              </p:par>
                              <p:par>
                                <p:cTn id="20" presetID="18" presetClass="entr" presetSubtype="12" fill="hold" grpId="1" nodeType="withEffect">
                                  <p:stCondLst>
                                    <p:cond delay="0"/>
                                  </p:stCondLst>
                                  <p:childTnLst>
                                    <p:set>
                                      <p:cBhvr>
                                        <p:cTn id="21" dur="1" fill="hold">
                                          <p:stCondLst>
                                            <p:cond delay="0"/>
                                          </p:stCondLst>
                                        </p:cTn>
                                        <p:tgtEl>
                                          <p:spTgt spid="19"/>
                                        </p:tgtEl>
                                        <p:attrNameLst>
                                          <p:attrName>style.visibility</p:attrName>
                                        </p:attrNameLst>
                                      </p:cBhvr>
                                      <p:to>
                                        <p:strVal val="visible"/>
                                      </p:to>
                                    </p:set>
                                    <p:animEffect transition="in" filter="strips(downLeft)">
                                      <p:cBhvr>
                                        <p:cTn id="22" dur="500"/>
                                        <p:tgtEl>
                                          <p:spTgt spid="19"/>
                                        </p:tgtEl>
                                      </p:cBhvr>
                                    </p:animEffect>
                                  </p:childTnLst>
                                </p:cTn>
                              </p:par>
                              <p:par>
                                <p:cTn id="23" presetID="8" presetClass="entr" presetSubtype="16" fill="hold" grpId="0" nodeType="withEffect">
                                  <p:stCondLst>
                                    <p:cond delay="0"/>
                                  </p:stCondLst>
                                  <p:childTnLst>
                                    <p:set>
                                      <p:cBhvr>
                                        <p:cTn id="24" dur="1" fill="hold">
                                          <p:stCondLst>
                                            <p:cond delay="0"/>
                                          </p:stCondLst>
                                        </p:cTn>
                                        <p:tgtEl>
                                          <p:spTgt spid="20"/>
                                        </p:tgtEl>
                                        <p:attrNameLst>
                                          <p:attrName>style.visibility</p:attrName>
                                        </p:attrNameLst>
                                      </p:cBhvr>
                                      <p:to>
                                        <p:strVal val="visible"/>
                                      </p:to>
                                    </p:set>
                                    <p:animEffect transition="in" filter="diamond(in)">
                                      <p:cBhvr>
                                        <p:cTn id="25" dur="500"/>
                                        <p:tgtEl>
                                          <p:spTgt spid="20"/>
                                        </p:tgtEl>
                                      </p:cBhvr>
                                    </p:animEffect>
                                  </p:childTnLst>
                                </p:cTn>
                              </p:par>
                              <p:par>
                                <p:cTn id="26" presetID="18" presetClass="entr" presetSubtype="12" fill="hold" grpId="1" nodeType="withEffect">
                                  <p:stCondLst>
                                    <p:cond delay="0"/>
                                  </p:stCondLst>
                                  <p:childTnLst>
                                    <p:set>
                                      <p:cBhvr>
                                        <p:cTn id="27" dur="1" fill="hold">
                                          <p:stCondLst>
                                            <p:cond delay="0"/>
                                          </p:stCondLst>
                                        </p:cTn>
                                        <p:tgtEl>
                                          <p:spTgt spid="20"/>
                                        </p:tgtEl>
                                        <p:attrNameLst>
                                          <p:attrName>style.visibility</p:attrName>
                                        </p:attrNameLst>
                                      </p:cBhvr>
                                      <p:to>
                                        <p:strVal val="visible"/>
                                      </p:to>
                                    </p:set>
                                    <p:animEffect transition="in" filter="strips(downLeft)">
                                      <p:cBhvr>
                                        <p:cTn id="28" dur="500"/>
                                        <p:tgtEl>
                                          <p:spTgt spid="20"/>
                                        </p:tgtEl>
                                      </p:cBhvr>
                                    </p:animEffect>
                                  </p:childTnLst>
                                </p:cTn>
                              </p:par>
                              <p:par>
                                <p:cTn id="29" presetID="55" presetClass="entr" presetSubtype="0" fill="hold" grpId="0" nodeType="withEffect">
                                  <p:stCondLst>
                                    <p:cond delay="0"/>
                                  </p:stCondLst>
                                  <p:childTnLst>
                                    <p:set>
                                      <p:cBhvr>
                                        <p:cTn id="30" dur="1" fill="hold">
                                          <p:stCondLst>
                                            <p:cond delay="0"/>
                                          </p:stCondLst>
                                        </p:cTn>
                                        <p:tgtEl>
                                          <p:spTgt spid="3"/>
                                        </p:tgtEl>
                                        <p:attrNameLst>
                                          <p:attrName>style.visibility</p:attrName>
                                        </p:attrNameLst>
                                      </p:cBhvr>
                                      <p:to>
                                        <p:strVal val="visible"/>
                                      </p:to>
                                    </p:set>
                                    <p:anim calcmode="lin" valueType="num">
                                      <p:cBhvr>
                                        <p:cTn id="31" dur="500" fill="hold"/>
                                        <p:tgtEl>
                                          <p:spTgt spid="3"/>
                                        </p:tgtEl>
                                        <p:attrNameLst>
                                          <p:attrName>ppt_w</p:attrName>
                                        </p:attrNameLst>
                                      </p:cBhvr>
                                      <p:tavLst>
                                        <p:tav tm="0">
                                          <p:val>
                                            <p:strVal val="#ppt_w*0.70"/>
                                          </p:val>
                                        </p:tav>
                                        <p:tav tm="100000">
                                          <p:val>
                                            <p:strVal val="#ppt_w"/>
                                          </p:val>
                                        </p:tav>
                                      </p:tavLst>
                                    </p:anim>
                                    <p:anim calcmode="lin" valueType="num">
                                      <p:cBhvr>
                                        <p:cTn id="32" dur="500" fill="hold"/>
                                        <p:tgtEl>
                                          <p:spTgt spid="3"/>
                                        </p:tgtEl>
                                        <p:attrNameLst>
                                          <p:attrName>ppt_h</p:attrName>
                                        </p:attrNameLst>
                                      </p:cBhvr>
                                      <p:tavLst>
                                        <p:tav tm="0">
                                          <p:val>
                                            <p:strVal val="#ppt_h"/>
                                          </p:val>
                                        </p:tav>
                                        <p:tav tm="100000">
                                          <p:val>
                                            <p:strVal val="#ppt_h"/>
                                          </p:val>
                                        </p:tav>
                                      </p:tavLst>
                                    </p:anim>
                                    <p:animEffect transition="in" filter="fade">
                                      <p:cBhvr>
                                        <p:cTn id="33" dur="500"/>
                                        <p:tgtEl>
                                          <p:spTgt spid="3"/>
                                        </p:tgtEl>
                                      </p:cBhvr>
                                    </p:animEffect>
                                  </p:childTnLst>
                                </p:cTn>
                              </p:par>
                              <p:par>
                                <p:cTn id="34" presetID="55" presetClass="entr" presetSubtype="0" fill="hold" grpId="0" nodeType="withEffect">
                                  <p:stCondLst>
                                    <p:cond delay="0"/>
                                  </p:stCondLst>
                                  <p:childTnLst>
                                    <p:set>
                                      <p:cBhvr>
                                        <p:cTn id="35" dur="1" fill="hold">
                                          <p:stCondLst>
                                            <p:cond delay="0"/>
                                          </p:stCondLst>
                                        </p:cTn>
                                        <p:tgtEl>
                                          <p:spTgt spid="22529"/>
                                        </p:tgtEl>
                                        <p:attrNameLst>
                                          <p:attrName>style.visibility</p:attrName>
                                        </p:attrNameLst>
                                      </p:cBhvr>
                                      <p:to>
                                        <p:strVal val="visible"/>
                                      </p:to>
                                    </p:set>
                                    <p:anim calcmode="lin" valueType="num">
                                      <p:cBhvr>
                                        <p:cTn id="36" dur="500" fill="hold"/>
                                        <p:tgtEl>
                                          <p:spTgt spid="22529"/>
                                        </p:tgtEl>
                                        <p:attrNameLst>
                                          <p:attrName>ppt_w</p:attrName>
                                        </p:attrNameLst>
                                      </p:cBhvr>
                                      <p:tavLst>
                                        <p:tav tm="0">
                                          <p:val>
                                            <p:strVal val="#ppt_w*0.70"/>
                                          </p:val>
                                        </p:tav>
                                        <p:tav tm="100000">
                                          <p:val>
                                            <p:strVal val="#ppt_w"/>
                                          </p:val>
                                        </p:tav>
                                      </p:tavLst>
                                    </p:anim>
                                    <p:anim calcmode="lin" valueType="num">
                                      <p:cBhvr>
                                        <p:cTn id="37" dur="500" fill="hold"/>
                                        <p:tgtEl>
                                          <p:spTgt spid="22529"/>
                                        </p:tgtEl>
                                        <p:attrNameLst>
                                          <p:attrName>ppt_h</p:attrName>
                                        </p:attrNameLst>
                                      </p:cBhvr>
                                      <p:tavLst>
                                        <p:tav tm="0">
                                          <p:val>
                                            <p:strVal val="#ppt_h"/>
                                          </p:val>
                                        </p:tav>
                                        <p:tav tm="100000">
                                          <p:val>
                                            <p:strVal val="#ppt_h"/>
                                          </p:val>
                                        </p:tav>
                                      </p:tavLst>
                                    </p:anim>
                                    <p:animEffect transition="in" filter="fade">
                                      <p:cBhvr>
                                        <p:cTn id="38" dur="500"/>
                                        <p:tgtEl>
                                          <p:spTgt spid="22529"/>
                                        </p:tgtEl>
                                      </p:cBhvr>
                                    </p:animEffect>
                                  </p:childTnLst>
                                </p:cTn>
                              </p:par>
                              <p:par>
                                <p:cTn id="39" presetID="55" presetClass="entr" presetSubtype="0" fill="hold" grpId="2" nodeType="withEffect">
                                  <p:stCondLst>
                                    <p:cond delay="0"/>
                                  </p:stCondLst>
                                  <p:childTnLst>
                                    <p:set>
                                      <p:cBhvr>
                                        <p:cTn id="40" dur="1" fill="hold">
                                          <p:stCondLst>
                                            <p:cond delay="0"/>
                                          </p:stCondLst>
                                        </p:cTn>
                                        <p:tgtEl>
                                          <p:spTgt spid="17"/>
                                        </p:tgtEl>
                                        <p:attrNameLst>
                                          <p:attrName>style.visibility</p:attrName>
                                        </p:attrNameLst>
                                      </p:cBhvr>
                                      <p:to>
                                        <p:strVal val="visible"/>
                                      </p:to>
                                    </p:set>
                                    <p:anim calcmode="lin" valueType="num">
                                      <p:cBhvr>
                                        <p:cTn id="41" dur="500" fill="hold"/>
                                        <p:tgtEl>
                                          <p:spTgt spid="17"/>
                                        </p:tgtEl>
                                        <p:attrNameLst>
                                          <p:attrName>ppt_w</p:attrName>
                                        </p:attrNameLst>
                                      </p:cBhvr>
                                      <p:tavLst>
                                        <p:tav tm="0">
                                          <p:val>
                                            <p:strVal val="#ppt_w*0.70"/>
                                          </p:val>
                                        </p:tav>
                                        <p:tav tm="100000">
                                          <p:val>
                                            <p:strVal val="#ppt_w"/>
                                          </p:val>
                                        </p:tav>
                                      </p:tavLst>
                                    </p:anim>
                                    <p:anim calcmode="lin" valueType="num">
                                      <p:cBhvr>
                                        <p:cTn id="42" dur="500" fill="hold"/>
                                        <p:tgtEl>
                                          <p:spTgt spid="17"/>
                                        </p:tgtEl>
                                        <p:attrNameLst>
                                          <p:attrName>ppt_h</p:attrName>
                                        </p:attrNameLst>
                                      </p:cBhvr>
                                      <p:tavLst>
                                        <p:tav tm="0">
                                          <p:val>
                                            <p:strVal val="#ppt_h"/>
                                          </p:val>
                                        </p:tav>
                                        <p:tav tm="100000">
                                          <p:val>
                                            <p:strVal val="#ppt_h"/>
                                          </p:val>
                                        </p:tav>
                                      </p:tavLst>
                                    </p:anim>
                                    <p:animEffect transition="in" filter="fade">
                                      <p:cBhvr>
                                        <p:cTn id="43" dur="500"/>
                                        <p:tgtEl>
                                          <p:spTgt spid="17"/>
                                        </p:tgtEl>
                                      </p:cBhvr>
                                    </p:animEffect>
                                  </p:childTnLst>
                                </p:cTn>
                              </p:par>
                              <p:par>
                                <p:cTn id="44" presetID="55" presetClass="entr" presetSubtype="0" fill="hold" grpId="0" nodeType="withEffect">
                                  <p:stCondLst>
                                    <p:cond delay="0"/>
                                  </p:stCondLst>
                                  <p:childTnLst>
                                    <p:set>
                                      <p:cBhvr>
                                        <p:cTn id="45" dur="1" fill="hold">
                                          <p:stCondLst>
                                            <p:cond delay="0"/>
                                          </p:stCondLst>
                                        </p:cTn>
                                        <p:tgtEl>
                                          <p:spTgt spid="10"/>
                                        </p:tgtEl>
                                        <p:attrNameLst>
                                          <p:attrName>style.visibility</p:attrName>
                                        </p:attrNameLst>
                                      </p:cBhvr>
                                      <p:to>
                                        <p:strVal val="visible"/>
                                      </p:to>
                                    </p:set>
                                    <p:anim calcmode="lin" valueType="num">
                                      <p:cBhvr>
                                        <p:cTn id="46" dur="500" fill="hold"/>
                                        <p:tgtEl>
                                          <p:spTgt spid="10"/>
                                        </p:tgtEl>
                                        <p:attrNameLst>
                                          <p:attrName>ppt_w</p:attrName>
                                        </p:attrNameLst>
                                      </p:cBhvr>
                                      <p:tavLst>
                                        <p:tav tm="0">
                                          <p:val>
                                            <p:strVal val="#ppt_w*0.70"/>
                                          </p:val>
                                        </p:tav>
                                        <p:tav tm="100000">
                                          <p:val>
                                            <p:strVal val="#ppt_w"/>
                                          </p:val>
                                        </p:tav>
                                      </p:tavLst>
                                    </p:anim>
                                    <p:anim calcmode="lin" valueType="num">
                                      <p:cBhvr>
                                        <p:cTn id="47" dur="500" fill="hold"/>
                                        <p:tgtEl>
                                          <p:spTgt spid="10"/>
                                        </p:tgtEl>
                                        <p:attrNameLst>
                                          <p:attrName>ppt_h</p:attrName>
                                        </p:attrNameLst>
                                      </p:cBhvr>
                                      <p:tavLst>
                                        <p:tav tm="0">
                                          <p:val>
                                            <p:strVal val="#ppt_h"/>
                                          </p:val>
                                        </p:tav>
                                        <p:tav tm="100000">
                                          <p:val>
                                            <p:strVal val="#ppt_h"/>
                                          </p:val>
                                        </p:tav>
                                      </p:tavLst>
                                    </p:anim>
                                    <p:animEffect transition="in" filter="fade">
                                      <p:cBhvr>
                                        <p:cTn id="48" dur="500"/>
                                        <p:tgtEl>
                                          <p:spTgt spid="10"/>
                                        </p:tgtEl>
                                      </p:cBhvr>
                                    </p:animEffect>
                                  </p:childTnLst>
                                </p:cTn>
                              </p:par>
                              <p:par>
                                <p:cTn id="49" presetID="55" presetClass="entr" presetSubtype="0" fill="hold" grpId="0" nodeType="withEffect">
                                  <p:stCondLst>
                                    <p:cond delay="0"/>
                                  </p:stCondLst>
                                  <p:childTnLst>
                                    <p:set>
                                      <p:cBhvr>
                                        <p:cTn id="50" dur="1" fill="hold">
                                          <p:stCondLst>
                                            <p:cond delay="0"/>
                                          </p:stCondLst>
                                        </p:cTn>
                                        <p:tgtEl>
                                          <p:spTgt spid="9"/>
                                        </p:tgtEl>
                                        <p:attrNameLst>
                                          <p:attrName>style.visibility</p:attrName>
                                        </p:attrNameLst>
                                      </p:cBhvr>
                                      <p:to>
                                        <p:strVal val="visible"/>
                                      </p:to>
                                    </p:set>
                                    <p:anim calcmode="lin" valueType="num">
                                      <p:cBhvr>
                                        <p:cTn id="51" dur="500" fill="hold"/>
                                        <p:tgtEl>
                                          <p:spTgt spid="9"/>
                                        </p:tgtEl>
                                        <p:attrNameLst>
                                          <p:attrName>ppt_w</p:attrName>
                                        </p:attrNameLst>
                                      </p:cBhvr>
                                      <p:tavLst>
                                        <p:tav tm="0">
                                          <p:val>
                                            <p:strVal val="#ppt_w*0.70"/>
                                          </p:val>
                                        </p:tav>
                                        <p:tav tm="100000">
                                          <p:val>
                                            <p:strVal val="#ppt_w"/>
                                          </p:val>
                                        </p:tav>
                                      </p:tavLst>
                                    </p:anim>
                                    <p:anim calcmode="lin" valueType="num">
                                      <p:cBhvr>
                                        <p:cTn id="52" dur="500" fill="hold"/>
                                        <p:tgtEl>
                                          <p:spTgt spid="9"/>
                                        </p:tgtEl>
                                        <p:attrNameLst>
                                          <p:attrName>ppt_h</p:attrName>
                                        </p:attrNameLst>
                                      </p:cBhvr>
                                      <p:tavLst>
                                        <p:tav tm="0">
                                          <p:val>
                                            <p:strVal val="#ppt_h"/>
                                          </p:val>
                                        </p:tav>
                                        <p:tav tm="100000">
                                          <p:val>
                                            <p:strVal val="#ppt_h"/>
                                          </p:val>
                                        </p:tav>
                                      </p:tavLst>
                                    </p:anim>
                                    <p:animEffect transition="in" filter="fade">
                                      <p:cBhvr>
                                        <p:cTn id="53" dur="500"/>
                                        <p:tgtEl>
                                          <p:spTgt spid="9"/>
                                        </p:tgtEl>
                                      </p:cBhvr>
                                    </p:animEffect>
                                  </p:childTnLst>
                                </p:cTn>
                              </p:par>
                              <p:par>
                                <p:cTn id="54" presetID="55" presetClass="entr" presetSubtype="0" fill="hold" grpId="0" nodeType="withEffect">
                                  <p:stCondLst>
                                    <p:cond delay="0"/>
                                  </p:stCondLst>
                                  <p:childTnLst>
                                    <p:set>
                                      <p:cBhvr>
                                        <p:cTn id="55" dur="1" fill="hold">
                                          <p:stCondLst>
                                            <p:cond delay="0"/>
                                          </p:stCondLst>
                                        </p:cTn>
                                        <p:tgtEl>
                                          <p:spTgt spid="12"/>
                                        </p:tgtEl>
                                        <p:attrNameLst>
                                          <p:attrName>style.visibility</p:attrName>
                                        </p:attrNameLst>
                                      </p:cBhvr>
                                      <p:to>
                                        <p:strVal val="visible"/>
                                      </p:to>
                                    </p:set>
                                    <p:anim calcmode="lin" valueType="num">
                                      <p:cBhvr>
                                        <p:cTn id="56" dur="500" fill="hold"/>
                                        <p:tgtEl>
                                          <p:spTgt spid="12"/>
                                        </p:tgtEl>
                                        <p:attrNameLst>
                                          <p:attrName>ppt_w</p:attrName>
                                        </p:attrNameLst>
                                      </p:cBhvr>
                                      <p:tavLst>
                                        <p:tav tm="0">
                                          <p:val>
                                            <p:strVal val="#ppt_w*0.70"/>
                                          </p:val>
                                        </p:tav>
                                        <p:tav tm="100000">
                                          <p:val>
                                            <p:strVal val="#ppt_w"/>
                                          </p:val>
                                        </p:tav>
                                      </p:tavLst>
                                    </p:anim>
                                    <p:anim calcmode="lin" valueType="num">
                                      <p:cBhvr>
                                        <p:cTn id="57" dur="500" fill="hold"/>
                                        <p:tgtEl>
                                          <p:spTgt spid="12"/>
                                        </p:tgtEl>
                                        <p:attrNameLst>
                                          <p:attrName>ppt_h</p:attrName>
                                        </p:attrNameLst>
                                      </p:cBhvr>
                                      <p:tavLst>
                                        <p:tav tm="0">
                                          <p:val>
                                            <p:strVal val="#ppt_h"/>
                                          </p:val>
                                        </p:tav>
                                        <p:tav tm="100000">
                                          <p:val>
                                            <p:strVal val="#ppt_h"/>
                                          </p:val>
                                        </p:tav>
                                      </p:tavLst>
                                    </p:anim>
                                    <p:animEffect transition="in" filter="fade">
                                      <p:cBhvr>
                                        <p:cTn id="58" dur="500"/>
                                        <p:tgtEl>
                                          <p:spTgt spid="12"/>
                                        </p:tgtEl>
                                      </p:cBhvr>
                                    </p:animEffect>
                                  </p:childTnLst>
                                </p:cTn>
                              </p:par>
                              <p:par>
                                <p:cTn id="59" presetID="55" presetClass="entr" presetSubtype="0" fill="hold" grpId="0" nodeType="withEffect">
                                  <p:stCondLst>
                                    <p:cond delay="0"/>
                                  </p:stCondLst>
                                  <p:childTnLst>
                                    <p:set>
                                      <p:cBhvr>
                                        <p:cTn id="60" dur="1" fill="hold">
                                          <p:stCondLst>
                                            <p:cond delay="0"/>
                                          </p:stCondLst>
                                        </p:cTn>
                                        <p:tgtEl>
                                          <p:spTgt spid="11"/>
                                        </p:tgtEl>
                                        <p:attrNameLst>
                                          <p:attrName>style.visibility</p:attrName>
                                        </p:attrNameLst>
                                      </p:cBhvr>
                                      <p:to>
                                        <p:strVal val="visible"/>
                                      </p:to>
                                    </p:set>
                                    <p:anim calcmode="lin" valueType="num">
                                      <p:cBhvr>
                                        <p:cTn id="61" dur="500" fill="hold"/>
                                        <p:tgtEl>
                                          <p:spTgt spid="11"/>
                                        </p:tgtEl>
                                        <p:attrNameLst>
                                          <p:attrName>ppt_w</p:attrName>
                                        </p:attrNameLst>
                                      </p:cBhvr>
                                      <p:tavLst>
                                        <p:tav tm="0">
                                          <p:val>
                                            <p:strVal val="#ppt_w*0.70"/>
                                          </p:val>
                                        </p:tav>
                                        <p:tav tm="100000">
                                          <p:val>
                                            <p:strVal val="#ppt_w"/>
                                          </p:val>
                                        </p:tav>
                                      </p:tavLst>
                                    </p:anim>
                                    <p:anim calcmode="lin" valueType="num">
                                      <p:cBhvr>
                                        <p:cTn id="62" dur="500" fill="hold"/>
                                        <p:tgtEl>
                                          <p:spTgt spid="11"/>
                                        </p:tgtEl>
                                        <p:attrNameLst>
                                          <p:attrName>ppt_h</p:attrName>
                                        </p:attrNameLst>
                                      </p:cBhvr>
                                      <p:tavLst>
                                        <p:tav tm="0">
                                          <p:val>
                                            <p:strVal val="#ppt_h"/>
                                          </p:val>
                                        </p:tav>
                                        <p:tav tm="100000">
                                          <p:val>
                                            <p:strVal val="#ppt_h"/>
                                          </p:val>
                                        </p:tav>
                                      </p:tavLst>
                                    </p:anim>
                                    <p:animEffect transition="in" filter="fade">
                                      <p:cBhvr>
                                        <p:cTn id="63" dur="500"/>
                                        <p:tgtEl>
                                          <p:spTgt spid="11"/>
                                        </p:tgtEl>
                                      </p:cBhvr>
                                    </p:animEffect>
                                  </p:childTnLst>
                                </p:cTn>
                              </p:par>
                              <p:par>
                                <p:cTn id="64" presetID="55" presetClass="entr" presetSubtype="0" fill="hold" grpId="2" nodeType="withEffect">
                                  <p:stCondLst>
                                    <p:cond delay="0"/>
                                  </p:stCondLst>
                                  <p:childTnLst>
                                    <p:set>
                                      <p:cBhvr>
                                        <p:cTn id="65" dur="1" fill="hold">
                                          <p:stCondLst>
                                            <p:cond delay="0"/>
                                          </p:stCondLst>
                                        </p:cTn>
                                        <p:tgtEl>
                                          <p:spTgt spid="18"/>
                                        </p:tgtEl>
                                        <p:attrNameLst>
                                          <p:attrName>style.visibility</p:attrName>
                                        </p:attrNameLst>
                                      </p:cBhvr>
                                      <p:to>
                                        <p:strVal val="visible"/>
                                      </p:to>
                                    </p:set>
                                    <p:anim calcmode="lin" valueType="num">
                                      <p:cBhvr>
                                        <p:cTn id="66" dur="500" fill="hold"/>
                                        <p:tgtEl>
                                          <p:spTgt spid="18"/>
                                        </p:tgtEl>
                                        <p:attrNameLst>
                                          <p:attrName>ppt_w</p:attrName>
                                        </p:attrNameLst>
                                      </p:cBhvr>
                                      <p:tavLst>
                                        <p:tav tm="0">
                                          <p:val>
                                            <p:strVal val="#ppt_w*0.70"/>
                                          </p:val>
                                        </p:tav>
                                        <p:tav tm="100000">
                                          <p:val>
                                            <p:strVal val="#ppt_w"/>
                                          </p:val>
                                        </p:tav>
                                      </p:tavLst>
                                    </p:anim>
                                    <p:anim calcmode="lin" valueType="num">
                                      <p:cBhvr>
                                        <p:cTn id="67" dur="500" fill="hold"/>
                                        <p:tgtEl>
                                          <p:spTgt spid="18"/>
                                        </p:tgtEl>
                                        <p:attrNameLst>
                                          <p:attrName>ppt_h</p:attrName>
                                        </p:attrNameLst>
                                      </p:cBhvr>
                                      <p:tavLst>
                                        <p:tav tm="0">
                                          <p:val>
                                            <p:strVal val="#ppt_h"/>
                                          </p:val>
                                        </p:tav>
                                        <p:tav tm="100000">
                                          <p:val>
                                            <p:strVal val="#ppt_h"/>
                                          </p:val>
                                        </p:tav>
                                      </p:tavLst>
                                    </p:anim>
                                    <p:animEffect transition="in" filter="fade">
                                      <p:cBhvr>
                                        <p:cTn id="68" dur="500"/>
                                        <p:tgtEl>
                                          <p:spTgt spid="18"/>
                                        </p:tgtEl>
                                      </p:cBhvr>
                                    </p:animEffect>
                                  </p:childTnLst>
                                </p:cTn>
                              </p:par>
                              <p:par>
                                <p:cTn id="69" presetID="55" presetClass="entr" presetSubtype="0" fill="hold" grpId="0" nodeType="withEffect">
                                  <p:stCondLst>
                                    <p:cond delay="0"/>
                                  </p:stCondLst>
                                  <p:childTnLst>
                                    <p:set>
                                      <p:cBhvr>
                                        <p:cTn id="70" dur="1" fill="hold">
                                          <p:stCondLst>
                                            <p:cond delay="0"/>
                                          </p:stCondLst>
                                        </p:cTn>
                                        <p:tgtEl>
                                          <p:spTgt spid="13"/>
                                        </p:tgtEl>
                                        <p:attrNameLst>
                                          <p:attrName>style.visibility</p:attrName>
                                        </p:attrNameLst>
                                      </p:cBhvr>
                                      <p:to>
                                        <p:strVal val="visible"/>
                                      </p:to>
                                    </p:set>
                                    <p:anim calcmode="lin" valueType="num">
                                      <p:cBhvr>
                                        <p:cTn id="71" dur="500" fill="hold"/>
                                        <p:tgtEl>
                                          <p:spTgt spid="13"/>
                                        </p:tgtEl>
                                        <p:attrNameLst>
                                          <p:attrName>ppt_w</p:attrName>
                                        </p:attrNameLst>
                                      </p:cBhvr>
                                      <p:tavLst>
                                        <p:tav tm="0">
                                          <p:val>
                                            <p:strVal val="#ppt_w*0.70"/>
                                          </p:val>
                                        </p:tav>
                                        <p:tav tm="100000">
                                          <p:val>
                                            <p:strVal val="#ppt_w"/>
                                          </p:val>
                                        </p:tav>
                                      </p:tavLst>
                                    </p:anim>
                                    <p:anim calcmode="lin" valueType="num">
                                      <p:cBhvr>
                                        <p:cTn id="72" dur="500" fill="hold"/>
                                        <p:tgtEl>
                                          <p:spTgt spid="13"/>
                                        </p:tgtEl>
                                        <p:attrNameLst>
                                          <p:attrName>ppt_h</p:attrName>
                                        </p:attrNameLst>
                                      </p:cBhvr>
                                      <p:tavLst>
                                        <p:tav tm="0">
                                          <p:val>
                                            <p:strVal val="#ppt_h"/>
                                          </p:val>
                                        </p:tav>
                                        <p:tav tm="100000">
                                          <p:val>
                                            <p:strVal val="#ppt_h"/>
                                          </p:val>
                                        </p:tav>
                                      </p:tavLst>
                                    </p:anim>
                                    <p:animEffect transition="in" filter="fade">
                                      <p:cBhvr>
                                        <p:cTn id="73" dur="500"/>
                                        <p:tgtEl>
                                          <p:spTgt spid="13"/>
                                        </p:tgtEl>
                                      </p:cBhvr>
                                    </p:animEffect>
                                  </p:childTnLst>
                                </p:cTn>
                              </p:par>
                              <p:par>
                                <p:cTn id="74" presetID="55" presetClass="entr" presetSubtype="0" fill="hold" grpId="0" nodeType="withEffect">
                                  <p:stCondLst>
                                    <p:cond delay="0"/>
                                  </p:stCondLst>
                                  <p:childTnLst>
                                    <p:set>
                                      <p:cBhvr>
                                        <p:cTn id="75" dur="1" fill="hold">
                                          <p:stCondLst>
                                            <p:cond delay="0"/>
                                          </p:stCondLst>
                                        </p:cTn>
                                        <p:tgtEl>
                                          <p:spTgt spid="14"/>
                                        </p:tgtEl>
                                        <p:attrNameLst>
                                          <p:attrName>style.visibility</p:attrName>
                                        </p:attrNameLst>
                                      </p:cBhvr>
                                      <p:to>
                                        <p:strVal val="visible"/>
                                      </p:to>
                                    </p:set>
                                    <p:anim calcmode="lin" valueType="num">
                                      <p:cBhvr>
                                        <p:cTn id="76" dur="500" fill="hold"/>
                                        <p:tgtEl>
                                          <p:spTgt spid="14"/>
                                        </p:tgtEl>
                                        <p:attrNameLst>
                                          <p:attrName>ppt_w</p:attrName>
                                        </p:attrNameLst>
                                      </p:cBhvr>
                                      <p:tavLst>
                                        <p:tav tm="0">
                                          <p:val>
                                            <p:strVal val="#ppt_w*0.70"/>
                                          </p:val>
                                        </p:tav>
                                        <p:tav tm="100000">
                                          <p:val>
                                            <p:strVal val="#ppt_w"/>
                                          </p:val>
                                        </p:tav>
                                      </p:tavLst>
                                    </p:anim>
                                    <p:anim calcmode="lin" valueType="num">
                                      <p:cBhvr>
                                        <p:cTn id="77" dur="500" fill="hold"/>
                                        <p:tgtEl>
                                          <p:spTgt spid="14"/>
                                        </p:tgtEl>
                                        <p:attrNameLst>
                                          <p:attrName>ppt_h</p:attrName>
                                        </p:attrNameLst>
                                      </p:cBhvr>
                                      <p:tavLst>
                                        <p:tav tm="0">
                                          <p:val>
                                            <p:strVal val="#ppt_h"/>
                                          </p:val>
                                        </p:tav>
                                        <p:tav tm="100000">
                                          <p:val>
                                            <p:strVal val="#ppt_h"/>
                                          </p:val>
                                        </p:tav>
                                      </p:tavLst>
                                    </p:anim>
                                    <p:animEffect transition="in" filter="fade">
                                      <p:cBhvr>
                                        <p:cTn id="78" dur="500"/>
                                        <p:tgtEl>
                                          <p:spTgt spid="14"/>
                                        </p:tgtEl>
                                      </p:cBhvr>
                                    </p:animEffect>
                                  </p:childTnLst>
                                </p:cTn>
                              </p:par>
                              <p:par>
                                <p:cTn id="79" presetID="55" presetClass="entr" presetSubtype="0" fill="hold" grpId="2" nodeType="withEffect">
                                  <p:stCondLst>
                                    <p:cond delay="0"/>
                                  </p:stCondLst>
                                  <p:childTnLst>
                                    <p:set>
                                      <p:cBhvr>
                                        <p:cTn id="80" dur="1" fill="hold">
                                          <p:stCondLst>
                                            <p:cond delay="0"/>
                                          </p:stCondLst>
                                        </p:cTn>
                                        <p:tgtEl>
                                          <p:spTgt spid="19"/>
                                        </p:tgtEl>
                                        <p:attrNameLst>
                                          <p:attrName>style.visibility</p:attrName>
                                        </p:attrNameLst>
                                      </p:cBhvr>
                                      <p:to>
                                        <p:strVal val="visible"/>
                                      </p:to>
                                    </p:set>
                                    <p:anim calcmode="lin" valueType="num">
                                      <p:cBhvr>
                                        <p:cTn id="81" dur="500" fill="hold"/>
                                        <p:tgtEl>
                                          <p:spTgt spid="19"/>
                                        </p:tgtEl>
                                        <p:attrNameLst>
                                          <p:attrName>ppt_w</p:attrName>
                                        </p:attrNameLst>
                                      </p:cBhvr>
                                      <p:tavLst>
                                        <p:tav tm="0">
                                          <p:val>
                                            <p:strVal val="#ppt_w*0.70"/>
                                          </p:val>
                                        </p:tav>
                                        <p:tav tm="100000">
                                          <p:val>
                                            <p:strVal val="#ppt_w"/>
                                          </p:val>
                                        </p:tav>
                                      </p:tavLst>
                                    </p:anim>
                                    <p:anim calcmode="lin" valueType="num">
                                      <p:cBhvr>
                                        <p:cTn id="82" dur="500" fill="hold"/>
                                        <p:tgtEl>
                                          <p:spTgt spid="19"/>
                                        </p:tgtEl>
                                        <p:attrNameLst>
                                          <p:attrName>ppt_h</p:attrName>
                                        </p:attrNameLst>
                                      </p:cBhvr>
                                      <p:tavLst>
                                        <p:tav tm="0">
                                          <p:val>
                                            <p:strVal val="#ppt_h"/>
                                          </p:val>
                                        </p:tav>
                                        <p:tav tm="100000">
                                          <p:val>
                                            <p:strVal val="#ppt_h"/>
                                          </p:val>
                                        </p:tav>
                                      </p:tavLst>
                                    </p:anim>
                                    <p:animEffect transition="in" filter="fade">
                                      <p:cBhvr>
                                        <p:cTn id="83" dur="500"/>
                                        <p:tgtEl>
                                          <p:spTgt spid="19"/>
                                        </p:tgtEl>
                                      </p:cBhvr>
                                    </p:animEffect>
                                  </p:childTnLst>
                                </p:cTn>
                              </p:par>
                              <p:par>
                                <p:cTn id="84" presetID="55" presetClass="entr" presetSubtype="0" fill="hold" grpId="0" nodeType="withEffect">
                                  <p:stCondLst>
                                    <p:cond delay="0"/>
                                  </p:stCondLst>
                                  <p:childTnLst>
                                    <p:set>
                                      <p:cBhvr>
                                        <p:cTn id="85" dur="1" fill="hold">
                                          <p:stCondLst>
                                            <p:cond delay="0"/>
                                          </p:stCondLst>
                                        </p:cTn>
                                        <p:tgtEl>
                                          <p:spTgt spid="8"/>
                                        </p:tgtEl>
                                        <p:attrNameLst>
                                          <p:attrName>style.visibility</p:attrName>
                                        </p:attrNameLst>
                                      </p:cBhvr>
                                      <p:to>
                                        <p:strVal val="visible"/>
                                      </p:to>
                                    </p:set>
                                    <p:anim calcmode="lin" valueType="num">
                                      <p:cBhvr>
                                        <p:cTn id="86" dur="500" fill="hold"/>
                                        <p:tgtEl>
                                          <p:spTgt spid="8"/>
                                        </p:tgtEl>
                                        <p:attrNameLst>
                                          <p:attrName>ppt_w</p:attrName>
                                        </p:attrNameLst>
                                      </p:cBhvr>
                                      <p:tavLst>
                                        <p:tav tm="0">
                                          <p:val>
                                            <p:strVal val="#ppt_w*0.70"/>
                                          </p:val>
                                        </p:tav>
                                        <p:tav tm="100000">
                                          <p:val>
                                            <p:strVal val="#ppt_w"/>
                                          </p:val>
                                        </p:tav>
                                      </p:tavLst>
                                    </p:anim>
                                    <p:anim calcmode="lin" valueType="num">
                                      <p:cBhvr>
                                        <p:cTn id="87" dur="500" fill="hold"/>
                                        <p:tgtEl>
                                          <p:spTgt spid="8"/>
                                        </p:tgtEl>
                                        <p:attrNameLst>
                                          <p:attrName>ppt_h</p:attrName>
                                        </p:attrNameLst>
                                      </p:cBhvr>
                                      <p:tavLst>
                                        <p:tav tm="0">
                                          <p:val>
                                            <p:strVal val="#ppt_h"/>
                                          </p:val>
                                        </p:tav>
                                        <p:tav tm="100000">
                                          <p:val>
                                            <p:strVal val="#ppt_h"/>
                                          </p:val>
                                        </p:tav>
                                      </p:tavLst>
                                    </p:anim>
                                    <p:animEffect transition="in" filter="fade">
                                      <p:cBhvr>
                                        <p:cTn id="88" dur="500"/>
                                        <p:tgtEl>
                                          <p:spTgt spid="8"/>
                                        </p:tgtEl>
                                      </p:cBhvr>
                                    </p:animEffect>
                                  </p:childTnLst>
                                </p:cTn>
                              </p:par>
                              <p:par>
                                <p:cTn id="89" presetID="55" presetClass="entr" presetSubtype="0" fill="hold" grpId="2" nodeType="withEffect">
                                  <p:stCondLst>
                                    <p:cond delay="0"/>
                                  </p:stCondLst>
                                  <p:childTnLst>
                                    <p:set>
                                      <p:cBhvr>
                                        <p:cTn id="90" dur="1" fill="hold">
                                          <p:stCondLst>
                                            <p:cond delay="0"/>
                                          </p:stCondLst>
                                        </p:cTn>
                                        <p:tgtEl>
                                          <p:spTgt spid="20"/>
                                        </p:tgtEl>
                                        <p:attrNameLst>
                                          <p:attrName>style.visibility</p:attrName>
                                        </p:attrNameLst>
                                      </p:cBhvr>
                                      <p:to>
                                        <p:strVal val="visible"/>
                                      </p:to>
                                    </p:set>
                                    <p:anim calcmode="lin" valueType="num">
                                      <p:cBhvr>
                                        <p:cTn id="91" dur="500" fill="hold"/>
                                        <p:tgtEl>
                                          <p:spTgt spid="20"/>
                                        </p:tgtEl>
                                        <p:attrNameLst>
                                          <p:attrName>ppt_w</p:attrName>
                                        </p:attrNameLst>
                                      </p:cBhvr>
                                      <p:tavLst>
                                        <p:tav tm="0">
                                          <p:val>
                                            <p:strVal val="#ppt_w*0.70"/>
                                          </p:val>
                                        </p:tav>
                                        <p:tav tm="100000">
                                          <p:val>
                                            <p:strVal val="#ppt_w"/>
                                          </p:val>
                                        </p:tav>
                                      </p:tavLst>
                                    </p:anim>
                                    <p:anim calcmode="lin" valueType="num">
                                      <p:cBhvr>
                                        <p:cTn id="92" dur="500" fill="hold"/>
                                        <p:tgtEl>
                                          <p:spTgt spid="20"/>
                                        </p:tgtEl>
                                        <p:attrNameLst>
                                          <p:attrName>ppt_h</p:attrName>
                                        </p:attrNameLst>
                                      </p:cBhvr>
                                      <p:tavLst>
                                        <p:tav tm="0">
                                          <p:val>
                                            <p:strVal val="#ppt_h"/>
                                          </p:val>
                                        </p:tav>
                                        <p:tav tm="100000">
                                          <p:val>
                                            <p:strVal val="#ppt_h"/>
                                          </p:val>
                                        </p:tav>
                                      </p:tavLst>
                                    </p:anim>
                                    <p:animEffect transition="in" filter="fade">
                                      <p:cBhvr>
                                        <p:cTn id="93" dur="500"/>
                                        <p:tgtEl>
                                          <p:spTgt spid="20"/>
                                        </p:tgtEl>
                                      </p:cBhvr>
                                    </p:animEffect>
                                  </p:childTnLst>
                                </p:cTn>
                              </p:par>
                              <p:par>
                                <p:cTn id="94" presetID="55" presetClass="entr" presetSubtype="0" fill="hold" grpId="0" nodeType="withEffect">
                                  <p:stCondLst>
                                    <p:cond delay="0"/>
                                  </p:stCondLst>
                                  <p:childTnLst>
                                    <p:set>
                                      <p:cBhvr>
                                        <p:cTn id="95" dur="1" fill="hold">
                                          <p:stCondLst>
                                            <p:cond delay="0"/>
                                          </p:stCondLst>
                                        </p:cTn>
                                        <p:tgtEl>
                                          <p:spTgt spid="15"/>
                                        </p:tgtEl>
                                        <p:attrNameLst>
                                          <p:attrName>style.visibility</p:attrName>
                                        </p:attrNameLst>
                                      </p:cBhvr>
                                      <p:to>
                                        <p:strVal val="visible"/>
                                      </p:to>
                                    </p:set>
                                    <p:anim calcmode="lin" valueType="num">
                                      <p:cBhvr>
                                        <p:cTn id="96" dur="500" fill="hold"/>
                                        <p:tgtEl>
                                          <p:spTgt spid="15"/>
                                        </p:tgtEl>
                                        <p:attrNameLst>
                                          <p:attrName>ppt_w</p:attrName>
                                        </p:attrNameLst>
                                      </p:cBhvr>
                                      <p:tavLst>
                                        <p:tav tm="0">
                                          <p:val>
                                            <p:strVal val="#ppt_w*0.70"/>
                                          </p:val>
                                        </p:tav>
                                        <p:tav tm="100000">
                                          <p:val>
                                            <p:strVal val="#ppt_w"/>
                                          </p:val>
                                        </p:tav>
                                      </p:tavLst>
                                    </p:anim>
                                    <p:anim calcmode="lin" valueType="num">
                                      <p:cBhvr>
                                        <p:cTn id="97" dur="500" fill="hold"/>
                                        <p:tgtEl>
                                          <p:spTgt spid="15"/>
                                        </p:tgtEl>
                                        <p:attrNameLst>
                                          <p:attrName>ppt_h</p:attrName>
                                        </p:attrNameLst>
                                      </p:cBhvr>
                                      <p:tavLst>
                                        <p:tav tm="0">
                                          <p:val>
                                            <p:strVal val="#ppt_h"/>
                                          </p:val>
                                        </p:tav>
                                        <p:tav tm="100000">
                                          <p:val>
                                            <p:strVal val="#ppt_h"/>
                                          </p:val>
                                        </p:tav>
                                      </p:tavLst>
                                    </p:anim>
                                    <p:animEffect transition="in" filter="fade">
                                      <p:cBhvr>
                                        <p:cTn id="98"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0" grpId="1" animBg="1"/>
      <p:bldP spid="20" grpId="2" animBg="1"/>
      <p:bldP spid="19" grpId="0" animBg="1"/>
      <p:bldP spid="19" grpId="1" animBg="1"/>
      <p:bldP spid="19" grpId="2" animBg="1"/>
      <p:bldP spid="18" grpId="0" animBg="1"/>
      <p:bldP spid="18" grpId="1" animBg="1"/>
      <p:bldP spid="18" grpId="2" animBg="1"/>
      <p:bldP spid="17" grpId="0" animBg="1"/>
      <p:bldP spid="17" grpId="1" animBg="1"/>
      <p:bldP spid="17" grpId="2" animBg="1"/>
      <p:bldP spid="3" grpId="0"/>
      <p:bldP spid="22529" grpId="0"/>
      <p:bldP spid="8" grpId="0"/>
      <p:bldP spid="9" grpId="0"/>
      <p:bldP spid="10" grpId="0" animBg="1"/>
      <p:bldP spid="11" grpId="0" animBg="1"/>
      <p:bldP spid="12" grpId="0"/>
      <p:bldP spid="13" grpId="0" animBg="1"/>
      <p:bldP spid="14" grpId="0"/>
      <p:bldP spid="1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1183" y="365126"/>
            <a:ext cx="10515600" cy="679904"/>
          </a:xfrm>
        </p:spPr>
        <p:txBody>
          <a:bodyPr>
            <a:noAutofit/>
          </a:bodyPr>
          <a:lstStyle/>
          <a:p>
            <a:r>
              <a:rPr lang="sr-Cyrl-RS" sz="4000" dirty="0">
                <a:latin typeface="Cambria" pitchFamily="18" charset="0"/>
                <a:ea typeface="Cambria" pitchFamily="18" charset="0"/>
              </a:rPr>
              <a:t>2.2. Појам саобраћајне приступачности</a:t>
            </a:r>
            <a:br>
              <a:rPr lang="en-US" sz="4000" dirty="0">
                <a:latin typeface="Cambria" pitchFamily="18" charset="0"/>
                <a:ea typeface="Cambria" pitchFamily="18" charset="0"/>
              </a:rPr>
            </a:br>
            <a:endParaRPr lang="en-US" sz="4000" dirty="0">
              <a:latin typeface="Cambria" pitchFamily="18" charset="0"/>
              <a:ea typeface="Cambria" pitchFamily="18" charset="0"/>
            </a:endParaRPr>
          </a:p>
        </p:txBody>
      </p:sp>
      <p:sp>
        <p:nvSpPr>
          <p:cNvPr id="3" name="Slide Number Placeholder 2"/>
          <p:cNvSpPr>
            <a:spLocks noGrp="1"/>
          </p:cNvSpPr>
          <p:nvPr>
            <p:ph type="sldNum" sz="quarter" idx="12"/>
          </p:nvPr>
        </p:nvSpPr>
        <p:spPr/>
        <p:txBody>
          <a:bodyPr/>
          <a:lstStyle/>
          <a:p>
            <a:fld id="{9E6A3A0C-5B1B-4859-8A9F-0D6B550C0C8D}" type="slidenum">
              <a:rPr lang="sr-Latn-RS" smtClean="0"/>
              <a:pPr/>
              <a:t>4</a:t>
            </a:fld>
            <a:endParaRPr lang="sr-Latn-RS" dirty="0"/>
          </a:p>
        </p:txBody>
      </p:sp>
      <p:sp>
        <p:nvSpPr>
          <p:cNvPr id="39937" name="Rectangle 1"/>
          <p:cNvSpPr>
            <a:spLocks noChangeArrowheads="1"/>
          </p:cNvSpPr>
          <p:nvPr/>
        </p:nvSpPr>
        <p:spPr bwMode="auto">
          <a:xfrm>
            <a:off x="222069" y="934314"/>
            <a:ext cx="11769634" cy="5509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ts val="1800"/>
              </a:spcBef>
              <a:spcAft>
                <a:spcPts val="1200"/>
              </a:spcAft>
              <a:buClrTx/>
              <a:buSzTx/>
              <a:buFontTx/>
              <a:buNone/>
              <a:tabLst/>
            </a:pP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У </a:t>
            </a:r>
            <a:r>
              <a:rPr kumimoji="0" lang="en-US"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глобалном</a:t>
            </a: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извештају</a:t>
            </a: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Уједињених</a:t>
            </a: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Нација</a:t>
            </a:r>
            <a:r>
              <a:rPr kumimoji="0" lang="en-US" b="0" i="0" u="none" strike="noStrike" cap="none" normalizeH="0" baseline="0" dirty="0">
                <a:ln>
                  <a:noFill/>
                </a:ln>
                <a:solidFill>
                  <a:srgbClr val="000000"/>
                </a:solidFill>
                <a:effectLst/>
                <a:latin typeface="Cambria" pitchFamily="18" charset="0"/>
                <a:ea typeface="Cambria" pitchFamily="18" charset="0"/>
                <a:cs typeface="Times New Roman" pitchFamily="18" charset="0"/>
              </a:rPr>
              <a:t>,</a:t>
            </a: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којим</a:t>
            </a: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се</a:t>
            </a: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обухватају</a:t>
            </a: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и </a:t>
            </a:r>
            <a:r>
              <a:rPr kumimoji="0" lang="en-US"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проблеми</a:t>
            </a: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особа</a:t>
            </a: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са</a:t>
            </a: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инвалидитетом</a:t>
            </a: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као</a:t>
            </a: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веома</a:t>
            </a: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важна</a:t>
            </a: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тема</a:t>
            </a: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препознаје</a:t>
            </a: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се</a:t>
            </a: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приступачност</a:t>
            </a: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endParaRPr lang="sr-Cyrl-RS" dirty="0">
              <a:latin typeface="Cambria" pitchFamily="18" charset="0"/>
              <a:ea typeface="Cambria" pitchFamily="18" charset="0"/>
              <a:cs typeface="Times New Roman" pitchFamily="18" charset="0"/>
            </a:endParaRPr>
          </a:p>
          <a:p>
            <a:pPr marL="0" marR="0" lvl="0" indent="0" algn="just" defTabSz="914400" rtl="0" eaLnBrk="1" fontAlgn="base" latinLnBrk="0" hangingPunct="1">
              <a:lnSpc>
                <a:spcPct val="100000"/>
              </a:lnSpc>
              <a:spcBef>
                <a:spcPts val="1800"/>
              </a:spcBef>
              <a:spcAft>
                <a:spcPts val="1200"/>
              </a:spcAft>
              <a:buClrTx/>
              <a:buSzTx/>
              <a:buFontTx/>
              <a:buNone/>
              <a:tabLst/>
            </a:pPr>
            <a:r>
              <a:rPr kumimoji="0" lang="en-US"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Према</a:t>
            </a: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Конвенцији</a:t>
            </a: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о </a:t>
            </a:r>
            <a:r>
              <a:rPr kumimoji="0" lang="en-US"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правима</a:t>
            </a: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особа</a:t>
            </a: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са</a:t>
            </a: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инвалидитетом</a:t>
            </a: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Уједињених</a:t>
            </a: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Нација</a:t>
            </a: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приступачност</a:t>
            </a: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обухвата</a:t>
            </a: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обезбеђивање</a:t>
            </a: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једнаког</a:t>
            </a: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приступа</a:t>
            </a: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физичком</a:t>
            </a: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окружењу</a:t>
            </a: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транспорту</a:t>
            </a: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информацијама</a:t>
            </a: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и </a:t>
            </a:r>
            <a:r>
              <a:rPr kumimoji="0" lang="en-US"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комуникацијама</a:t>
            </a: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укључујући</a:t>
            </a: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и </a:t>
            </a:r>
            <a:r>
              <a:rPr kumimoji="0" lang="en-US"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њихове</a:t>
            </a: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технологије</a:t>
            </a: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и </a:t>
            </a:r>
            <a:r>
              <a:rPr kumimoji="0" lang="en-US"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системе</a:t>
            </a: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и </a:t>
            </a:r>
            <a:r>
              <a:rPr kumimoji="0" lang="en-US"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осталим</a:t>
            </a: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отвореним</a:t>
            </a: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или</a:t>
            </a: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јавно</a:t>
            </a: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доступним</a:t>
            </a: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садржајима</a:t>
            </a: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и </a:t>
            </a:r>
            <a:r>
              <a:rPr kumimoji="0" lang="en-US"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услугама</a:t>
            </a: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и у </a:t>
            </a:r>
            <a:r>
              <a:rPr kumimoji="0" lang="en-US"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урбаној</a:t>
            </a: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и у </a:t>
            </a:r>
            <a:r>
              <a:rPr kumimoji="0" lang="en-US"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руралној</a:t>
            </a: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средини</a:t>
            </a: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endParaRPr lang="sr-Cyrl-RS" dirty="0">
              <a:latin typeface="Cambria" pitchFamily="18" charset="0"/>
              <a:ea typeface="Cambria" pitchFamily="18" charset="0"/>
              <a:cs typeface="Times New Roman" pitchFamily="18" charset="0"/>
            </a:endParaRPr>
          </a:p>
          <a:p>
            <a:pPr marL="0" marR="0" lvl="0" indent="0" algn="just" defTabSz="914400" rtl="0" eaLnBrk="1" fontAlgn="base" latinLnBrk="0" hangingPunct="1">
              <a:lnSpc>
                <a:spcPct val="100000"/>
              </a:lnSpc>
              <a:spcBef>
                <a:spcPts val="1800"/>
              </a:spcBef>
              <a:spcAft>
                <a:spcPts val="1200"/>
              </a:spcAft>
              <a:buClrTx/>
              <a:buSzTx/>
              <a:buFontTx/>
              <a:buNone/>
              <a:tabLst/>
            </a:pPr>
            <a:r>
              <a:rPr kumimoji="0" lang="en-US"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Поједностављено</a:t>
            </a: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приступачност</a:t>
            </a: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представља</a:t>
            </a: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једноставност</a:t>
            </a: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остваривања</a:t>
            </a: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потреба</a:t>
            </a: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за</a:t>
            </a: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добрима</a:t>
            </a: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услугама</a:t>
            </a: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активностима</a:t>
            </a: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и </a:t>
            </a:r>
            <a:r>
              <a:rPr kumimoji="0" lang="en-US"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дестинацијама</a:t>
            </a: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endParaRPr lang="sr-Cyrl-RS" dirty="0">
              <a:latin typeface="Cambria" pitchFamily="18" charset="0"/>
              <a:ea typeface="Cambria" pitchFamily="18" charset="0"/>
              <a:cs typeface="Times New Roman" pitchFamily="18" charset="0"/>
            </a:endParaRPr>
          </a:p>
          <a:p>
            <a:pPr marL="0" marR="0" lvl="0" indent="0" algn="just" defTabSz="914400" rtl="0" eaLnBrk="1" fontAlgn="base" latinLnBrk="0" hangingPunct="1">
              <a:lnSpc>
                <a:spcPct val="100000"/>
              </a:lnSpc>
              <a:spcBef>
                <a:spcPts val="1800"/>
              </a:spcBef>
              <a:spcAft>
                <a:spcPts val="1200"/>
              </a:spcAft>
              <a:buClrTx/>
              <a:buSzTx/>
              <a:buFontTx/>
              <a:buNone/>
              <a:tabLst/>
            </a:pPr>
            <a:r>
              <a:rPr kumimoji="0" lang="en-US"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Комитет</a:t>
            </a: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за</a:t>
            </a: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права</a:t>
            </a: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особа</a:t>
            </a: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са</a:t>
            </a: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инвалидитетом</a:t>
            </a: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у </a:t>
            </a:r>
            <a:r>
              <a:rPr kumimoji="0" lang="en-US"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својим</a:t>
            </a: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коментарима</a:t>
            </a: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Конвенције</a:t>
            </a: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истиче</a:t>
            </a: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значај</a:t>
            </a: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приступачности</a:t>
            </a: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и </a:t>
            </a:r>
            <a:r>
              <a:rPr kumimoji="0" lang="en-US"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наглашава</a:t>
            </a: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да</a:t>
            </a: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је</a:t>
            </a: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она</a:t>
            </a: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b="0" i="1" u="none" strike="noStrike" cap="none" normalizeH="0" baseline="0" dirty="0" err="1">
                <a:ln>
                  <a:noFill/>
                </a:ln>
                <a:solidFill>
                  <a:schemeClr val="tx1"/>
                </a:solidFill>
                <a:effectLst/>
                <a:latin typeface="Cambria" pitchFamily="18" charset="0"/>
                <a:ea typeface="Cambria" pitchFamily="18" charset="0"/>
                <a:cs typeface="Times New Roman" pitchFamily="18" charset="0"/>
              </a:rPr>
              <a:t>предуслов</a:t>
            </a:r>
            <a:r>
              <a:rPr kumimoji="0" lang="en-US" b="0" i="1"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b="0" i="1" u="none" strike="noStrike" cap="none" normalizeH="0" baseline="0" dirty="0" err="1">
                <a:ln>
                  <a:noFill/>
                </a:ln>
                <a:solidFill>
                  <a:schemeClr val="tx1"/>
                </a:solidFill>
                <a:effectLst/>
                <a:latin typeface="Cambria" pitchFamily="18" charset="0"/>
                <a:ea typeface="Cambria" pitchFamily="18" charset="0"/>
                <a:cs typeface="Times New Roman" pitchFamily="18" charset="0"/>
              </a:rPr>
              <a:t>за</a:t>
            </a:r>
            <a:r>
              <a:rPr kumimoji="0" lang="en-US" b="0" i="1"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b="0" i="1" u="none" strike="noStrike" cap="none" normalizeH="0" baseline="0" dirty="0" err="1">
                <a:ln>
                  <a:noFill/>
                </a:ln>
                <a:solidFill>
                  <a:schemeClr val="tx1"/>
                </a:solidFill>
                <a:effectLst/>
                <a:latin typeface="Cambria" pitchFamily="18" charset="0"/>
                <a:ea typeface="Cambria" pitchFamily="18" charset="0"/>
                <a:cs typeface="Times New Roman" pitchFamily="18" charset="0"/>
              </a:rPr>
              <a:t>самосталан</a:t>
            </a:r>
            <a:r>
              <a:rPr kumimoji="0" lang="en-US" b="0" i="1"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b="0" i="1" u="none" strike="noStrike" cap="none" normalizeH="0" baseline="0" dirty="0" err="1">
                <a:ln>
                  <a:noFill/>
                </a:ln>
                <a:solidFill>
                  <a:schemeClr val="tx1"/>
                </a:solidFill>
                <a:effectLst/>
                <a:latin typeface="Cambria" pitchFamily="18" charset="0"/>
                <a:ea typeface="Cambria" pitchFamily="18" charset="0"/>
                <a:cs typeface="Times New Roman" pitchFamily="18" charset="0"/>
              </a:rPr>
              <a:t>живот</a:t>
            </a:r>
            <a:r>
              <a:rPr kumimoji="0" lang="en-US" b="0" i="1" u="none" strike="noStrike" cap="none" normalizeH="0" baseline="0" dirty="0">
                <a:ln>
                  <a:noFill/>
                </a:ln>
                <a:solidFill>
                  <a:schemeClr val="tx1"/>
                </a:solidFill>
                <a:effectLst/>
                <a:latin typeface="Cambria" pitchFamily="18" charset="0"/>
                <a:ea typeface="Cambria" pitchFamily="18" charset="0"/>
                <a:cs typeface="Times New Roman" pitchFamily="18" charset="0"/>
              </a:rPr>
              <a:t> и </a:t>
            </a:r>
            <a:r>
              <a:rPr kumimoji="0" lang="en-US" b="0" i="1" u="none" strike="noStrike" cap="none" normalizeH="0" baseline="0" dirty="0" err="1">
                <a:ln>
                  <a:noFill/>
                </a:ln>
                <a:solidFill>
                  <a:schemeClr val="tx1"/>
                </a:solidFill>
                <a:effectLst/>
                <a:latin typeface="Cambria" pitchFamily="18" charset="0"/>
                <a:ea typeface="Cambria" pitchFamily="18" charset="0"/>
                <a:cs typeface="Times New Roman" pitchFamily="18" charset="0"/>
              </a:rPr>
              <a:t>пуно</a:t>
            </a:r>
            <a:r>
              <a:rPr kumimoji="0" lang="en-US" b="0" i="1" u="none" strike="noStrike" cap="none" normalizeH="0" baseline="0" dirty="0">
                <a:ln>
                  <a:noFill/>
                </a:ln>
                <a:solidFill>
                  <a:schemeClr val="tx1"/>
                </a:solidFill>
                <a:effectLst/>
                <a:latin typeface="Cambria" pitchFamily="18" charset="0"/>
                <a:ea typeface="Cambria" pitchFamily="18" charset="0"/>
                <a:cs typeface="Times New Roman" pitchFamily="18" charset="0"/>
              </a:rPr>
              <a:t> и </a:t>
            </a:r>
            <a:r>
              <a:rPr kumimoji="0" lang="en-US" b="0" i="1" u="none" strike="noStrike" cap="none" normalizeH="0" baseline="0" dirty="0" err="1">
                <a:ln>
                  <a:noFill/>
                </a:ln>
                <a:solidFill>
                  <a:schemeClr val="tx1"/>
                </a:solidFill>
                <a:effectLst/>
                <a:latin typeface="Cambria" pitchFamily="18" charset="0"/>
                <a:ea typeface="Cambria" pitchFamily="18" charset="0"/>
                <a:cs typeface="Times New Roman" pitchFamily="18" charset="0"/>
              </a:rPr>
              <a:t>равноправно</a:t>
            </a:r>
            <a:r>
              <a:rPr kumimoji="0" lang="en-US" b="0" i="1"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b="0" i="1" u="none" strike="noStrike" cap="none" normalizeH="0" baseline="0" dirty="0" err="1">
                <a:ln>
                  <a:noFill/>
                </a:ln>
                <a:solidFill>
                  <a:schemeClr val="tx1"/>
                </a:solidFill>
                <a:effectLst/>
                <a:latin typeface="Cambria" pitchFamily="18" charset="0"/>
                <a:ea typeface="Cambria" pitchFamily="18" charset="0"/>
                <a:cs typeface="Times New Roman" pitchFamily="18" charset="0"/>
              </a:rPr>
              <a:t>учешће</a:t>
            </a:r>
            <a:r>
              <a:rPr kumimoji="0" lang="en-US" b="0" i="1"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b="0" i="1" u="none" strike="noStrike" cap="none" normalizeH="0" baseline="0" dirty="0" err="1">
                <a:ln>
                  <a:noFill/>
                </a:ln>
                <a:solidFill>
                  <a:schemeClr val="tx1"/>
                </a:solidFill>
                <a:effectLst/>
                <a:latin typeface="Cambria" pitchFamily="18" charset="0"/>
                <a:ea typeface="Cambria" pitchFamily="18" charset="0"/>
                <a:cs typeface="Times New Roman" pitchFamily="18" charset="0"/>
              </a:rPr>
              <a:t>особа</a:t>
            </a:r>
            <a:r>
              <a:rPr kumimoji="0" lang="en-US" b="0" i="1"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b="0" i="1" u="none" strike="noStrike" cap="none" normalizeH="0" baseline="0" dirty="0" err="1">
                <a:ln>
                  <a:noFill/>
                </a:ln>
                <a:solidFill>
                  <a:schemeClr val="tx1"/>
                </a:solidFill>
                <a:effectLst/>
                <a:latin typeface="Cambria" pitchFamily="18" charset="0"/>
                <a:ea typeface="Cambria" pitchFamily="18" charset="0"/>
                <a:cs typeface="Times New Roman" pitchFamily="18" charset="0"/>
              </a:rPr>
              <a:t>са</a:t>
            </a:r>
            <a:r>
              <a:rPr kumimoji="0" lang="en-US" b="0" i="1"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b="0" i="1" u="none" strike="noStrike" cap="none" normalizeH="0" baseline="0" dirty="0" err="1">
                <a:ln>
                  <a:noFill/>
                </a:ln>
                <a:solidFill>
                  <a:schemeClr val="tx1"/>
                </a:solidFill>
                <a:effectLst/>
                <a:latin typeface="Cambria" pitchFamily="18" charset="0"/>
                <a:ea typeface="Cambria" pitchFamily="18" charset="0"/>
                <a:cs typeface="Times New Roman" pitchFamily="18" charset="0"/>
              </a:rPr>
              <a:t>инвалидитетом</a:t>
            </a:r>
            <a:r>
              <a:rPr kumimoji="0" lang="en-US" b="0" i="1" u="none" strike="noStrike" cap="none" normalizeH="0" baseline="0" dirty="0">
                <a:ln>
                  <a:noFill/>
                </a:ln>
                <a:solidFill>
                  <a:schemeClr val="tx1"/>
                </a:solidFill>
                <a:effectLst/>
                <a:latin typeface="Cambria" pitchFamily="18" charset="0"/>
                <a:ea typeface="Cambria" pitchFamily="18" charset="0"/>
                <a:cs typeface="Times New Roman" pitchFamily="18" charset="0"/>
              </a:rPr>
              <a:t> у </a:t>
            </a:r>
            <a:r>
              <a:rPr kumimoji="0" lang="en-US" b="0" i="1" u="none" strike="noStrike" cap="none" normalizeH="0" baseline="0" dirty="0" err="1">
                <a:ln>
                  <a:noFill/>
                </a:ln>
                <a:solidFill>
                  <a:schemeClr val="tx1"/>
                </a:solidFill>
                <a:effectLst/>
                <a:latin typeface="Cambria" pitchFamily="18" charset="0"/>
                <a:ea typeface="Cambria" pitchFamily="18" charset="0"/>
                <a:cs typeface="Times New Roman" pitchFamily="18" charset="0"/>
              </a:rPr>
              <a:t>друштву</a:t>
            </a:r>
            <a:r>
              <a:rPr kumimoji="0" lang="en-US" b="0" i="1" u="none" strike="noStrike" cap="none" normalizeH="0" baseline="0" dirty="0">
                <a:ln>
                  <a:noFill/>
                </a:ln>
                <a:solidFill>
                  <a:schemeClr val="tx1"/>
                </a:solidFill>
                <a:effectLst/>
                <a:latin typeface="Cambria" pitchFamily="18" charset="0"/>
                <a:ea typeface="Cambria" pitchFamily="18" charset="0"/>
                <a:cs typeface="Times New Roman" pitchFamily="18" charset="0"/>
              </a:rPr>
              <a:t>“</a:t>
            </a: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као</a:t>
            </a: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да</a:t>
            </a: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и </a:t>
            </a:r>
            <a:r>
              <a:rPr kumimoji="0" lang="en-US"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без</a:t>
            </a: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ње</a:t>
            </a: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b="0" i="1" u="none" strike="noStrike" cap="none" normalizeH="0" baseline="0" dirty="0">
                <a:ln>
                  <a:noFill/>
                </a:ln>
                <a:solidFill>
                  <a:schemeClr val="tx1"/>
                </a:solidFill>
                <a:effectLst/>
                <a:latin typeface="Cambria" pitchFamily="18" charset="0"/>
                <a:ea typeface="Cambria" pitchFamily="18" charset="0"/>
                <a:cs typeface="Times New Roman" pitchFamily="18" charset="0"/>
              </a:rPr>
              <a:t>„</a:t>
            </a:r>
            <a:r>
              <a:rPr kumimoji="0" lang="en-US" b="0" i="1" u="none" strike="noStrike" cap="none" normalizeH="0" baseline="0" dirty="0" err="1">
                <a:ln>
                  <a:noFill/>
                </a:ln>
                <a:solidFill>
                  <a:schemeClr val="tx1"/>
                </a:solidFill>
                <a:effectLst/>
                <a:latin typeface="Cambria" pitchFamily="18" charset="0"/>
                <a:ea typeface="Cambria" pitchFamily="18" charset="0"/>
                <a:cs typeface="Times New Roman" pitchFamily="18" charset="0"/>
              </a:rPr>
              <a:t>особе</a:t>
            </a:r>
            <a:r>
              <a:rPr kumimoji="0" lang="en-US" b="0" i="1"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b="0" i="1" u="none" strike="noStrike" cap="none" normalizeH="0" baseline="0" dirty="0" err="1">
                <a:ln>
                  <a:noFill/>
                </a:ln>
                <a:solidFill>
                  <a:schemeClr val="tx1"/>
                </a:solidFill>
                <a:effectLst/>
                <a:latin typeface="Cambria" pitchFamily="18" charset="0"/>
                <a:ea typeface="Cambria" pitchFamily="18" charset="0"/>
                <a:cs typeface="Times New Roman" pitchFamily="18" charset="0"/>
              </a:rPr>
              <a:t>са</a:t>
            </a:r>
            <a:r>
              <a:rPr kumimoji="0" lang="en-US" b="0" i="1"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b="0" i="1" u="none" strike="noStrike" cap="none" normalizeH="0" baseline="0" dirty="0" err="1">
                <a:ln>
                  <a:noFill/>
                </a:ln>
                <a:solidFill>
                  <a:schemeClr val="tx1"/>
                </a:solidFill>
                <a:effectLst/>
                <a:latin typeface="Cambria" pitchFamily="18" charset="0"/>
                <a:ea typeface="Cambria" pitchFamily="18" charset="0"/>
                <a:cs typeface="Times New Roman" pitchFamily="18" charset="0"/>
              </a:rPr>
              <a:t>инвалидитетом</a:t>
            </a:r>
            <a:r>
              <a:rPr kumimoji="0" lang="en-US" b="0" i="1"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b="0" i="1" u="none" strike="noStrike" cap="none" normalizeH="0" baseline="0" dirty="0" err="1">
                <a:ln>
                  <a:noFill/>
                </a:ln>
                <a:solidFill>
                  <a:schemeClr val="tx1"/>
                </a:solidFill>
                <a:effectLst/>
                <a:latin typeface="Cambria" pitchFamily="18" charset="0"/>
                <a:ea typeface="Cambria" pitchFamily="18" charset="0"/>
                <a:cs typeface="Times New Roman" pitchFamily="18" charset="0"/>
              </a:rPr>
              <a:t>не</a:t>
            </a:r>
            <a:r>
              <a:rPr kumimoji="0" lang="en-US" b="0" i="1"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b="0" i="1" u="none" strike="noStrike" cap="none" normalizeH="0" baseline="0" dirty="0" err="1">
                <a:ln>
                  <a:noFill/>
                </a:ln>
                <a:solidFill>
                  <a:schemeClr val="tx1"/>
                </a:solidFill>
                <a:effectLst/>
                <a:latin typeface="Cambria" pitchFamily="18" charset="0"/>
                <a:ea typeface="Cambria" pitchFamily="18" charset="0"/>
                <a:cs typeface="Times New Roman" pitchFamily="18" charset="0"/>
              </a:rPr>
              <a:t>би</a:t>
            </a:r>
            <a:r>
              <a:rPr kumimoji="0" lang="en-US" b="0" i="1"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b="0" i="1" u="none" strike="noStrike" cap="none" normalizeH="0" baseline="0" dirty="0" err="1">
                <a:ln>
                  <a:noFill/>
                </a:ln>
                <a:solidFill>
                  <a:schemeClr val="tx1"/>
                </a:solidFill>
                <a:effectLst/>
                <a:latin typeface="Cambria" pitchFamily="18" charset="0"/>
                <a:ea typeface="Cambria" pitchFamily="18" charset="0"/>
                <a:cs typeface="Times New Roman" pitchFamily="18" charset="0"/>
              </a:rPr>
              <a:t>имале</a:t>
            </a:r>
            <a:r>
              <a:rPr kumimoji="0" lang="en-US" b="0" i="1"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b="0" i="1" u="none" strike="noStrike" cap="none" normalizeH="0" baseline="0" dirty="0" err="1">
                <a:ln>
                  <a:noFill/>
                </a:ln>
                <a:solidFill>
                  <a:schemeClr val="tx1"/>
                </a:solidFill>
                <a:effectLst/>
                <a:latin typeface="Cambria" pitchFamily="18" charset="0"/>
                <a:ea typeface="Cambria" pitchFamily="18" charset="0"/>
                <a:cs typeface="Times New Roman" pitchFamily="18" charset="0"/>
              </a:rPr>
              <a:t>једнаке</a:t>
            </a:r>
            <a:r>
              <a:rPr kumimoji="0" lang="en-US" b="0" i="1"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b="0" i="1" u="none" strike="noStrike" cap="none" normalizeH="0" baseline="0" dirty="0" err="1">
                <a:ln>
                  <a:noFill/>
                </a:ln>
                <a:solidFill>
                  <a:schemeClr val="tx1"/>
                </a:solidFill>
                <a:effectLst/>
                <a:latin typeface="Cambria" pitchFamily="18" charset="0"/>
                <a:ea typeface="Cambria" pitchFamily="18" charset="0"/>
                <a:cs typeface="Times New Roman" pitchFamily="18" charset="0"/>
              </a:rPr>
              <a:t>могућности</a:t>
            </a:r>
            <a:r>
              <a:rPr kumimoji="0" lang="en-US" b="0" i="1"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b="0" i="1" u="none" strike="noStrike" cap="none" normalizeH="0" baseline="0" dirty="0" err="1">
                <a:ln>
                  <a:noFill/>
                </a:ln>
                <a:solidFill>
                  <a:schemeClr val="tx1"/>
                </a:solidFill>
                <a:effectLst/>
                <a:latin typeface="Cambria" pitchFamily="18" charset="0"/>
                <a:ea typeface="Cambria" pitchFamily="18" charset="0"/>
                <a:cs typeface="Times New Roman" pitchFamily="18" charset="0"/>
              </a:rPr>
              <a:t>за</a:t>
            </a:r>
            <a:r>
              <a:rPr kumimoji="0" lang="en-US" b="0" i="1"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b="0" i="1" u="none" strike="noStrike" cap="none" normalizeH="0" baseline="0" dirty="0" err="1">
                <a:ln>
                  <a:noFill/>
                </a:ln>
                <a:solidFill>
                  <a:schemeClr val="tx1"/>
                </a:solidFill>
                <a:effectLst/>
                <a:latin typeface="Cambria" pitchFamily="18" charset="0"/>
                <a:ea typeface="Cambria" pitchFamily="18" charset="0"/>
                <a:cs typeface="Times New Roman" pitchFamily="18" charset="0"/>
              </a:rPr>
              <a:t>учешће</a:t>
            </a:r>
            <a:r>
              <a:rPr kumimoji="0" lang="en-US" b="0" i="1" u="none" strike="noStrike" cap="none" normalizeH="0" baseline="0" dirty="0">
                <a:ln>
                  <a:noFill/>
                </a:ln>
                <a:solidFill>
                  <a:schemeClr val="tx1"/>
                </a:solidFill>
                <a:effectLst/>
                <a:latin typeface="Cambria" pitchFamily="18" charset="0"/>
                <a:ea typeface="Cambria" pitchFamily="18" charset="0"/>
                <a:cs typeface="Times New Roman" pitchFamily="18" charset="0"/>
              </a:rPr>
              <a:t> у </a:t>
            </a:r>
            <a:r>
              <a:rPr kumimoji="0" lang="en-US" b="0" i="1" u="none" strike="noStrike" cap="none" normalizeH="0" baseline="0" dirty="0" err="1">
                <a:ln>
                  <a:noFill/>
                </a:ln>
                <a:solidFill>
                  <a:schemeClr val="tx1"/>
                </a:solidFill>
                <a:effectLst/>
                <a:latin typeface="Cambria" pitchFamily="18" charset="0"/>
                <a:ea typeface="Cambria" pitchFamily="18" charset="0"/>
                <a:cs typeface="Times New Roman" pitchFamily="18" charset="0"/>
              </a:rPr>
              <a:t>друштву</a:t>
            </a:r>
            <a:r>
              <a:rPr kumimoji="0" lang="en-US" b="0" i="1" u="none" strike="noStrike" cap="none" normalizeH="0" baseline="0" dirty="0">
                <a:ln>
                  <a:noFill/>
                </a:ln>
                <a:solidFill>
                  <a:schemeClr val="tx1"/>
                </a:solidFill>
                <a:effectLst/>
                <a:latin typeface="Cambria" pitchFamily="18" charset="0"/>
                <a:ea typeface="Cambria" pitchFamily="18" charset="0"/>
                <a:cs typeface="Times New Roman" pitchFamily="18" charset="0"/>
              </a:rPr>
              <a:t> у </a:t>
            </a:r>
            <a:r>
              <a:rPr kumimoji="0" lang="en-US" b="0" i="1" u="none" strike="noStrike" cap="none" normalizeH="0" baseline="0" dirty="0" err="1">
                <a:ln>
                  <a:noFill/>
                </a:ln>
                <a:solidFill>
                  <a:schemeClr val="tx1"/>
                </a:solidFill>
                <a:effectLst/>
                <a:latin typeface="Cambria" pitchFamily="18" charset="0"/>
                <a:ea typeface="Cambria" pitchFamily="18" charset="0"/>
                <a:cs typeface="Times New Roman" pitchFamily="18" charset="0"/>
              </a:rPr>
              <a:t>којем</a:t>
            </a:r>
            <a:r>
              <a:rPr kumimoji="0" lang="en-US" b="0" i="1"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b="0" i="1" u="none" strike="noStrike" cap="none" normalizeH="0" baseline="0" dirty="0" err="1">
                <a:ln>
                  <a:noFill/>
                </a:ln>
                <a:solidFill>
                  <a:schemeClr val="tx1"/>
                </a:solidFill>
                <a:effectLst/>
                <a:latin typeface="Cambria" pitchFamily="18" charset="0"/>
                <a:ea typeface="Cambria" pitchFamily="18" charset="0"/>
                <a:cs typeface="Times New Roman" pitchFamily="18" charset="0"/>
              </a:rPr>
              <a:t>живе</a:t>
            </a:r>
            <a:r>
              <a:rPr kumimoji="0" lang="en-US" b="0" i="1" u="none" strike="noStrike" cap="none" normalizeH="0" baseline="0" dirty="0">
                <a:ln>
                  <a:noFill/>
                </a:ln>
                <a:solidFill>
                  <a:schemeClr val="tx1"/>
                </a:solidFill>
                <a:effectLst/>
                <a:latin typeface="Cambria" pitchFamily="18" charset="0"/>
                <a:ea typeface="Cambria" pitchFamily="18" charset="0"/>
                <a:cs typeface="Times New Roman" pitchFamily="18" charset="0"/>
              </a:rPr>
              <a:t>“</a:t>
            </a: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endParaRPr lang="sr-Cyrl-RS" dirty="0">
              <a:latin typeface="Cambria" pitchFamily="18" charset="0"/>
              <a:ea typeface="Cambria" pitchFamily="18" charset="0"/>
              <a:cs typeface="Times New Roman" pitchFamily="18" charset="0"/>
            </a:endParaRPr>
          </a:p>
          <a:p>
            <a:pPr marL="0" marR="0" lvl="0" indent="0" algn="just" defTabSz="914400" rtl="0" eaLnBrk="1" fontAlgn="base" latinLnBrk="0" hangingPunct="1">
              <a:lnSpc>
                <a:spcPct val="100000"/>
              </a:lnSpc>
              <a:spcBef>
                <a:spcPts val="1800"/>
              </a:spcBef>
              <a:spcAft>
                <a:spcPts val="1200"/>
              </a:spcAft>
              <a:buClrTx/>
              <a:buSzTx/>
              <a:buFontTx/>
              <a:buNone/>
              <a:tabLst/>
            </a:pPr>
            <a:r>
              <a:rPr kumimoji="0" lang="en-US"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Разматрајући</a:t>
            </a: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приступачност</a:t>
            </a: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са</a:t>
            </a: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физичког</a:t>
            </a: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и </a:t>
            </a:r>
            <a:r>
              <a:rPr kumimoji="0" lang="en-US"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организационог</a:t>
            </a: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аспекта</a:t>
            </a: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уочава</a:t>
            </a: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се</a:t>
            </a: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да</a:t>
            </a: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је</a:t>
            </a: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ово</a:t>
            </a: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питање</a:t>
            </a: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велики</a:t>
            </a: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изазов</a:t>
            </a: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у </a:t>
            </a:r>
            <a:r>
              <a:rPr kumimoji="0" lang="en-US"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области</a:t>
            </a: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саобраћаја</a:t>
            </a: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па</a:t>
            </a: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је</a:t>
            </a: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оправдано</a:t>
            </a: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разматрати</a:t>
            </a: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и </a:t>
            </a:r>
            <a:r>
              <a:rPr kumimoji="0" lang="en-US"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појам</a:t>
            </a: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b="1"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саобраћајне</a:t>
            </a:r>
            <a:r>
              <a:rPr kumimoji="0" lang="en-US" b="1"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b="1"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приступачности</a:t>
            </a: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endParaRPr kumimoji="0" lang="en-US" sz="2800" b="0" i="0" u="none" strike="noStrike" cap="none" normalizeH="0" baseline="0" dirty="0">
              <a:ln>
                <a:noFill/>
              </a:ln>
              <a:solidFill>
                <a:schemeClr val="tx1"/>
              </a:solidFill>
              <a:effectLst/>
              <a:latin typeface="Cambria" pitchFamily="18" charset="0"/>
              <a:ea typeface="Cambria" pitchFamily="18" charset="0"/>
              <a:cs typeface="Arial" pitchFamily="34" charset="0"/>
            </a:endParaRPr>
          </a:p>
        </p:txBody>
      </p:sp>
    </p:spTree>
  </p:cSld>
  <p:clrMapOvr>
    <a:masterClrMapping/>
  </p:clrMapOvr>
  <p:transition>
    <p:wheel spokes="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strVal val="#ppt_w*0.70"/>
                                          </p:val>
                                        </p:tav>
                                        <p:tav tm="100000">
                                          <p:val>
                                            <p:strVal val="#ppt_w"/>
                                          </p:val>
                                        </p:tav>
                                      </p:tavLst>
                                    </p:anim>
                                    <p:anim calcmode="lin" valueType="num">
                                      <p:cBhvr>
                                        <p:cTn id="8" dur="500" fill="hold"/>
                                        <p:tgtEl>
                                          <p:spTgt spid="2"/>
                                        </p:tgtEl>
                                        <p:attrNameLst>
                                          <p:attrName>ppt_h</p:attrName>
                                        </p:attrNameLst>
                                      </p:cBhvr>
                                      <p:tavLst>
                                        <p:tav tm="0">
                                          <p:val>
                                            <p:strVal val="#ppt_h"/>
                                          </p:val>
                                        </p:tav>
                                        <p:tav tm="100000">
                                          <p:val>
                                            <p:strVal val="#ppt_h"/>
                                          </p:val>
                                        </p:tav>
                                      </p:tavLst>
                                    </p:anim>
                                    <p:animEffect transition="in" filter="fade">
                                      <p:cBhvr>
                                        <p:cTn id="9" dur="500"/>
                                        <p:tgtEl>
                                          <p:spTgt spid="2"/>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39937"/>
                                        </p:tgtEl>
                                        <p:attrNameLst>
                                          <p:attrName>style.visibility</p:attrName>
                                        </p:attrNameLst>
                                      </p:cBhvr>
                                      <p:to>
                                        <p:strVal val="visible"/>
                                      </p:to>
                                    </p:set>
                                    <p:anim calcmode="lin" valueType="num">
                                      <p:cBhvr>
                                        <p:cTn id="12" dur="500" fill="hold"/>
                                        <p:tgtEl>
                                          <p:spTgt spid="39937"/>
                                        </p:tgtEl>
                                        <p:attrNameLst>
                                          <p:attrName>ppt_w</p:attrName>
                                        </p:attrNameLst>
                                      </p:cBhvr>
                                      <p:tavLst>
                                        <p:tav tm="0">
                                          <p:val>
                                            <p:strVal val="#ppt_w*0.70"/>
                                          </p:val>
                                        </p:tav>
                                        <p:tav tm="100000">
                                          <p:val>
                                            <p:strVal val="#ppt_w"/>
                                          </p:val>
                                        </p:tav>
                                      </p:tavLst>
                                    </p:anim>
                                    <p:anim calcmode="lin" valueType="num">
                                      <p:cBhvr>
                                        <p:cTn id="13" dur="500" fill="hold"/>
                                        <p:tgtEl>
                                          <p:spTgt spid="39937"/>
                                        </p:tgtEl>
                                        <p:attrNameLst>
                                          <p:attrName>ppt_h</p:attrName>
                                        </p:attrNameLst>
                                      </p:cBhvr>
                                      <p:tavLst>
                                        <p:tav tm="0">
                                          <p:val>
                                            <p:strVal val="#ppt_h"/>
                                          </p:val>
                                        </p:tav>
                                        <p:tav tm="100000">
                                          <p:val>
                                            <p:strVal val="#ppt_h"/>
                                          </p:val>
                                        </p:tav>
                                      </p:tavLst>
                                    </p:anim>
                                    <p:animEffect transition="in" filter="fade">
                                      <p:cBhvr>
                                        <p:cTn id="14" dur="500"/>
                                        <p:tgtEl>
                                          <p:spTgt spid="399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993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574767" y="1724296"/>
          <a:ext cx="11129553" cy="48855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Slide Number Placeholder 1"/>
          <p:cNvSpPr>
            <a:spLocks noGrp="1"/>
          </p:cNvSpPr>
          <p:nvPr>
            <p:ph type="sldNum" sz="quarter" idx="12"/>
          </p:nvPr>
        </p:nvSpPr>
        <p:spPr/>
        <p:txBody>
          <a:bodyPr/>
          <a:lstStyle/>
          <a:p>
            <a:fld id="{9E6A3A0C-5B1B-4859-8A9F-0D6B550C0C8D}" type="slidenum">
              <a:rPr lang="sr-Latn-RS" smtClean="0"/>
              <a:pPr/>
              <a:t>5</a:t>
            </a:fld>
            <a:endParaRPr lang="sr-Latn-RS" dirty="0"/>
          </a:p>
        </p:txBody>
      </p:sp>
      <p:sp>
        <p:nvSpPr>
          <p:cNvPr id="40961" name="Rectangle 1"/>
          <p:cNvSpPr>
            <a:spLocks noChangeArrowheads="1"/>
          </p:cNvSpPr>
          <p:nvPr/>
        </p:nvSpPr>
        <p:spPr bwMode="auto">
          <a:xfrm>
            <a:off x="209006" y="480102"/>
            <a:ext cx="11524129" cy="10772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err="1">
                <a:ln>
                  <a:noFill/>
                </a:ln>
                <a:solidFill>
                  <a:schemeClr val="bg2">
                    <a:lumMod val="25000"/>
                  </a:schemeClr>
                </a:solidFill>
                <a:effectLst/>
                <a:latin typeface="Cambria" pitchFamily="18" charset="0"/>
                <a:ea typeface="Calibri" pitchFamily="34" charset="0"/>
                <a:cs typeface="Times New Roman" pitchFamily="18" charset="0"/>
              </a:rPr>
              <a:t>Имајући</a:t>
            </a:r>
            <a:r>
              <a:rPr kumimoji="0" lang="en-US" b="0" i="0" u="none" strike="noStrike" cap="none" normalizeH="0" baseline="0" dirty="0">
                <a:ln>
                  <a:noFill/>
                </a:ln>
                <a:solidFill>
                  <a:schemeClr val="bg2">
                    <a:lumMod val="25000"/>
                  </a:schemeClr>
                </a:solidFill>
                <a:effectLst/>
                <a:latin typeface="Cambria" pitchFamily="18" charset="0"/>
                <a:ea typeface="Calibri" pitchFamily="34" charset="0"/>
                <a:cs typeface="Times New Roman" pitchFamily="18" charset="0"/>
              </a:rPr>
              <a:t> у </a:t>
            </a:r>
            <a:r>
              <a:rPr kumimoji="0" lang="en-US" b="0" i="0" u="none" strike="noStrike" cap="none" normalizeH="0" baseline="0" dirty="0" err="1">
                <a:ln>
                  <a:noFill/>
                </a:ln>
                <a:solidFill>
                  <a:schemeClr val="bg2">
                    <a:lumMod val="25000"/>
                  </a:schemeClr>
                </a:solidFill>
                <a:effectLst/>
                <a:latin typeface="Cambria" pitchFamily="18" charset="0"/>
                <a:ea typeface="Calibri" pitchFamily="34" charset="0"/>
                <a:cs typeface="Times New Roman" pitchFamily="18" charset="0"/>
              </a:rPr>
              <a:t>виду</a:t>
            </a:r>
            <a:r>
              <a:rPr kumimoji="0" lang="en-US" b="0" i="0" u="none" strike="noStrike" cap="none" normalizeH="0" baseline="0" dirty="0">
                <a:ln>
                  <a:noFill/>
                </a:ln>
                <a:solidFill>
                  <a:schemeClr val="bg2">
                    <a:lumMod val="25000"/>
                  </a:schemeClr>
                </a:solidFill>
                <a:effectLst/>
                <a:latin typeface="Cambria" pitchFamily="18" charset="0"/>
                <a:ea typeface="Calibri" pitchFamily="34" charset="0"/>
                <a:cs typeface="Times New Roman" pitchFamily="18" charset="0"/>
              </a:rPr>
              <a:t> </a:t>
            </a:r>
            <a:r>
              <a:rPr kumimoji="0" lang="en-US" b="0" i="0" u="none" strike="noStrike" cap="none" normalizeH="0" baseline="0" dirty="0" err="1">
                <a:ln>
                  <a:noFill/>
                </a:ln>
                <a:solidFill>
                  <a:schemeClr val="bg2">
                    <a:lumMod val="25000"/>
                  </a:schemeClr>
                </a:solidFill>
                <a:effectLst/>
                <a:latin typeface="Cambria" pitchFamily="18" charset="0"/>
                <a:ea typeface="Calibri" pitchFamily="34" charset="0"/>
                <a:cs typeface="Times New Roman" pitchFamily="18" charset="0"/>
              </a:rPr>
              <a:t>значај</a:t>
            </a:r>
            <a:r>
              <a:rPr kumimoji="0" lang="en-US" b="0" i="0" u="none" strike="noStrike" cap="none" normalizeH="0" baseline="0" dirty="0">
                <a:ln>
                  <a:noFill/>
                </a:ln>
                <a:solidFill>
                  <a:schemeClr val="bg2">
                    <a:lumMod val="25000"/>
                  </a:schemeClr>
                </a:solidFill>
                <a:effectLst/>
                <a:latin typeface="Cambria" pitchFamily="18" charset="0"/>
                <a:ea typeface="Calibri" pitchFamily="34" charset="0"/>
                <a:cs typeface="Times New Roman" pitchFamily="18" charset="0"/>
              </a:rPr>
              <a:t> </a:t>
            </a:r>
            <a:r>
              <a:rPr kumimoji="0" lang="en-US" b="0" i="0" u="none" strike="noStrike" cap="none" normalizeH="0" baseline="0" dirty="0" err="1">
                <a:ln>
                  <a:noFill/>
                </a:ln>
                <a:solidFill>
                  <a:schemeClr val="bg2">
                    <a:lumMod val="25000"/>
                  </a:schemeClr>
                </a:solidFill>
                <a:effectLst/>
                <a:latin typeface="Cambria" pitchFamily="18" charset="0"/>
                <a:ea typeface="Calibri" pitchFamily="34" charset="0"/>
                <a:cs typeface="Times New Roman" pitchFamily="18" charset="0"/>
              </a:rPr>
              <a:t>саобраћајне</a:t>
            </a:r>
            <a:r>
              <a:rPr kumimoji="0" lang="en-US" b="0" i="0" u="none" strike="noStrike" cap="none" normalizeH="0" baseline="0" dirty="0">
                <a:ln>
                  <a:noFill/>
                </a:ln>
                <a:solidFill>
                  <a:schemeClr val="bg2">
                    <a:lumMod val="25000"/>
                  </a:schemeClr>
                </a:solidFill>
                <a:effectLst/>
                <a:latin typeface="Cambria" pitchFamily="18" charset="0"/>
                <a:ea typeface="Calibri" pitchFamily="34" charset="0"/>
                <a:cs typeface="Times New Roman" pitchFamily="18" charset="0"/>
              </a:rPr>
              <a:t> </a:t>
            </a:r>
            <a:r>
              <a:rPr kumimoji="0" lang="en-US" b="0" i="0" u="none" strike="noStrike" cap="none" normalizeH="0" baseline="0" dirty="0" err="1">
                <a:ln>
                  <a:noFill/>
                </a:ln>
                <a:solidFill>
                  <a:schemeClr val="bg2">
                    <a:lumMod val="25000"/>
                  </a:schemeClr>
                </a:solidFill>
                <a:effectLst/>
                <a:latin typeface="Cambria" pitchFamily="18" charset="0"/>
                <a:ea typeface="Calibri" pitchFamily="34" charset="0"/>
                <a:cs typeface="Times New Roman" pitchFamily="18" charset="0"/>
              </a:rPr>
              <a:t>приступачности</a:t>
            </a:r>
            <a:r>
              <a:rPr kumimoji="0" lang="en-US" b="0" i="0" u="none" strike="noStrike" cap="none" normalizeH="0" baseline="0" dirty="0">
                <a:ln>
                  <a:noFill/>
                </a:ln>
                <a:solidFill>
                  <a:schemeClr val="bg2">
                    <a:lumMod val="25000"/>
                  </a:schemeClr>
                </a:solidFill>
                <a:effectLst/>
                <a:latin typeface="Cambria" pitchFamily="18" charset="0"/>
                <a:ea typeface="Calibri" pitchFamily="34" charset="0"/>
                <a:cs typeface="Times New Roman" pitchFamily="18" charset="0"/>
              </a:rPr>
              <a:t>, </a:t>
            </a:r>
            <a:r>
              <a:rPr kumimoji="0" lang="en-US" b="0" i="0" u="none" strike="noStrike" cap="none" normalizeH="0" baseline="0" dirty="0" err="1">
                <a:ln>
                  <a:noFill/>
                </a:ln>
                <a:solidFill>
                  <a:schemeClr val="bg2">
                    <a:lumMod val="25000"/>
                  </a:schemeClr>
                </a:solidFill>
                <a:effectLst/>
                <a:latin typeface="Cambria" pitchFamily="18" charset="0"/>
                <a:ea typeface="Calibri" pitchFamily="34" charset="0"/>
                <a:cs typeface="Times New Roman" pitchFamily="18" charset="0"/>
              </a:rPr>
              <a:t>поставља</a:t>
            </a:r>
            <a:r>
              <a:rPr kumimoji="0" lang="en-US" b="0" i="0" u="none" strike="noStrike" cap="none" normalizeH="0" baseline="0" dirty="0">
                <a:ln>
                  <a:noFill/>
                </a:ln>
                <a:solidFill>
                  <a:schemeClr val="bg2">
                    <a:lumMod val="25000"/>
                  </a:schemeClr>
                </a:solidFill>
                <a:effectLst/>
                <a:latin typeface="Cambria" pitchFamily="18" charset="0"/>
                <a:ea typeface="Calibri" pitchFamily="34" charset="0"/>
                <a:cs typeface="Times New Roman" pitchFamily="18" charset="0"/>
              </a:rPr>
              <a:t> </a:t>
            </a:r>
            <a:r>
              <a:rPr kumimoji="0" lang="en-US" b="0" i="0" u="none" strike="noStrike" cap="none" normalizeH="0" baseline="0" dirty="0" err="1">
                <a:ln>
                  <a:noFill/>
                </a:ln>
                <a:solidFill>
                  <a:schemeClr val="bg2">
                    <a:lumMod val="25000"/>
                  </a:schemeClr>
                </a:solidFill>
                <a:effectLst/>
                <a:latin typeface="Cambria" pitchFamily="18" charset="0"/>
                <a:ea typeface="Calibri" pitchFamily="34" charset="0"/>
                <a:cs typeface="Times New Roman" pitchFamily="18" charset="0"/>
              </a:rPr>
              <a:t>се</a:t>
            </a:r>
            <a:r>
              <a:rPr kumimoji="0" lang="en-US" b="0" i="0" u="none" strike="noStrike" cap="none" normalizeH="0" baseline="0" dirty="0">
                <a:ln>
                  <a:noFill/>
                </a:ln>
                <a:solidFill>
                  <a:schemeClr val="bg2">
                    <a:lumMod val="25000"/>
                  </a:schemeClr>
                </a:solidFill>
                <a:effectLst/>
                <a:latin typeface="Cambria" pitchFamily="18" charset="0"/>
                <a:ea typeface="Calibri" pitchFamily="34" charset="0"/>
                <a:cs typeface="Times New Roman" pitchFamily="18" charset="0"/>
              </a:rPr>
              <a:t> </a:t>
            </a:r>
            <a:r>
              <a:rPr kumimoji="0" lang="en-US" b="0" i="0" u="none" strike="noStrike" cap="none" normalizeH="0" baseline="0" dirty="0" err="1">
                <a:ln>
                  <a:noFill/>
                </a:ln>
                <a:solidFill>
                  <a:schemeClr val="bg2">
                    <a:lumMod val="25000"/>
                  </a:schemeClr>
                </a:solidFill>
                <a:effectLst/>
                <a:latin typeface="Cambria" pitchFamily="18" charset="0"/>
                <a:ea typeface="Calibri" pitchFamily="34" charset="0"/>
                <a:cs typeface="Times New Roman" pitchFamily="18" charset="0"/>
              </a:rPr>
              <a:t>питање</a:t>
            </a:r>
            <a:r>
              <a:rPr kumimoji="0" lang="en-US" b="0" i="0" u="none" strike="noStrike" cap="none" normalizeH="0" baseline="0" dirty="0">
                <a:ln>
                  <a:noFill/>
                </a:ln>
                <a:solidFill>
                  <a:schemeClr val="bg2">
                    <a:lumMod val="25000"/>
                  </a:schemeClr>
                </a:solidFill>
                <a:effectLst/>
                <a:latin typeface="Cambria" pitchFamily="18" charset="0"/>
                <a:ea typeface="Calibri" pitchFamily="34" charset="0"/>
                <a:cs typeface="Times New Roman" pitchFamily="18" charset="0"/>
              </a:rPr>
              <a:t> </a:t>
            </a:r>
            <a:r>
              <a:rPr kumimoji="0" lang="en-US" b="0" i="0" u="none" strike="noStrike" cap="none" normalizeH="0" baseline="0" dirty="0" err="1">
                <a:ln>
                  <a:noFill/>
                </a:ln>
                <a:solidFill>
                  <a:schemeClr val="bg2">
                    <a:lumMod val="25000"/>
                  </a:schemeClr>
                </a:solidFill>
                <a:effectLst/>
                <a:latin typeface="Cambria" pitchFamily="18" charset="0"/>
                <a:ea typeface="Calibri" pitchFamily="34" charset="0"/>
                <a:cs typeface="Times New Roman" pitchFamily="18" charset="0"/>
              </a:rPr>
              <a:t>на</a:t>
            </a:r>
            <a:r>
              <a:rPr kumimoji="0" lang="en-US" b="0" i="0" u="none" strike="noStrike" cap="none" normalizeH="0" baseline="0" dirty="0">
                <a:ln>
                  <a:noFill/>
                </a:ln>
                <a:solidFill>
                  <a:schemeClr val="bg2">
                    <a:lumMod val="25000"/>
                  </a:schemeClr>
                </a:solidFill>
                <a:effectLst/>
                <a:latin typeface="Cambria" pitchFamily="18" charset="0"/>
                <a:ea typeface="Calibri" pitchFamily="34" charset="0"/>
                <a:cs typeface="Times New Roman" pitchFamily="18" charset="0"/>
              </a:rPr>
              <a:t> </a:t>
            </a:r>
            <a:r>
              <a:rPr kumimoji="0" lang="en-US" b="0" i="0" u="none" strike="noStrike" cap="none" normalizeH="0" baseline="0" dirty="0" err="1">
                <a:ln>
                  <a:noFill/>
                </a:ln>
                <a:solidFill>
                  <a:schemeClr val="bg2">
                    <a:lumMod val="25000"/>
                  </a:schemeClr>
                </a:solidFill>
                <a:effectLst/>
                <a:latin typeface="Cambria" pitchFamily="18" charset="0"/>
                <a:ea typeface="Calibri" pitchFamily="34" charset="0"/>
                <a:cs typeface="Times New Roman" pitchFamily="18" charset="0"/>
              </a:rPr>
              <a:t>који</a:t>
            </a:r>
            <a:r>
              <a:rPr kumimoji="0" lang="en-US" b="0" i="0" u="none" strike="noStrike" cap="none" normalizeH="0" baseline="0" dirty="0">
                <a:ln>
                  <a:noFill/>
                </a:ln>
                <a:solidFill>
                  <a:schemeClr val="bg2">
                    <a:lumMod val="25000"/>
                  </a:schemeClr>
                </a:solidFill>
                <a:effectLst/>
                <a:latin typeface="Cambria" pitchFamily="18" charset="0"/>
                <a:ea typeface="Calibri" pitchFamily="34" charset="0"/>
                <a:cs typeface="Times New Roman" pitchFamily="18" charset="0"/>
              </a:rPr>
              <a:t> </a:t>
            </a:r>
            <a:r>
              <a:rPr kumimoji="0" lang="en-US" b="0" i="0" u="none" strike="noStrike" cap="none" normalizeH="0" baseline="0" dirty="0" err="1">
                <a:ln>
                  <a:noFill/>
                </a:ln>
                <a:solidFill>
                  <a:schemeClr val="bg2">
                    <a:lumMod val="25000"/>
                  </a:schemeClr>
                </a:solidFill>
                <a:effectLst/>
                <a:latin typeface="Cambria" pitchFamily="18" charset="0"/>
                <a:ea typeface="Calibri" pitchFamily="34" charset="0"/>
                <a:cs typeface="Times New Roman" pitchFamily="18" charset="0"/>
              </a:rPr>
              <a:t>начин</a:t>
            </a:r>
            <a:r>
              <a:rPr kumimoji="0" lang="en-US" b="0" i="0" u="none" strike="noStrike" cap="none" normalizeH="0" baseline="0" dirty="0">
                <a:ln>
                  <a:noFill/>
                </a:ln>
                <a:solidFill>
                  <a:schemeClr val="bg2">
                    <a:lumMod val="25000"/>
                  </a:schemeClr>
                </a:solidFill>
                <a:effectLst/>
                <a:latin typeface="Cambria" pitchFamily="18" charset="0"/>
                <a:ea typeface="Calibri" pitchFamily="34" charset="0"/>
                <a:cs typeface="Times New Roman" pitchFamily="18" charset="0"/>
              </a:rPr>
              <a:t> </a:t>
            </a:r>
            <a:r>
              <a:rPr kumimoji="0" lang="en-US" b="0" i="0" u="none" strike="noStrike" cap="none" normalizeH="0" baseline="0" dirty="0" err="1">
                <a:ln>
                  <a:noFill/>
                </a:ln>
                <a:solidFill>
                  <a:schemeClr val="bg2">
                    <a:lumMod val="25000"/>
                  </a:schemeClr>
                </a:solidFill>
                <a:effectLst/>
                <a:latin typeface="Cambria" pitchFamily="18" charset="0"/>
                <a:ea typeface="Calibri" pitchFamily="34" charset="0"/>
                <a:cs typeface="Times New Roman" pitchFamily="18" charset="0"/>
              </a:rPr>
              <a:t>се</a:t>
            </a:r>
            <a:r>
              <a:rPr kumimoji="0" lang="en-US" b="0" i="0" u="none" strike="noStrike" cap="none" normalizeH="0" baseline="0" dirty="0">
                <a:ln>
                  <a:noFill/>
                </a:ln>
                <a:solidFill>
                  <a:schemeClr val="bg2">
                    <a:lumMod val="25000"/>
                  </a:schemeClr>
                </a:solidFill>
                <a:effectLst/>
                <a:latin typeface="Cambria" pitchFamily="18" charset="0"/>
                <a:ea typeface="Calibri" pitchFamily="34" charset="0"/>
                <a:cs typeface="Times New Roman" pitchFamily="18" charset="0"/>
              </a:rPr>
              <a:t> </a:t>
            </a:r>
            <a:r>
              <a:rPr kumimoji="0" lang="en-US" b="0" i="0" u="none" strike="noStrike" cap="none" normalizeH="0" baseline="0" dirty="0" err="1">
                <a:ln>
                  <a:noFill/>
                </a:ln>
                <a:solidFill>
                  <a:schemeClr val="bg2">
                    <a:lumMod val="25000"/>
                  </a:schemeClr>
                </a:solidFill>
                <a:effectLst/>
                <a:latin typeface="Cambria" pitchFamily="18" charset="0"/>
                <a:ea typeface="Calibri" pitchFamily="34" charset="0"/>
                <a:cs typeface="Times New Roman" pitchFamily="18" charset="0"/>
              </a:rPr>
              <a:t>она</a:t>
            </a:r>
            <a:r>
              <a:rPr kumimoji="0" lang="en-US" b="0" i="0" u="none" strike="noStrike" cap="none" normalizeH="0" baseline="0" dirty="0">
                <a:ln>
                  <a:noFill/>
                </a:ln>
                <a:solidFill>
                  <a:schemeClr val="bg2">
                    <a:lumMod val="25000"/>
                  </a:schemeClr>
                </a:solidFill>
                <a:effectLst/>
                <a:latin typeface="Cambria" pitchFamily="18" charset="0"/>
                <a:ea typeface="Calibri" pitchFamily="34" charset="0"/>
                <a:cs typeface="Times New Roman" pitchFamily="18" charset="0"/>
              </a:rPr>
              <a:t> </a:t>
            </a:r>
            <a:r>
              <a:rPr kumimoji="0" lang="en-US" b="0" i="0" u="none" strike="noStrike" cap="none" normalizeH="0" baseline="0" dirty="0" err="1">
                <a:ln>
                  <a:noFill/>
                </a:ln>
                <a:solidFill>
                  <a:schemeClr val="bg2">
                    <a:lumMod val="25000"/>
                  </a:schemeClr>
                </a:solidFill>
                <a:effectLst/>
                <a:latin typeface="Cambria" pitchFamily="18" charset="0"/>
                <a:ea typeface="Calibri" pitchFamily="34" charset="0"/>
                <a:cs typeface="Times New Roman" pitchFamily="18" charset="0"/>
              </a:rPr>
              <a:t>може</a:t>
            </a:r>
            <a:r>
              <a:rPr kumimoji="0" lang="en-US" b="0" i="0" u="none" strike="noStrike" cap="none" normalizeH="0" baseline="0" dirty="0">
                <a:ln>
                  <a:noFill/>
                </a:ln>
                <a:solidFill>
                  <a:schemeClr val="bg2">
                    <a:lumMod val="25000"/>
                  </a:schemeClr>
                </a:solidFill>
                <a:effectLst/>
                <a:latin typeface="Cambria" pitchFamily="18" charset="0"/>
                <a:ea typeface="Calibri" pitchFamily="34" charset="0"/>
                <a:cs typeface="Times New Roman" pitchFamily="18" charset="0"/>
              </a:rPr>
              <a:t> </a:t>
            </a:r>
            <a:r>
              <a:rPr kumimoji="0" lang="en-US" b="0" i="0" u="none" strike="noStrike" cap="none" normalizeH="0" baseline="0" dirty="0" err="1">
                <a:ln>
                  <a:noFill/>
                </a:ln>
                <a:solidFill>
                  <a:schemeClr val="bg2">
                    <a:lumMod val="25000"/>
                  </a:schemeClr>
                </a:solidFill>
                <a:effectLst/>
                <a:latin typeface="Cambria" pitchFamily="18" charset="0"/>
                <a:ea typeface="Calibri" pitchFamily="34" charset="0"/>
                <a:cs typeface="Times New Roman" pitchFamily="18" charset="0"/>
              </a:rPr>
              <a:t>измерити</a:t>
            </a:r>
            <a:r>
              <a:rPr kumimoji="0" lang="en-US" b="0" i="0" u="none" strike="noStrike" cap="none" normalizeH="0" baseline="0" dirty="0">
                <a:ln>
                  <a:noFill/>
                </a:ln>
                <a:solidFill>
                  <a:schemeClr val="bg2">
                    <a:lumMod val="25000"/>
                  </a:schemeClr>
                </a:solidFill>
                <a:effectLst/>
                <a:latin typeface="Cambria" pitchFamily="18" charset="0"/>
                <a:ea typeface="Calibri" pitchFamily="34" charset="0"/>
                <a:cs typeface="Times New Roman" pitchFamily="18" charset="0"/>
              </a:rPr>
              <a:t>. </a:t>
            </a:r>
            <a:r>
              <a:rPr kumimoji="0" lang="en-US" b="0" i="0" u="none" strike="noStrike" cap="none" normalizeH="0" baseline="0" dirty="0" err="1">
                <a:ln>
                  <a:noFill/>
                </a:ln>
                <a:solidFill>
                  <a:schemeClr val="bg2">
                    <a:lumMod val="25000"/>
                  </a:schemeClr>
                </a:solidFill>
                <a:effectLst/>
                <a:latin typeface="Cambria" pitchFamily="18" charset="0"/>
                <a:ea typeface="Calibri" pitchFamily="34" charset="0"/>
                <a:cs typeface="Times New Roman" pitchFamily="18" charset="0"/>
              </a:rPr>
              <a:t>Приликом</a:t>
            </a:r>
            <a:r>
              <a:rPr kumimoji="0" lang="en-US" b="0" i="0" u="none" strike="noStrike" cap="none" normalizeH="0" baseline="0" dirty="0">
                <a:ln>
                  <a:noFill/>
                </a:ln>
                <a:solidFill>
                  <a:schemeClr val="bg2">
                    <a:lumMod val="25000"/>
                  </a:schemeClr>
                </a:solidFill>
                <a:effectLst/>
                <a:latin typeface="Cambria" pitchFamily="18" charset="0"/>
                <a:ea typeface="Calibri" pitchFamily="34" charset="0"/>
                <a:cs typeface="Times New Roman" pitchFamily="18" charset="0"/>
              </a:rPr>
              <a:t> </a:t>
            </a:r>
            <a:r>
              <a:rPr kumimoji="0" lang="en-US" b="0" i="0" u="none" strike="noStrike" cap="none" normalizeH="0" baseline="0" dirty="0" err="1">
                <a:ln>
                  <a:noFill/>
                </a:ln>
                <a:solidFill>
                  <a:schemeClr val="bg2">
                    <a:lumMod val="25000"/>
                  </a:schemeClr>
                </a:solidFill>
                <a:effectLst/>
                <a:latin typeface="Cambria" pitchFamily="18" charset="0"/>
                <a:ea typeface="Calibri" pitchFamily="34" charset="0"/>
                <a:cs typeface="Times New Roman" pitchFamily="18" charset="0"/>
              </a:rPr>
              <a:t>мерења</a:t>
            </a:r>
            <a:r>
              <a:rPr kumimoji="0" lang="en-US" b="0" i="0" u="none" strike="noStrike" cap="none" normalizeH="0" baseline="0" dirty="0">
                <a:ln>
                  <a:noFill/>
                </a:ln>
                <a:solidFill>
                  <a:schemeClr val="bg2">
                    <a:lumMod val="25000"/>
                  </a:schemeClr>
                </a:solidFill>
                <a:effectLst/>
                <a:latin typeface="Cambria" pitchFamily="18" charset="0"/>
                <a:ea typeface="Calibri" pitchFamily="34" charset="0"/>
                <a:cs typeface="Times New Roman" pitchFamily="18" charset="0"/>
              </a:rPr>
              <a:t> </a:t>
            </a:r>
            <a:r>
              <a:rPr kumimoji="0" lang="en-US" b="0" i="0" u="none" strike="noStrike" cap="none" normalizeH="0" baseline="0" dirty="0" err="1">
                <a:ln>
                  <a:noFill/>
                </a:ln>
                <a:solidFill>
                  <a:schemeClr val="bg2">
                    <a:lumMod val="25000"/>
                  </a:schemeClr>
                </a:solidFill>
                <a:effectLst/>
                <a:latin typeface="Cambria" pitchFamily="18" charset="0"/>
                <a:ea typeface="Calibri" pitchFamily="34" charset="0"/>
                <a:cs typeface="Times New Roman" pitchFamily="18" charset="0"/>
              </a:rPr>
              <a:t>приступачности</a:t>
            </a:r>
            <a:r>
              <a:rPr kumimoji="0" lang="en-US" b="0" i="0" u="none" strike="noStrike" cap="none" normalizeH="0" baseline="0" dirty="0">
                <a:ln>
                  <a:noFill/>
                </a:ln>
                <a:solidFill>
                  <a:schemeClr val="bg2">
                    <a:lumMod val="25000"/>
                  </a:schemeClr>
                </a:solidFill>
                <a:effectLst/>
                <a:latin typeface="Cambria" pitchFamily="18" charset="0"/>
                <a:ea typeface="Calibri" pitchFamily="34" charset="0"/>
                <a:cs typeface="Times New Roman" pitchFamily="18" charset="0"/>
              </a:rPr>
              <a:t> у </a:t>
            </a:r>
            <a:r>
              <a:rPr kumimoji="0" lang="en-US" b="0" i="0" u="none" strike="noStrike" cap="none" normalizeH="0" baseline="0" dirty="0" err="1">
                <a:ln>
                  <a:noFill/>
                </a:ln>
                <a:solidFill>
                  <a:schemeClr val="bg2">
                    <a:lumMod val="25000"/>
                  </a:schemeClr>
                </a:solidFill>
                <a:effectLst/>
                <a:latin typeface="Cambria" pitchFamily="18" charset="0"/>
                <a:ea typeface="Calibri" pitchFamily="34" charset="0"/>
                <a:cs typeface="Times New Roman" pitchFamily="18" charset="0"/>
              </a:rPr>
              <a:t>литератури</a:t>
            </a:r>
            <a:r>
              <a:rPr kumimoji="0" lang="en-US" b="0" i="0" u="none" strike="noStrike" cap="none" normalizeH="0" baseline="0" dirty="0">
                <a:ln>
                  <a:noFill/>
                </a:ln>
                <a:solidFill>
                  <a:schemeClr val="bg2">
                    <a:lumMod val="25000"/>
                  </a:schemeClr>
                </a:solidFill>
                <a:effectLst/>
                <a:latin typeface="Cambria" pitchFamily="18" charset="0"/>
                <a:ea typeface="Calibri" pitchFamily="34" charset="0"/>
                <a:cs typeface="Times New Roman" pitchFamily="18" charset="0"/>
              </a:rPr>
              <a:t> </a:t>
            </a:r>
            <a:r>
              <a:rPr kumimoji="0" lang="en-US" b="0" i="0" u="none" strike="noStrike" cap="none" normalizeH="0" baseline="0" dirty="0" err="1">
                <a:ln>
                  <a:noFill/>
                </a:ln>
                <a:solidFill>
                  <a:schemeClr val="bg2">
                    <a:lumMod val="25000"/>
                  </a:schemeClr>
                </a:solidFill>
                <a:effectLst/>
                <a:latin typeface="Cambria" pitchFamily="18" charset="0"/>
                <a:ea typeface="Calibri" pitchFamily="34" charset="0"/>
                <a:cs typeface="Times New Roman" pitchFamily="18" charset="0"/>
              </a:rPr>
              <a:t>се</a:t>
            </a:r>
            <a:r>
              <a:rPr kumimoji="0" lang="en-US" b="0" i="0" u="none" strike="noStrike" cap="none" normalizeH="0" baseline="0" dirty="0">
                <a:ln>
                  <a:noFill/>
                </a:ln>
                <a:solidFill>
                  <a:schemeClr val="bg2">
                    <a:lumMod val="25000"/>
                  </a:schemeClr>
                </a:solidFill>
                <a:effectLst/>
                <a:latin typeface="Cambria" pitchFamily="18" charset="0"/>
                <a:ea typeface="Calibri" pitchFamily="34" charset="0"/>
                <a:cs typeface="Times New Roman" pitchFamily="18" charset="0"/>
              </a:rPr>
              <a:t> </a:t>
            </a:r>
            <a:r>
              <a:rPr kumimoji="0" lang="en-US" b="0" i="0" u="none" strike="noStrike" cap="none" normalizeH="0" baseline="0" dirty="0" err="1">
                <a:ln>
                  <a:noFill/>
                </a:ln>
                <a:solidFill>
                  <a:schemeClr val="bg2">
                    <a:lumMod val="25000"/>
                  </a:schemeClr>
                </a:solidFill>
                <a:effectLst/>
                <a:latin typeface="Cambria" pitchFamily="18" charset="0"/>
                <a:ea typeface="Calibri" pitchFamily="34" charset="0"/>
                <a:cs typeface="Times New Roman" pitchFamily="18" charset="0"/>
              </a:rPr>
              <a:t>препознаје</a:t>
            </a:r>
            <a:r>
              <a:rPr kumimoji="0" lang="en-US" b="0" i="0" u="none" strike="noStrike" cap="none" normalizeH="0" baseline="0" dirty="0">
                <a:ln>
                  <a:noFill/>
                </a:ln>
                <a:solidFill>
                  <a:schemeClr val="bg2">
                    <a:lumMod val="25000"/>
                  </a:schemeClr>
                </a:solidFill>
                <a:effectLst/>
                <a:latin typeface="Cambria" pitchFamily="18" charset="0"/>
                <a:ea typeface="Calibri" pitchFamily="34" charset="0"/>
                <a:cs typeface="Times New Roman" pitchFamily="18" charset="0"/>
              </a:rPr>
              <a:t> </a:t>
            </a:r>
            <a:r>
              <a:rPr kumimoji="0" lang="en-US" b="0" i="0" u="none" strike="noStrike" cap="none" normalizeH="0" baseline="0" dirty="0" err="1">
                <a:ln>
                  <a:noFill/>
                </a:ln>
                <a:solidFill>
                  <a:schemeClr val="bg2">
                    <a:lumMod val="25000"/>
                  </a:schemeClr>
                </a:solidFill>
                <a:effectLst/>
                <a:latin typeface="Cambria" pitchFamily="18" charset="0"/>
                <a:ea typeface="Calibri" pitchFamily="34" charset="0"/>
                <a:cs typeface="Times New Roman" pitchFamily="18" charset="0"/>
              </a:rPr>
              <a:t>велики</a:t>
            </a:r>
            <a:r>
              <a:rPr kumimoji="0" lang="en-US" b="0" i="0" u="none" strike="noStrike" cap="none" normalizeH="0" baseline="0" dirty="0">
                <a:ln>
                  <a:noFill/>
                </a:ln>
                <a:solidFill>
                  <a:schemeClr val="bg2">
                    <a:lumMod val="25000"/>
                  </a:schemeClr>
                </a:solidFill>
                <a:effectLst/>
                <a:latin typeface="Cambria" pitchFamily="18" charset="0"/>
                <a:ea typeface="Calibri" pitchFamily="34" charset="0"/>
                <a:cs typeface="Times New Roman" pitchFamily="18" charset="0"/>
              </a:rPr>
              <a:t> </a:t>
            </a:r>
            <a:r>
              <a:rPr kumimoji="0" lang="en-US" b="0" i="0" u="none" strike="noStrike" cap="none" normalizeH="0" baseline="0" dirty="0" err="1">
                <a:ln>
                  <a:noFill/>
                </a:ln>
                <a:solidFill>
                  <a:schemeClr val="bg2">
                    <a:lumMod val="25000"/>
                  </a:schemeClr>
                </a:solidFill>
                <a:effectLst/>
                <a:latin typeface="Cambria" pitchFamily="18" charset="0"/>
                <a:ea typeface="Calibri" pitchFamily="34" charset="0"/>
                <a:cs typeface="Times New Roman" pitchFamily="18" charset="0"/>
              </a:rPr>
              <a:t>број</a:t>
            </a:r>
            <a:r>
              <a:rPr kumimoji="0" lang="en-US" b="0" i="0" u="none" strike="noStrike" cap="none" normalizeH="0" baseline="0" dirty="0">
                <a:ln>
                  <a:noFill/>
                </a:ln>
                <a:solidFill>
                  <a:schemeClr val="bg2">
                    <a:lumMod val="25000"/>
                  </a:schemeClr>
                </a:solidFill>
                <a:effectLst/>
                <a:latin typeface="Cambria" pitchFamily="18" charset="0"/>
                <a:ea typeface="Calibri" pitchFamily="34" charset="0"/>
                <a:cs typeface="Times New Roman" pitchFamily="18" charset="0"/>
              </a:rPr>
              <a:t> </a:t>
            </a:r>
            <a:r>
              <a:rPr kumimoji="0" lang="en-US" b="0" i="0" u="none" strike="noStrike" cap="none" normalizeH="0" baseline="0" dirty="0" err="1">
                <a:ln>
                  <a:noFill/>
                </a:ln>
                <a:solidFill>
                  <a:schemeClr val="bg2">
                    <a:lumMod val="25000"/>
                  </a:schemeClr>
                </a:solidFill>
                <a:effectLst/>
                <a:latin typeface="Cambria" pitchFamily="18" charset="0"/>
                <a:ea typeface="Calibri" pitchFamily="34" charset="0"/>
                <a:cs typeface="Times New Roman" pitchFamily="18" charset="0"/>
              </a:rPr>
              <a:t>индикатора</a:t>
            </a:r>
            <a:r>
              <a:rPr kumimoji="0" lang="en-US" b="0" i="0" u="none" strike="noStrike" cap="none" normalizeH="0" baseline="0" dirty="0">
                <a:ln>
                  <a:noFill/>
                </a:ln>
                <a:solidFill>
                  <a:schemeClr val="bg2">
                    <a:lumMod val="25000"/>
                  </a:schemeClr>
                </a:solidFill>
                <a:effectLst/>
                <a:latin typeface="Cambria" pitchFamily="18" charset="0"/>
                <a:ea typeface="Calibri" pitchFamily="34" charset="0"/>
                <a:cs typeface="Times New Roman" pitchFamily="18" charset="0"/>
              </a:rPr>
              <a:t> </a:t>
            </a:r>
            <a:r>
              <a:rPr kumimoji="0" lang="en-US" b="0" i="0" u="none" strike="noStrike" cap="none" normalizeH="0" baseline="0" dirty="0" err="1">
                <a:ln>
                  <a:noFill/>
                </a:ln>
                <a:solidFill>
                  <a:schemeClr val="bg2">
                    <a:lumMod val="25000"/>
                  </a:schemeClr>
                </a:solidFill>
                <a:effectLst/>
                <a:latin typeface="Cambria" pitchFamily="18" charset="0"/>
                <a:ea typeface="Calibri" pitchFamily="34" charset="0"/>
                <a:cs typeface="Times New Roman" pitchFamily="18" charset="0"/>
              </a:rPr>
              <a:t>различитих</a:t>
            </a:r>
            <a:r>
              <a:rPr kumimoji="0" lang="en-US" b="0" i="0" u="none" strike="noStrike" cap="none" normalizeH="0" baseline="0" dirty="0">
                <a:ln>
                  <a:noFill/>
                </a:ln>
                <a:solidFill>
                  <a:schemeClr val="bg2">
                    <a:lumMod val="25000"/>
                  </a:schemeClr>
                </a:solidFill>
                <a:effectLst/>
                <a:latin typeface="Cambria" pitchFamily="18" charset="0"/>
                <a:ea typeface="Calibri" pitchFamily="34" charset="0"/>
                <a:cs typeface="Times New Roman" pitchFamily="18" charset="0"/>
              </a:rPr>
              <a:t> </a:t>
            </a:r>
            <a:r>
              <a:rPr kumimoji="0" lang="en-US" b="0" i="0" u="none" strike="noStrike" cap="none" normalizeH="0" baseline="0" dirty="0" err="1">
                <a:ln>
                  <a:noFill/>
                </a:ln>
                <a:solidFill>
                  <a:schemeClr val="bg2">
                    <a:lumMod val="25000"/>
                  </a:schemeClr>
                </a:solidFill>
                <a:effectLst/>
                <a:latin typeface="Cambria" pitchFamily="18" charset="0"/>
                <a:ea typeface="Calibri" pitchFamily="34" charset="0"/>
                <a:cs typeface="Times New Roman" pitchFamily="18" charset="0"/>
              </a:rPr>
              <a:t>типова</a:t>
            </a:r>
            <a:r>
              <a:rPr kumimoji="0" lang="en-US" b="0" i="0" u="none" strike="noStrike" cap="none" normalizeH="0" baseline="0" dirty="0">
                <a:ln>
                  <a:noFill/>
                </a:ln>
                <a:solidFill>
                  <a:schemeClr val="bg2">
                    <a:lumMod val="25000"/>
                  </a:schemeClr>
                </a:solidFill>
                <a:effectLst/>
                <a:latin typeface="Cambria" pitchFamily="18" charset="0"/>
                <a:ea typeface="Calibri" pitchFamily="34" charset="0"/>
                <a:cs typeface="Times New Roman" pitchFamily="18" charset="0"/>
              </a:rPr>
              <a:t>. </a:t>
            </a:r>
            <a:endParaRPr kumimoji="0" lang="sr-Cyrl-RS" b="0" i="0" u="none" strike="noStrike" cap="none" normalizeH="0" baseline="0" dirty="0">
              <a:ln>
                <a:noFill/>
              </a:ln>
              <a:solidFill>
                <a:schemeClr val="bg2">
                  <a:lumMod val="25000"/>
                </a:schemeClr>
              </a:solidFill>
              <a:effectLst/>
              <a:latin typeface="Cambria" pitchFamily="18" charset="0"/>
              <a:ea typeface="Calibri" pitchFamily="34" charset="0"/>
              <a:cs typeface="Times New Roman" pitchFamily="18" charset="0"/>
            </a:endParaRPr>
          </a:p>
          <a:p>
            <a:pPr marL="0" marR="0" lvl="0" indent="0" algn="just" defTabSz="914400" rtl="0" eaLnBrk="1" fontAlgn="base" latinLnBrk="0" hangingPunct="1">
              <a:lnSpc>
                <a:spcPct val="100000"/>
              </a:lnSpc>
              <a:spcBef>
                <a:spcPts val="1200"/>
              </a:spcBef>
              <a:spcAft>
                <a:spcPct val="0"/>
              </a:spcAft>
              <a:buClrTx/>
              <a:buSzTx/>
              <a:buFontTx/>
              <a:buNone/>
              <a:tabLst/>
            </a:pPr>
            <a:r>
              <a:rPr kumimoji="0" lang="en-US" b="1" i="0" u="none" strike="noStrike" cap="none" normalizeH="0" baseline="0" dirty="0" err="1">
                <a:ln>
                  <a:noFill/>
                </a:ln>
                <a:solidFill>
                  <a:schemeClr val="bg2">
                    <a:lumMod val="25000"/>
                  </a:schemeClr>
                </a:solidFill>
                <a:effectLst/>
                <a:latin typeface="Cambria" pitchFamily="18" charset="0"/>
                <a:ea typeface="Calibri" pitchFamily="34" charset="0"/>
                <a:cs typeface="Times New Roman" pitchFamily="18" charset="0"/>
              </a:rPr>
              <a:t>Групе</a:t>
            </a:r>
            <a:r>
              <a:rPr kumimoji="0" lang="en-US" b="1" i="0" u="none" strike="noStrike" cap="none" normalizeH="0" baseline="0" dirty="0">
                <a:ln>
                  <a:noFill/>
                </a:ln>
                <a:solidFill>
                  <a:schemeClr val="bg2">
                    <a:lumMod val="25000"/>
                  </a:schemeClr>
                </a:solidFill>
                <a:effectLst/>
                <a:latin typeface="Cambria" pitchFamily="18" charset="0"/>
                <a:ea typeface="Calibri" pitchFamily="34" charset="0"/>
                <a:cs typeface="Times New Roman" pitchFamily="18" charset="0"/>
              </a:rPr>
              <a:t> </a:t>
            </a:r>
            <a:r>
              <a:rPr kumimoji="0" lang="en-US" b="1" i="0" u="none" strike="noStrike" cap="none" normalizeH="0" baseline="0" dirty="0" err="1">
                <a:ln>
                  <a:noFill/>
                </a:ln>
                <a:solidFill>
                  <a:schemeClr val="bg2">
                    <a:lumMod val="25000"/>
                  </a:schemeClr>
                </a:solidFill>
                <a:effectLst/>
                <a:latin typeface="Cambria" pitchFamily="18" charset="0"/>
                <a:ea typeface="Calibri" pitchFamily="34" charset="0"/>
                <a:cs typeface="Times New Roman" pitchFamily="18" charset="0"/>
              </a:rPr>
              <a:t>индикатора</a:t>
            </a:r>
            <a:r>
              <a:rPr kumimoji="0" lang="en-US" b="1" i="0" u="none" strike="noStrike" cap="none" normalizeH="0" baseline="0" dirty="0">
                <a:ln>
                  <a:noFill/>
                </a:ln>
                <a:solidFill>
                  <a:schemeClr val="bg2">
                    <a:lumMod val="25000"/>
                  </a:schemeClr>
                </a:solidFill>
                <a:effectLst/>
                <a:latin typeface="Cambria" pitchFamily="18" charset="0"/>
                <a:ea typeface="Calibri" pitchFamily="34" charset="0"/>
                <a:cs typeface="Times New Roman" pitchFamily="18" charset="0"/>
              </a:rPr>
              <a:t> </a:t>
            </a:r>
            <a:r>
              <a:rPr kumimoji="0" lang="en-US" b="1" i="0" u="none" strike="noStrike" cap="none" normalizeH="0" baseline="0" dirty="0" err="1">
                <a:ln>
                  <a:noFill/>
                </a:ln>
                <a:solidFill>
                  <a:schemeClr val="bg2">
                    <a:lumMod val="25000"/>
                  </a:schemeClr>
                </a:solidFill>
                <a:effectLst/>
                <a:latin typeface="Cambria" pitchFamily="18" charset="0"/>
                <a:ea typeface="Calibri" pitchFamily="34" charset="0"/>
                <a:cs typeface="Times New Roman" pitchFamily="18" charset="0"/>
              </a:rPr>
              <a:t>којима</a:t>
            </a:r>
            <a:r>
              <a:rPr kumimoji="0" lang="en-US" b="1" i="0" u="none" strike="noStrike" cap="none" normalizeH="0" baseline="0" dirty="0">
                <a:ln>
                  <a:noFill/>
                </a:ln>
                <a:solidFill>
                  <a:schemeClr val="bg2">
                    <a:lumMod val="25000"/>
                  </a:schemeClr>
                </a:solidFill>
                <a:effectLst/>
                <a:latin typeface="Cambria" pitchFamily="18" charset="0"/>
                <a:ea typeface="Calibri" pitchFamily="34" charset="0"/>
                <a:cs typeface="Times New Roman" pitchFamily="18" charset="0"/>
              </a:rPr>
              <a:t> </a:t>
            </a:r>
            <a:r>
              <a:rPr kumimoji="0" lang="en-US" b="1" i="0" u="none" strike="noStrike" cap="none" normalizeH="0" baseline="0" dirty="0" err="1">
                <a:ln>
                  <a:noFill/>
                </a:ln>
                <a:solidFill>
                  <a:schemeClr val="bg2">
                    <a:lumMod val="25000"/>
                  </a:schemeClr>
                </a:solidFill>
                <a:effectLst/>
                <a:latin typeface="Cambria" pitchFamily="18" charset="0"/>
                <a:ea typeface="Calibri" pitchFamily="34" charset="0"/>
                <a:cs typeface="Times New Roman" pitchFamily="18" charset="0"/>
              </a:rPr>
              <a:t>се</a:t>
            </a:r>
            <a:r>
              <a:rPr kumimoji="0" lang="en-US" b="1" i="0" u="none" strike="noStrike" cap="none" normalizeH="0" baseline="0" dirty="0">
                <a:ln>
                  <a:noFill/>
                </a:ln>
                <a:solidFill>
                  <a:schemeClr val="bg2">
                    <a:lumMod val="25000"/>
                  </a:schemeClr>
                </a:solidFill>
                <a:effectLst/>
                <a:latin typeface="Cambria" pitchFamily="18" charset="0"/>
                <a:ea typeface="Calibri" pitchFamily="34" charset="0"/>
                <a:cs typeface="Times New Roman" pitchFamily="18" charset="0"/>
              </a:rPr>
              <a:t> </a:t>
            </a:r>
            <a:r>
              <a:rPr kumimoji="0" lang="en-US" b="1" i="0" u="none" strike="noStrike" cap="none" normalizeH="0" baseline="0" dirty="0" err="1">
                <a:ln>
                  <a:noFill/>
                </a:ln>
                <a:solidFill>
                  <a:schemeClr val="bg2">
                    <a:lumMod val="25000"/>
                  </a:schemeClr>
                </a:solidFill>
                <a:effectLst/>
                <a:latin typeface="Cambria" pitchFamily="18" charset="0"/>
                <a:ea typeface="Calibri" pitchFamily="34" charset="0"/>
                <a:cs typeface="Times New Roman" pitchFamily="18" charset="0"/>
              </a:rPr>
              <a:t>најчешће</a:t>
            </a:r>
            <a:r>
              <a:rPr kumimoji="0" lang="en-US" b="1" i="0" u="none" strike="noStrike" cap="none" normalizeH="0" baseline="0" dirty="0">
                <a:ln>
                  <a:noFill/>
                </a:ln>
                <a:solidFill>
                  <a:schemeClr val="bg2">
                    <a:lumMod val="25000"/>
                  </a:schemeClr>
                </a:solidFill>
                <a:effectLst/>
                <a:latin typeface="Cambria" pitchFamily="18" charset="0"/>
                <a:ea typeface="Calibri" pitchFamily="34" charset="0"/>
                <a:cs typeface="Times New Roman" pitchFamily="18" charset="0"/>
              </a:rPr>
              <a:t> </a:t>
            </a:r>
            <a:r>
              <a:rPr kumimoji="0" lang="en-US" b="1" i="0" u="none" strike="noStrike" cap="none" normalizeH="0" baseline="0" dirty="0" err="1">
                <a:ln>
                  <a:noFill/>
                </a:ln>
                <a:solidFill>
                  <a:schemeClr val="bg2">
                    <a:lumMod val="25000"/>
                  </a:schemeClr>
                </a:solidFill>
                <a:effectLst/>
                <a:latin typeface="Cambria" pitchFamily="18" charset="0"/>
                <a:ea typeface="Calibri" pitchFamily="34" charset="0"/>
                <a:cs typeface="Times New Roman" pitchFamily="18" charset="0"/>
              </a:rPr>
              <a:t>описује</a:t>
            </a:r>
            <a:r>
              <a:rPr kumimoji="0" lang="en-US" b="1" i="0" u="none" strike="noStrike" cap="none" normalizeH="0" baseline="0" dirty="0">
                <a:ln>
                  <a:noFill/>
                </a:ln>
                <a:solidFill>
                  <a:schemeClr val="bg2">
                    <a:lumMod val="25000"/>
                  </a:schemeClr>
                </a:solidFill>
                <a:effectLst/>
                <a:latin typeface="Cambria" pitchFamily="18" charset="0"/>
                <a:ea typeface="Calibri" pitchFamily="34" charset="0"/>
                <a:cs typeface="Times New Roman" pitchFamily="18" charset="0"/>
              </a:rPr>
              <a:t> </a:t>
            </a:r>
            <a:r>
              <a:rPr kumimoji="0" lang="en-US" b="1" i="0" u="none" strike="noStrike" cap="none" normalizeH="0" baseline="0" dirty="0" err="1">
                <a:ln>
                  <a:noFill/>
                </a:ln>
                <a:solidFill>
                  <a:schemeClr val="bg2">
                    <a:lumMod val="25000"/>
                  </a:schemeClr>
                </a:solidFill>
                <a:effectLst/>
                <a:latin typeface="Cambria" pitchFamily="18" charset="0"/>
                <a:ea typeface="Calibri" pitchFamily="34" charset="0"/>
                <a:cs typeface="Times New Roman" pitchFamily="18" charset="0"/>
              </a:rPr>
              <a:t>приступачност</a:t>
            </a:r>
            <a:r>
              <a:rPr kumimoji="0" lang="en-US" b="1" i="0" u="none" strike="noStrike" cap="none" normalizeH="0" baseline="0" dirty="0">
                <a:ln>
                  <a:noFill/>
                </a:ln>
                <a:solidFill>
                  <a:schemeClr val="bg2">
                    <a:lumMod val="25000"/>
                  </a:schemeClr>
                </a:solidFill>
                <a:effectLst/>
                <a:latin typeface="Cambria" pitchFamily="18" charset="0"/>
                <a:ea typeface="Calibri" pitchFamily="34" charset="0"/>
                <a:cs typeface="Times New Roman" pitchFamily="18" charset="0"/>
              </a:rPr>
              <a:t> </a:t>
            </a:r>
            <a:r>
              <a:rPr kumimoji="0" lang="en-US" b="1" i="0" u="none" strike="noStrike" cap="none" normalizeH="0" baseline="0" dirty="0" err="1">
                <a:ln>
                  <a:noFill/>
                </a:ln>
                <a:solidFill>
                  <a:schemeClr val="bg2">
                    <a:lumMod val="25000"/>
                  </a:schemeClr>
                </a:solidFill>
                <a:effectLst/>
                <a:latin typeface="Cambria" pitchFamily="18" charset="0"/>
                <a:ea typeface="Calibri" pitchFamily="34" charset="0"/>
                <a:cs typeface="Times New Roman" pitchFamily="18" charset="0"/>
              </a:rPr>
              <a:t>су</a:t>
            </a:r>
            <a:r>
              <a:rPr kumimoji="0" lang="en-US" b="1" i="0" u="none" strike="noStrike" cap="none" normalizeH="0" baseline="0" dirty="0">
                <a:ln>
                  <a:noFill/>
                </a:ln>
                <a:solidFill>
                  <a:schemeClr val="bg2">
                    <a:lumMod val="25000"/>
                  </a:schemeClr>
                </a:solidFill>
                <a:effectLst/>
                <a:latin typeface="Cambria" pitchFamily="18" charset="0"/>
                <a:ea typeface="Calibri" pitchFamily="34" charset="0"/>
                <a:cs typeface="Times New Roman" pitchFamily="18" charset="0"/>
              </a:rPr>
              <a:t>:</a:t>
            </a:r>
            <a:endParaRPr kumimoji="0" lang="en-US" sz="2800" b="1" i="0" u="none" strike="noStrike" cap="none" normalizeH="0" baseline="0" dirty="0">
              <a:ln>
                <a:noFill/>
              </a:ln>
              <a:solidFill>
                <a:schemeClr val="bg2">
                  <a:lumMod val="25000"/>
                </a:schemeClr>
              </a:solidFill>
              <a:effectLst/>
              <a:latin typeface="Arial" pitchFamily="34" charset="0"/>
              <a:cs typeface="Arial" pitchFamily="34" charset="0"/>
            </a:endParaRPr>
          </a:p>
        </p:txBody>
      </p:sp>
    </p:spTree>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40961"/>
                                        </p:tgtEl>
                                        <p:attrNameLst>
                                          <p:attrName>style.visibility</p:attrName>
                                        </p:attrNameLst>
                                      </p:cBhvr>
                                      <p:to>
                                        <p:strVal val="visible"/>
                                      </p:to>
                                    </p:set>
                                    <p:animEffect transition="in" filter="wipe(down)">
                                      <p:cBhvr>
                                        <p:cTn id="7" dur="500"/>
                                        <p:tgtEl>
                                          <p:spTgt spid="40961"/>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wipe(down)">
                                      <p:cBhvr>
                                        <p:cTn id="1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P spid="4096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9E6A3A0C-5B1B-4859-8A9F-0D6B550C0C8D}" type="slidenum">
              <a:rPr lang="sr-Latn-RS" smtClean="0"/>
              <a:pPr/>
              <a:t>6</a:t>
            </a:fld>
            <a:endParaRPr lang="sr-Latn-RS" dirty="0"/>
          </a:p>
        </p:txBody>
      </p:sp>
      <p:sp>
        <p:nvSpPr>
          <p:cNvPr id="41985" name="Rectangle 1"/>
          <p:cNvSpPr>
            <a:spLocks noChangeArrowheads="1"/>
          </p:cNvSpPr>
          <p:nvPr/>
        </p:nvSpPr>
        <p:spPr bwMode="auto">
          <a:xfrm>
            <a:off x="183776" y="383288"/>
            <a:ext cx="12008224" cy="135421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С </a:t>
            </a:r>
            <a:r>
              <a:rPr kumimoji="0" lang="en-US"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обзиром</a:t>
            </a: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да</a:t>
            </a: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су</a:t>
            </a: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приказани</a:t>
            </a: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индикатори</a:t>
            </a: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у </a:t>
            </a:r>
            <a:r>
              <a:rPr kumimoji="0" lang="en-US"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већој</a:t>
            </a: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мери</a:t>
            </a: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окренути</a:t>
            </a: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ка</a:t>
            </a: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мерењу</a:t>
            </a: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мобилности</a:t>
            </a: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кроз</a:t>
            </a: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показатеље</a:t>
            </a: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као</a:t>
            </a: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што</a:t>
            </a: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су</a:t>
            </a: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брзина</a:t>
            </a: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путовања</a:t>
            </a: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кашњења</a:t>
            </a: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услед</a:t>
            </a: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гужви</a:t>
            </a: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ниво</a:t>
            </a: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услуге</a:t>
            </a: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и </a:t>
            </a:r>
            <a:r>
              <a:rPr kumimoji="0" lang="en-US"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слично</a:t>
            </a: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Литман</a:t>
            </a:r>
            <a:r>
              <a:rPr lang="sr-Cyrl-RS" dirty="0">
                <a:latin typeface="Cambria" pitchFamily="18" charset="0"/>
                <a:ea typeface="Cambria" pitchFamily="18"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даје</a:t>
            </a: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пет</a:t>
            </a: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препорука</a:t>
            </a: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за</a:t>
            </a: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мерење</a:t>
            </a: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приступачности</a:t>
            </a: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endParaRPr kumimoji="0" lang="sr-Cyrl-RS" b="0" i="0" u="none" strike="noStrike" cap="none" normalizeH="0" baseline="0" dirty="0">
              <a:ln>
                <a:noFill/>
              </a:ln>
              <a:solidFill>
                <a:schemeClr val="tx1"/>
              </a:solidFill>
              <a:effectLst/>
              <a:latin typeface="Cambria" pitchFamily="18" charset="0"/>
              <a:ea typeface="Cambria" pitchFamily="18" charset="0"/>
              <a:cs typeface="Times New Roman" pitchFamily="18" charset="0"/>
            </a:endParaRPr>
          </a:p>
          <a:p>
            <a:pPr marL="0" marR="0" lvl="0" indent="0" algn="just" defTabSz="914400" rtl="0" eaLnBrk="1" fontAlgn="base" latinLnBrk="0" hangingPunct="1">
              <a:lnSpc>
                <a:spcPct val="100000"/>
              </a:lnSpc>
              <a:spcBef>
                <a:spcPts val="1200"/>
              </a:spcBef>
              <a:spcAft>
                <a:spcPct val="0"/>
              </a:spcAft>
              <a:buClrTx/>
              <a:buSzTx/>
              <a:buFontTx/>
              <a:buNone/>
              <a:tabLst/>
            </a:pP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У </a:t>
            </a:r>
            <a:r>
              <a:rPr kumimoji="0" lang="en-US"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оквиру</a:t>
            </a: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ових</a:t>
            </a: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препорука</a:t>
            </a: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посебан</a:t>
            </a: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акценат</a:t>
            </a: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се</a:t>
            </a: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ставља</a:t>
            </a: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на</a:t>
            </a: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анализирање</a:t>
            </a: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потреба</a:t>
            </a: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особа</a:t>
            </a: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са</a:t>
            </a: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инвалидитетом</a:t>
            </a:r>
            <a:r>
              <a:rPr kumimoji="0" lang="en-US" b="0" i="0" u="none" strike="noStrike" cap="none" normalizeH="0" baseline="0" dirty="0">
                <a:ln>
                  <a:noFill/>
                </a:ln>
                <a:solidFill>
                  <a:schemeClr val="tx1"/>
                </a:solidFill>
                <a:effectLst/>
                <a:latin typeface="Cambria" pitchFamily="18" charset="0"/>
                <a:ea typeface="Cambria" pitchFamily="18" charset="0"/>
                <a:cs typeface="Times New Roman" pitchFamily="18" charset="0"/>
              </a:rPr>
              <a:t>:</a:t>
            </a:r>
            <a:endParaRPr kumimoji="0" lang="en-US" sz="2800" b="0" i="0" u="none" strike="noStrike" cap="none" normalizeH="0" baseline="0" dirty="0">
              <a:ln>
                <a:noFill/>
              </a:ln>
              <a:solidFill>
                <a:schemeClr val="tx1"/>
              </a:solidFill>
              <a:effectLst/>
              <a:latin typeface="Cambria" pitchFamily="18" charset="0"/>
              <a:ea typeface="Cambria" pitchFamily="18" charset="0"/>
              <a:cs typeface="Arial" pitchFamily="34" charset="0"/>
            </a:endParaRPr>
          </a:p>
        </p:txBody>
      </p:sp>
      <p:sp>
        <p:nvSpPr>
          <p:cNvPr id="5" name="Half Frame 4">
            <a:extLst>
              <a:ext uri="{FF2B5EF4-FFF2-40B4-BE49-F238E27FC236}">
                <a16:creationId xmlns:a16="http://schemas.microsoft.com/office/drawing/2014/main" id="{54E9A03A-47C0-4EEF-80F0-4E5572A8795D}"/>
              </a:ext>
            </a:extLst>
          </p:cNvPr>
          <p:cNvSpPr/>
          <p:nvPr/>
        </p:nvSpPr>
        <p:spPr>
          <a:xfrm rot="8100000">
            <a:off x="273339" y="2782819"/>
            <a:ext cx="838642" cy="738709"/>
          </a:xfrm>
          <a:prstGeom prst="halfFrame">
            <a:avLst>
              <a:gd name="adj1" fmla="val 20434"/>
              <a:gd name="adj2" fmla="val 20083"/>
            </a:avLst>
          </a:prstGeom>
          <a:solidFill>
            <a:srgbClr val="92D05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latin typeface="Arial"/>
              <a:ea typeface="Arial Unicode MS"/>
              <a:cs typeface="+mn-cs"/>
            </a:endParaRPr>
          </a:p>
        </p:txBody>
      </p:sp>
      <p:sp>
        <p:nvSpPr>
          <p:cNvPr id="30" name="Half Frame 29">
            <a:extLst>
              <a:ext uri="{FF2B5EF4-FFF2-40B4-BE49-F238E27FC236}">
                <a16:creationId xmlns:a16="http://schemas.microsoft.com/office/drawing/2014/main" id="{54E9A03A-47C0-4EEF-80F0-4E5572A8795D}"/>
              </a:ext>
            </a:extLst>
          </p:cNvPr>
          <p:cNvSpPr/>
          <p:nvPr/>
        </p:nvSpPr>
        <p:spPr>
          <a:xfrm rot="8100000">
            <a:off x="404697" y="2056048"/>
            <a:ext cx="637881" cy="637881"/>
          </a:xfrm>
          <a:prstGeom prst="halfFrame">
            <a:avLst>
              <a:gd name="adj1" fmla="val 20434"/>
              <a:gd name="adj2" fmla="val 20083"/>
            </a:avLst>
          </a:prstGeom>
          <a:solidFill>
            <a:schemeClr val="accent5">
              <a:lumMod val="75000"/>
            </a:scheme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latin typeface="Arial"/>
              <a:ea typeface="Arial Unicode MS"/>
              <a:cs typeface="+mn-cs"/>
            </a:endParaRPr>
          </a:p>
        </p:txBody>
      </p:sp>
      <p:sp>
        <p:nvSpPr>
          <p:cNvPr id="31" name="Half Frame 30">
            <a:extLst>
              <a:ext uri="{FF2B5EF4-FFF2-40B4-BE49-F238E27FC236}">
                <a16:creationId xmlns:a16="http://schemas.microsoft.com/office/drawing/2014/main" id="{54E9A03A-47C0-4EEF-80F0-4E5572A8795D}"/>
              </a:ext>
            </a:extLst>
          </p:cNvPr>
          <p:cNvSpPr/>
          <p:nvPr/>
        </p:nvSpPr>
        <p:spPr>
          <a:xfrm rot="8100000">
            <a:off x="203733" y="3659808"/>
            <a:ext cx="912540" cy="904972"/>
          </a:xfrm>
          <a:prstGeom prst="halfFrame">
            <a:avLst>
              <a:gd name="adj1" fmla="val 20434"/>
              <a:gd name="adj2" fmla="val 20083"/>
            </a:avLst>
          </a:prstGeom>
          <a:solidFill>
            <a:schemeClr val="accent2">
              <a:lumMod val="75000"/>
            </a:scheme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latin typeface="Arial"/>
              <a:ea typeface="Arial Unicode MS"/>
              <a:cs typeface="+mn-cs"/>
            </a:endParaRPr>
          </a:p>
        </p:txBody>
      </p:sp>
      <p:sp>
        <p:nvSpPr>
          <p:cNvPr id="32" name="Half Frame 31">
            <a:extLst>
              <a:ext uri="{FF2B5EF4-FFF2-40B4-BE49-F238E27FC236}">
                <a16:creationId xmlns:a16="http://schemas.microsoft.com/office/drawing/2014/main" id="{54E9A03A-47C0-4EEF-80F0-4E5572A8795D}"/>
              </a:ext>
            </a:extLst>
          </p:cNvPr>
          <p:cNvSpPr/>
          <p:nvPr/>
        </p:nvSpPr>
        <p:spPr>
          <a:xfrm rot="8100000">
            <a:off x="179786" y="4681419"/>
            <a:ext cx="912535" cy="886496"/>
          </a:xfrm>
          <a:prstGeom prst="halfFrame">
            <a:avLst>
              <a:gd name="adj1" fmla="val 20434"/>
              <a:gd name="adj2" fmla="val 20083"/>
            </a:avLst>
          </a:prstGeom>
          <a:solidFill>
            <a:srgbClr val="FFFF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latin typeface="Arial"/>
              <a:ea typeface="Arial Unicode MS"/>
              <a:cs typeface="+mn-cs"/>
            </a:endParaRPr>
          </a:p>
        </p:txBody>
      </p:sp>
      <p:sp>
        <p:nvSpPr>
          <p:cNvPr id="34" name="Rectangle 33"/>
          <p:cNvSpPr/>
          <p:nvPr/>
        </p:nvSpPr>
        <p:spPr>
          <a:xfrm>
            <a:off x="1528355" y="1900875"/>
            <a:ext cx="10345782" cy="4616648"/>
          </a:xfrm>
          <a:prstGeom prst="rect">
            <a:avLst/>
          </a:prstGeom>
        </p:spPr>
        <p:txBody>
          <a:bodyPr wrap="square">
            <a:spAutoFit/>
          </a:bodyPr>
          <a:lstStyle/>
          <a:p>
            <a:pPr algn="just">
              <a:spcBef>
                <a:spcPts val="1800"/>
              </a:spcBef>
            </a:pPr>
            <a:r>
              <a:rPr lang="sr-Cyrl-RS" dirty="0">
                <a:solidFill>
                  <a:schemeClr val="accent1">
                    <a:lumMod val="50000"/>
                  </a:schemeClr>
                </a:solidFill>
                <a:latin typeface="Cambria" pitchFamily="18" charset="0"/>
                <a:ea typeface="Cambria" pitchFamily="18" charset="0"/>
              </a:rPr>
              <a:t>Приступачност треба разматрати из угла </a:t>
            </a:r>
            <a:r>
              <a:rPr lang="sr-Cyrl-RS" b="1" dirty="0">
                <a:solidFill>
                  <a:schemeClr val="accent1">
                    <a:lumMod val="50000"/>
                  </a:schemeClr>
                </a:solidFill>
                <a:latin typeface="Cambria" pitchFamily="18" charset="0"/>
                <a:ea typeface="Cambria" pitchFamily="18" charset="0"/>
              </a:rPr>
              <a:t>различитих корисника</a:t>
            </a:r>
            <a:r>
              <a:rPr lang="sr-Cyrl-RS" dirty="0">
                <a:solidFill>
                  <a:schemeClr val="accent1">
                    <a:lumMod val="50000"/>
                  </a:schemeClr>
                </a:solidFill>
                <a:latin typeface="Cambria" pitchFamily="18" charset="0"/>
                <a:ea typeface="Cambria" pitchFamily="18" charset="0"/>
              </a:rPr>
              <a:t> (возачи, невозачи, особе са инвалидитетом), </a:t>
            </a:r>
            <a:r>
              <a:rPr lang="sr-Cyrl-RS" b="1" dirty="0">
                <a:solidFill>
                  <a:schemeClr val="accent1">
                    <a:lumMod val="50000"/>
                  </a:schemeClr>
                </a:solidFill>
                <a:latin typeface="Cambria" pitchFamily="18" charset="0"/>
                <a:ea typeface="Cambria" pitchFamily="18" charset="0"/>
              </a:rPr>
              <a:t>начина путовања</a:t>
            </a:r>
            <a:r>
              <a:rPr lang="sr-Cyrl-RS" dirty="0">
                <a:solidFill>
                  <a:schemeClr val="accent1">
                    <a:lumMod val="50000"/>
                  </a:schemeClr>
                </a:solidFill>
                <a:latin typeface="Cambria" pitchFamily="18" charset="0"/>
                <a:ea typeface="Cambria" pitchFamily="18" charset="0"/>
              </a:rPr>
              <a:t> (немоторизована и моторизована путовања) и </a:t>
            </a:r>
            <a:r>
              <a:rPr lang="sr-Cyrl-RS" b="1" dirty="0">
                <a:solidFill>
                  <a:schemeClr val="accent1">
                    <a:lumMod val="50000"/>
                  </a:schemeClr>
                </a:solidFill>
                <a:latin typeface="Cambria" pitchFamily="18" charset="0"/>
                <a:ea typeface="Cambria" pitchFamily="18" charset="0"/>
              </a:rPr>
              <a:t>циљева</a:t>
            </a:r>
            <a:r>
              <a:rPr lang="sr-Cyrl-RS" dirty="0">
                <a:solidFill>
                  <a:schemeClr val="accent1">
                    <a:lumMod val="50000"/>
                  </a:schemeClr>
                </a:solidFill>
                <a:latin typeface="Cambria" pitchFamily="18" charset="0"/>
                <a:ea typeface="Cambria" pitchFamily="18" charset="0"/>
              </a:rPr>
              <a:t> (образовање, посао, куповина, здравствена заштита, рекреација, итд.).</a:t>
            </a:r>
            <a:endParaRPr lang="en-US" dirty="0">
              <a:solidFill>
                <a:schemeClr val="accent1">
                  <a:lumMod val="50000"/>
                </a:schemeClr>
              </a:solidFill>
              <a:latin typeface="Cambria" pitchFamily="18" charset="0"/>
              <a:ea typeface="Cambria" pitchFamily="18" charset="0"/>
            </a:endParaRPr>
          </a:p>
          <a:p>
            <a:pPr algn="just">
              <a:spcBef>
                <a:spcPts val="1800"/>
              </a:spcBef>
            </a:pPr>
            <a:r>
              <a:rPr lang="sr-Cyrl-RS" dirty="0">
                <a:solidFill>
                  <a:schemeClr val="accent6">
                    <a:lumMod val="75000"/>
                  </a:schemeClr>
                </a:solidFill>
                <a:latin typeface="Cambria" pitchFamily="18" charset="0"/>
                <a:ea typeface="Cambria" pitchFamily="18" charset="0"/>
              </a:rPr>
              <a:t>Треба препознати </a:t>
            </a:r>
            <a:r>
              <a:rPr lang="sr-Cyrl-RS" b="1" dirty="0">
                <a:solidFill>
                  <a:schemeClr val="accent6">
                    <a:lumMod val="75000"/>
                  </a:schemeClr>
                </a:solidFill>
                <a:latin typeface="Cambria" pitchFamily="18" charset="0"/>
                <a:ea typeface="Cambria" pitchFamily="18" charset="0"/>
              </a:rPr>
              <a:t>способности путника</a:t>
            </a:r>
            <a:r>
              <a:rPr lang="sr-Cyrl-RS" dirty="0">
                <a:solidFill>
                  <a:schemeClr val="accent6">
                    <a:lumMod val="75000"/>
                  </a:schemeClr>
                </a:solidFill>
                <a:latin typeface="Cambria" pitchFamily="18" charset="0"/>
                <a:ea typeface="Cambria" pitchFamily="18" charset="0"/>
              </a:rPr>
              <a:t> за реализовање путовања, са акцентом на особе са инвалидитетом, особе са ниским примањима и сл.</a:t>
            </a:r>
            <a:endParaRPr lang="en-US" dirty="0">
              <a:solidFill>
                <a:schemeClr val="accent6">
                  <a:lumMod val="75000"/>
                </a:schemeClr>
              </a:solidFill>
              <a:latin typeface="Cambria" pitchFamily="18" charset="0"/>
              <a:ea typeface="Cambria" pitchFamily="18" charset="0"/>
            </a:endParaRPr>
          </a:p>
          <a:p>
            <a:pPr algn="just">
              <a:spcBef>
                <a:spcPts val="1800"/>
              </a:spcBef>
            </a:pPr>
            <a:r>
              <a:rPr lang="sr-Cyrl-RS" dirty="0">
                <a:solidFill>
                  <a:schemeClr val="accent2">
                    <a:lumMod val="75000"/>
                  </a:schemeClr>
                </a:solidFill>
                <a:latin typeface="Cambria" pitchFamily="18" charset="0"/>
                <a:ea typeface="Cambria" pitchFamily="18" charset="0"/>
              </a:rPr>
              <a:t>Приступачност треба мерити </a:t>
            </a:r>
            <a:r>
              <a:rPr lang="sr-Cyrl-RS" b="1" dirty="0">
                <a:solidFill>
                  <a:schemeClr val="accent2">
                    <a:lumMod val="75000"/>
                  </a:schemeClr>
                </a:solidFill>
                <a:latin typeface="Cambria" pitchFamily="18" charset="0"/>
                <a:ea typeface="Cambria" pitchFamily="18" charset="0"/>
              </a:rPr>
              <a:t>не само кроз путовање неким превозним средством</a:t>
            </a:r>
            <a:r>
              <a:rPr lang="sr-Cyrl-RS" dirty="0">
                <a:solidFill>
                  <a:schemeClr val="accent2">
                    <a:lumMod val="75000"/>
                  </a:schemeClr>
                </a:solidFill>
                <a:latin typeface="Cambria" pitchFamily="18" charset="0"/>
                <a:ea typeface="Cambria" pitchFamily="18" charset="0"/>
              </a:rPr>
              <a:t> између две тачке, већ и кроз </a:t>
            </a:r>
            <a:r>
              <a:rPr lang="sr-Cyrl-RS" b="1" dirty="0">
                <a:solidFill>
                  <a:schemeClr val="accent2">
                    <a:lumMod val="75000"/>
                  </a:schemeClr>
                </a:solidFill>
                <a:latin typeface="Cambria" pitchFamily="18" charset="0"/>
                <a:ea typeface="Cambria" pitchFamily="18" charset="0"/>
              </a:rPr>
              <a:t>путовања до превозног средства</a:t>
            </a:r>
            <a:r>
              <a:rPr lang="sr-Cyrl-RS" dirty="0">
                <a:solidFill>
                  <a:schemeClr val="accent2">
                    <a:lumMod val="75000"/>
                  </a:schemeClr>
                </a:solidFill>
                <a:latin typeface="Cambria" pitchFamily="18" charset="0"/>
                <a:ea typeface="Cambria" pitchFamily="18" charset="0"/>
              </a:rPr>
              <a:t> од почетне локације и </a:t>
            </a:r>
            <a:r>
              <a:rPr lang="sr-Cyrl-RS" b="1" dirty="0">
                <a:solidFill>
                  <a:schemeClr val="accent2">
                    <a:lumMod val="75000"/>
                  </a:schemeClr>
                </a:solidFill>
                <a:latin typeface="Cambria" pitchFamily="18" charset="0"/>
                <a:ea typeface="Cambria" pitchFamily="18" charset="0"/>
              </a:rPr>
              <a:t>путовања од превозног средства</a:t>
            </a:r>
            <a:r>
              <a:rPr lang="sr-Cyrl-RS" dirty="0">
                <a:solidFill>
                  <a:schemeClr val="accent2">
                    <a:lumMod val="75000"/>
                  </a:schemeClr>
                </a:solidFill>
                <a:latin typeface="Cambria" pitchFamily="18" charset="0"/>
                <a:ea typeface="Cambria" pitchFamily="18" charset="0"/>
              </a:rPr>
              <a:t> до циљне локације.</a:t>
            </a:r>
            <a:endParaRPr lang="en-US" dirty="0">
              <a:solidFill>
                <a:schemeClr val="accent2">
                  <a:lumMod val="75000"/>
                </a:schemeClr>
              </a:solidFill>
              <a:latin typeface="Cambria" pitchFamily="18" charset="0"/>
              <a:ea typeface="Cambria" pitchFamily="18" charset="0"/>
            </a:endParaRPr>
          </a:p>
          <a:p>
            <a:pPr algn="just">
              <a:spcBef>
                <a:spcPts val="1800"/>
              </a:spcBef>
            </a:pPr>
            <a:r>
              <a:rPr lang="sr-Cyrl-RS" dirty="0">
                <a:solidFill>
                  <a:schemeClr val="accent4">
                    <a:lumMod val="50000"/>
                  </a:schemeClr>
                </a:solidFill>
                <a:latin typeface="Cambria" pitchFamily="18" charset="0"/>
                <a:ea typeface="Cambria" pitchFamily="18" charset="0"/>
              </a:rPr>
              <a:t>Приступачност треба анализирати и у </a:t>
            </a:r>
            <a:r>
              <a:rPr lang="sr-Cyrl-RS" b="1" dirty="0">
                <a:solidFill>
                  <a:schemeClr val="accent4">
                    <a:lumMod val="50000"/>
                  </a:schemeClr>
                </a:solidFill>
                <a:latin typeface="Cambria" pitchFamily="18" charset="0"/>
                <a:ea typeface="Cambria" pitchFamily="18" charset="0"/>
              </a:rPr>
              <a:t>функцији временских и финансијских трошкова</a:t>
            </a:r>
            <a:r>
              <a:rPr lang="sr-Cyrl-RS" dirty="0">
                <a:solidFill>
                  <a:schemeClr val="accent4">
                    <a:lumMod val="50000"/>
                  </a:schemeClr>
                </a:solidFill>
                <a:latin typeface="Cambria" pitchFamily="18" charset="0"/>
                <a:ea typeface="Cambria" pitchFamily="18" charset="0"/>
              </a:rPr>
              <a:t>. У овом делу треба мерити и индикаторе доступности, као што је проценат прихода који се троши на транспорт.</a:t>
            </a:r>
            <a:endParaRPr lang="en-US" dirty="0">
              <a:solidFill>
                <a:schemeClr val="accent4">
                  <a:lumMod val="50000"/>
                </a:schemeClr>
              </a:solidFill>
              <a:latin typeface="Cambria" pitchFamily="18" charset="0"/>
              <a:ea typeface="Cambria" pitchFamily="18" charset="0"/>
            </a:endParaRPr>
          </a:p>
          <a:p>
            <a:pPr algn="just">
              <a:spcBef>
                <a:spcPts val="1800"/>
              </a:spcBef>
            </a:pPr>
            <a:r>
              <a:rPr lang="sr-Cyrl-RS" dirty="0">
                <a:solidFill>
                  <a:srgbClr val="660066"/>
                </a:solidFill>
                <a:latin typeface="Cambria" pitchFamily="18" charset="0"/>
                <a:ea typeface="Cambria" pitchFamily="18" charset="0"/>
              </a:rPr>
              <a:t>Дужине путовања треба </a:t>
            </a:r>
            <a:r>
              <a:rPr lang="sr-Cyrl-RS" b="1" dirty="0">
                <a:solidFill>
                  <a:srgbClr val="660066"/>
                </a:solidFill>
                <a:latin typeface="Cambria" pitchFamily="18" charset="0"/>
                <a:ea typeface="Cambria" pitchFamily="18" charset="0"/>
              </a:rPr>
              <a:t>прилагодити актуелним условима саобраћаја</a:t>
            </a:r>
            <a:r>
              <a:rPr lang="sr-Cyrl-RS" dirty="0">
                <a:solidFill>
                  <a:srgbClr val="660066"/>
                </a:solidFill>
                <a:latin typeface="Cambria" pitchFamily="18" charset="0"/>
                <a:ea typeface="Cambria" pitchFamily="18" charset="0"/>
              </a:rPr>
              <a:t>, а </a:t>
            </a:r>
            <a:r>
              <a:rPr lang="sr-Cyrl-RS" b="1" dirty="0">
                <a:solidFill>
                  <a:srgbClr val="660066"/>
                </a:solidFill>
                <a:latin typeface="Cambria" pitchFamily="18" charset="0"/>
                <a:ea typeface="Cambria" pitchFamily="18" charset="0"/>
              </a:rPr>
              <a:t>трошкове путовања разматрати као променљиве</a:t>
            </a:r>
            <a:r>
              <a:rPr lang="sr-Cyrl-RS" dirty="0">
                <a:solidFill>
                  <a:srgbClr val="660066"/>
                </a:solidFill>
                <a:latin typeface="Cambria" pitchFamily="18" charset="0"/>
                <a:ea typeface="Cambria" pitchFamily="18" charset="0"/>
              </a:rPr>
              <a:t> у зависности од услова путовања.</a:t>
            </a:r>
            <a:endParaRPr lang="en-US" dirty="0">
              <a:solidFill>
                <a:srgbClr val="660066"/>
              </a:solidFill>
              <a:latin typeface="Cambria" pitchFamily="18" charset="0"/>
              <a:ea typeface="Cambria" pitchFamily="18" charset="0"/>
            </a:endParaRPr>
          </a:p>
        </p:txBody>
      </p:sp>
      <p:sp>
        <p:nvSpPr>
          <p:cNvPr id="35" name="Half Frame 34">
            <a:extLst>
              <a:ext uri="{FF2B5EF4-FFF2-40B4-BE49-F238E27FC236}">
                <a16:creationId xmlns:a16="http://schemas.microsoft.com/office/drawing/2014/main" id="{54E9A03A-47C0-4EEF-80F0-4E5572A8795D}"/>
              </a:ext>
            </a:extLst>
          </p:cNvPr>
          <p:cNvSpPr/>
          <p:nvPr/>
        </p:nvSpPr>
        <p:spPr>
          <a:xfrm rot="8100000">
            <a:off x="179786" y="5778698"/>
            <a:ext cx="912535" cy="886496"/>
          </a:xfrm>
          <a:prstGeom prst="halfFrame">
            <a:avLst>
              <a:gd name="adj1" fmla="val 20434"/>
              <a:gd name="adj2" fmla="val 20083"/>
            </a:avLst>
          </a:prstGeom>
          <a:solidFill>
            <a:srgbClr val="FF6699"/>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latin typeface="Arial"/>
              <a:ea typeface="Arial Unicode MS"/>
              <a:cs typeface="+mn-cs"/>
            </a:endParaRPr>
          </a:p>
        </p:txBody>
      </p:sp>
    </p:spTree>
  </p:cSld>
  <p:clrMapOvr>
    <a:masterClrMapping/>
  </p:clrMapOvr>
  <p:transition>
    <p:pull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41985"/>
                                        </p:tgtEl>
                                        <p:attrNameLst>
                                          <p:attrName>style.visibility</p:attrName>
                                        </p:attrNameLst>
                                      </p:cBhvr>
                                      <p:to>
                                        <p:strVal val="visible"/>
                                      </p:to>
                                    </p:set>
                                    <p:animEffect transition="in" filter="checkerboard(across)">
                                      <p:cBhvr>
                                        <p:cTn id="7" dur="500"/>
                                        <p:tgtEl>
                                          <p:spTgt spid="41985"/>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34"/>
                                        </p:tgtEl>
                                        <p:attrNameLst>
                                          <p:attrName>style.visibility</p:attrName>
                                        </p:attrNameLst>
                                      </p:cBhvr>
                                      <p:to>
                                        <p:strVal val="visible"/>
                                      </p:to>
                                    </p:set>
                                    <p:animEffect transition="in" filter="checkerboard(across)">
                                      <p:cBhvr>
                                        <p:cTn id="10" dur="500"/>
                                        <p:tgtEl>
                                          <p:spTgt spid="34"/>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30"/>
                                        </p:tgtEl>
                                        <p:attrNameLst>
                                          <p:attrName>style.visibility</p:attrName>
                                        </p:attrNameLst>
                                      </p:cBhvr>
                                      <p:to>
                                        <p:strVal val="visible"/>
                                      </p:to>
                                    </p:set>
                                    <p:animEffect transition="in" filter="checkerboard(across)">
                                      <p:cBhvr>
                                        <p:cTn id="13" dur="500"/>
                                        <p:tgtEl>
                                          <p:spTgt spid="30"/>
                                        </p:tgtEl>
                                      </p:cBhvr>
                                    </p:animEffect>
                                  </p:childTnLst>
                                </p:cTn>
                              </p:par>
                              <p:par>
                                <p:cTn id="14" presetID="5" presetClass="entr" presetSubtype="10" fill="hold" grpId="0" nodeType="with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checkerboard(across)">
                                      <p:cBhvr>
                                        <p:cTn id="16" dur="500"/>
                                        <p:tgtEl>
                                          <p:spTgt spid="5"/>
                                        </p:tgtEl>
                                      </p:cBhvr>
                                    </p:animEffect>
                                  </p:childTnLst>
                                </p:cTn>
                              </p:par>
                              <p:par>
                                <p:cTn id="17" presetID="5" presetClass="entr" presetSubtype="10" fill="hold" grpId="0" nodeType="withEffect">
                                  <p:stCondLst>
                                    <p:cond delay="0"/>
                                  </p:stCondLst>
                                  <p:childTnLst>
                                    <p:set>
                                      <p:cBhvr>
                                        <p:cTn id="18" dur="1" fill="hold">
                                          <p:stCondLst>
                                            <p:cond delay="0"/>
                                          </p:stCondLst>
                                        </p:cTn>
                                        <p:tgtEl>
                                          <p:spTgt spid="31"/>
                                        </p:tgtEl>
                                        <p:attrNameLst>
                                          <p:attrName>style.visibility</p:attrName>
                                        </p:attrNameLst>
                                      </p:cBhvr>
                                      <p:to>
                                        <p:strVal val="visible"/>
                                      </p:to>
                                    </p:set>
                                    <p:animEffect transition="in" filter="checkerboard(across)">
                                      <p:cBhvr>
                                        <p:cTn id="19" dur="500"/>
                                        <p:tgtEl>
                                          <p:spTgt spid="31"/>
                                        </p:tgtEl>
                                      </p:cBhvr>
                                    </p:animEffect>
                                  </p:childTnLst>
                                </p:cTn>
                              </p:par>
                              <p:par>
                                <p:cTn id="20" presetID="5" presetClass="entr" presetSubtype="10" fill="hold" grpId="0" nodeType="withEffect">
                                  <p:stCondLst>
                                    <p:cond delay="0"/>
                                  </p:stCondLst>
                                  <p:childTnLst>
                                    <p:set>
                                      <p:cBhvr>
                                        <p:cTn id="21" dur="1" fill="hold">
                                          <p:stCondLst>
                                            <p:cond delay="0"/>
                                          </p:stCondLst>
                                        </p:cTn>
                                        <p:tgtEl>
                                          <p:spTgt spid="32"/>
                                        </p:tgtEl>
                                        <p:attrNameLst>
                                          <p:attrName>style.visibility</p:attrName>
                                        </p:attrNameLst>
                                      </p:cBhvr>
                                      <p:to>
                                        <p:strVal val="visible"/>
                                      </p:to>
                                    </p:set>
                                    <p:animEffect transition="in" filter="checkerboard(across)">
                                      <p:cBhvr>
                                        <p:cTn id="22" dur="500"/>
                                        <p:tgtEl>
                                          <p:spTgt spid="32"/>
                                        </p:tgtEl>
                                      </p:cBhvr>
                                    </p:animEffect>
                                  </p:childTnLst>
                                </p:cTn>
                              </p:par>
                              <p:par>
                                <p:cTn id="23" presetID="5" presetClass="entr" presetSubtype="10" fill="hold" grpId="0" nodeType="withEffect">
                                  <p:stCondLst>
                                    <p:cond delay="0"/>
                                  </p:stCondLst>
                                  <p:childTnLst>
                                    <p:set>
                                      <p:cBhvr>
                                        <p:cTn id="24" dur="1" fill="hold">
                                          <p:stCondLst>
                                            <p:cond delay="0"/>
                                          </p:stCondLst>
                                        </p:cTn>
                                        <p:tgtEl>
                                          <p:spTgt spid="35"/>
                                        </p:tgtEl>
                                        <p:attrNameLst>
                                          <p:attrName>style.visibility</p:attrName>
                                        </p:attrNameLst>
                                      </p:cBhvr>
                                      <p:to>
                                        <p:strVal val="visible"/>
                                      </p:to>
                                    </p:set>
                                    <p:animEffect transition="in" filter="checkerboard(across)">
                                      <p:cBhvr>
                                        <p:cTn id="25"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5" grpId="0"/>
      <p:bldP spid="5" grpId="0" animBg="1"/>
      <p:bldP spid="30" grpId="0" animBg="1"/>
      <p:bldP spid="31" grpId="0" animBg="1"/>
      <p:bldP spid="32" grpId="0" animBg="1"/>
      <p:bldP spid="34" grpId="0"/>
      <p:bldP spid="3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54874" y="339000"/>
            <a:ext cx="10515600" cy="732155"/>
          </a:xfrm>
        </p:spPr>
        <p:txBody>
          <a:bodyPr>
            <a:noAutofit/>
          </a:bodyPr>
          <a:lstStyle/>
          <a:p>
            <a:r>
              <a:rPr lang="sr-Cyrl-RS" sz="4000" dirty="0">
                <a:latin typeface="Cambria" pitchFamily="18" charset="0"/>
                <a:ea typeface="Cambria" pitchFamily="18" charset="0"/>
              </a:rPr>
              <a:t>2.3. Саобраћајна правичност</a:t>
            </a:r>
            <a:br>
              <a:rPr lang="en-US" sz="4000" dirty="0">
                <a:latin typeface="Cambria" pitchFamily="18" charset="0"/>
                <a:ea typeface="Cambria" pitchFamily="18" charset="0"/>
              </a:rPr>
            </a:br>
            <a:endParaRPr lang="en-US" sz="4000" dirty="0">
              <a:latin typeface="Cambria" pitchFamily="18" charset="0"/>
              <a:ea typeface="Cambria" pitchFamily="18" charset="0"/>
            </a:endParaRPr>
          </a:p>
        </p:txBody>
      </p:sp>
      <p:sp>
        <p:nvSpPr>
          <p:cNvPr id="2" name="Slide Number Placeholder 1"/>
          <p:cNvSpPr>
            <a:spLocks noGrp="1"/>
          </p:cNvSpPr>
          <p:nvPr>
            <p:ph type="sldNum" sz="quarter" idx="12"/>
          </p:nvPr>
        </p:nvSpPr>
        <p:spPr/>
        <p:txBody>
          <a:bodyPr/>
          <a:lstStyle/>
          <a:p>
            <a:fld id="{9E6A3A0C-5B1B-4859-8A9F-0D6B550C0C8D}" type="slidenum">
              <a:rPr lang="sr-Latn-RS" smtClean="0"/>
              <a:pPr/>
              <a:t>7</a:t>
            </a:fld>
            <a:endParaRPr lang="sr-Latn-RS" dirty="0"/>
          </a:p>
        </p:txBody>
      </p:sp>
      <p:sp>
        <p:nvSpPr>
          <p:cNvPr id="43009" name="Rectangle 1"/>
          <p:cNvSpPr>
            <a:spLocks noChangeArrowheads="1"/>
          </p:cNvSpPr>
          <p:nvPr/>
        </p:nvSpPr>
        <p:spPr bwMode="auto">
          <a:xfrm>
            <a:off x="291353" y="795481"/>
            <a:ext cx="11569721" cy="570925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ts val="2400"/>
              </a:spcBef>
              <a:spcAft>
                <a:spcPts val="1800"/>
              </a:spcAft>
              <a:buClrTx/>
              <a:buSzTx/>
              <a:buFontTx/>
              <a:buNone/>
              <a:tabLst/>
            </a:pP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Реализовање</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мера</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и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активности</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у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циљу</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унапређења</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инклузивног</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транспорта</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доприноси</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постизању</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већег</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нивоа</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1"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саобраћајне</a:t>
            </a:r>
            <a:r>
              <a:rPr kumimoji="0" lang="en-US" sz="2000" b="1"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1"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правичности</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endParaRPr kumimoji="0" lang="sr-Cyrl-R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endParaRPr>
          </a:p>
          <a:p>
            <a:pPr marL="0" marR="0" lvl="0" indent="0" algn="just" defTabSz="914400" rtl="0" eaLnBrk="1" fontAlgn="base" latinLnBrk="0" hangingPunct="1">
              <a:lnSpc>
                <a:spcPct val="100000"/>
              </a:lnSpc>
              <a:spcBef>
                <a:spcPts val="2400"/>
              </a:spcBef>
              <a:spcAft>
                <a:spcPts val="1800"/>
              </a:spcAft>
              <a:buClrTx/>
              <a:buSzTx/>
              <a:buFontTx/>
              <a:buNone/>
              <a:tabLst/>
            </a:pP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Појам</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саобраћајне</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правичности</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је</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у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својој</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суштини</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шири</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од</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појма</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инклузивног</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транспорта</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и у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свом</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оквиру</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подразумева</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и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друге</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аспекте</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Саобраћајна</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правичност</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се</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може</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дефинисати</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као</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концепт</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који</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подразумева</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1" u="none" strike="noStrike" cap="none" normalizeH="0" baseline="0" dirty="0" err="1">
                <a:ln>
                  <a:noFill/>
                </a:ln>
                <a:solidFill>
                  <a:schemeClr val="tx1"/>
                </a:solidFill>
                <a:effectLst/>
                <a:latin typeface="Cambria" pitchFamily="18" charset="0"/>
                <a:ea typeface="Cambria" pitchFamily="18" charset="0"/>
                <a:cs typeface="Times New Roman" pitchFamily="18" charset="0"/>
              </a:rPr>
              <a:t>праведну</a:t>
            </a:r>
            <a:r>
              <a:rPr kumimoji="0" lang="en-US" sz="2000" b="0" i="1"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1" u="none" strike="noStrike" cap="none" normalizeH="0" baseline="0" dirty="0" err="1">
                <a:ln>
                  <a:noFill/>
                </a:ln>
                <a:solidFill>
                  <a:schemeClr val="tx1"/>
                </a:solidFill>
                <a:effectLst/>
                <a:latin typeface="Cambria" pitchFamily="18" charset="0"/>
                <a:ea typeface="Cambria" pitchFamily="18" charset="0"/>
                <a:cs typeface="Times New Roman" pitchFamily="18" charset="0"/>
              </a:rPr>
              <a:t>расподелу</a:t>
            </a:r>
            <a:r>
              <a:rPr kumimoji="0" lang="en-US" sz="2000" b="0" i="1"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1" u="none" strike="noStrike" cap="none" normalizeH="0" baseline="0" dirty="0" err="1">
                <a:ln>
                  <a:noFill/>
                </a:ln>
                <a:solidFill>
                  <a:schemeClr val="tx1"/>
                </a:solidFill>
                <a:effectLst/>
                <a:latin typeface="Cambria" pitchFamily="18" charset="0"/>
                <a:ea typeface="Cambria" pitchFamily="18" charset="0"/>
                <a:cs typeface="Times New Roman" pitchFamily="18" charset="0"/>
              </a:rPr>
              <a:t>користи</a:t>
            </a:r>
            <a:r>
              <a:rPr kumimoji="0" lang="en-US" sz="2000" b="0" i="1" u="none" strike="noStrike" cap="none" normalizeH="0" baseline="0" dirty="0">
                <a:ln>
                  <a:noFill/>
                </a:ln>
                <a:solidFill>
                  <a:schemeClr val="tx1"/>
                </a:solidFill>
                <a:effectLst/>
                <a:latin typeface="Cambria" pitchFamily="18" charset="0"/>
                <a:ea typeface="Cambria" pitchFamily="18" charset="0"/>
                <a:cs typeface="Times New Roman" pitchFamily="18" charset="0"/>
              </a:rPr>
              <a:t> и </a:t>
            </a:r>
            <a:r>
              <a:rPr kumimoji="0" lang="en-US" sz="2000" b="0" i="1" u="none" strike="noStrike" cap="none" normalizeH="0" baseline="0" dirty="0" err="1">
                <a:ln>
                  <a:noFill/>
                </a:ln>
                <a:solidFill>
                  <a:schemeClr val="tx1"/>
                </a:solidFill>
                <a:effectLst/>
                <a:latin typeface="Cambria" pitchFamily="18" charset="0"/>
                <a:ea typeface="Cambria" pitchFamily="18" charset="0"/>
                <a:cs typeface="Times New Roman" pitchFamily="18" charset="0"/>
              </a:rPr>
              <a:t>оптерећења</a:t>
            </a:r>
            <a:r>
              <a:rPr kumimoji="0" lang="en-US" sz="2000" b="0" i="1"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1" u="none" strike="noStrike" cap="none" normalizeH="0" baseline="0" dirty="0" err="1">
                <a:ln>
                  <a:noFill/>
                </a:ln>
                <a:solidFill>
                  <a:schemeClr val="tx1"/>
                </a:solidFill>
                <a:effectLst/>
                <a:latin typeface="Cambria" pitchFamily="18" charset="0"/>
                <a:ea typeface="Cambria" pitchFamily="18" charset="0"/>
                <a:cs typeface="Times New Roman" pitchFamily="18" charset="0"/>
              </a:rPr>
              <a:t>саобраћајних</a:t>
            </a:r>
            <a:r>
              <a:rPr kumimoji="0" lang="en-US" sz="2000" b="0" i="1"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1" u="none" strike="noStrike" cap="none" normalizeH="0" baseline="0" dirty="0" err="1">
                <a:ln>
                  <a:noFill/>
                </a:ln>
                <a:solidFill>
                  <a:schemeClr val="tx1"/>
                </a:solidFill>
                <a:effectLst/>
                <a:latin typeface="Cambria" pitchFamily="18" charset="0"/>
                <a:ea typeface="Cambria" pitchFamily="18" charset="0"/>
                <a:cs typeface="Times New Roman" pitchFamily="18" charset="0"/>
              </a:rPr>
              <a:t>улагања</a:t>
            </a:r>
            <a:r>
              <a:rPr kumimoji="0" lang="en-US" sz="2000" b="0" i="1"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1" u="none" strike="noStrike" cap="none" normalizeH="0" baseline="0" dirty="0" err="1">
                <a:ln>
                  <a:noFill/>
                </a:ln>
                <a:solidFill>
                  <a:schemeClr val="tx1"/>
                </a:solidFill>
                <a:effectLst/>
                <a:latin typeface="Cambria" pitchFamily="18" charset="0"/>
                <a:ea typeface="Cambria" pitchFamily="18" charset="0"/>
                <a:cs typeface="Times New Roman" pitchFamily="18" charset="0"/>
              </a:rPr>
              <a:t>међу</a:t>
            </a:r>
            <a:r>
              <a:rPr kumimoji="0" lang="en-US" sz="2000" b="0" i="1"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1" u="none" strike="noStrike" cap="none" normalizeH="0" baseline="0" dirty="0" err="1">
                <a:ln>
                  <a:noFill/>
                </a:ln>
                <a:solidFill>
                  <a:schemeClr val="tx1"/>
                </a:solidFill>
                <a:effectLst/>
                <a:latin typeface="Cambria" pitchFamily="18" charset="0"/>
                <a:ea typeface="Cambria" pitchFamily="18" charset="0"/>
                <a:cs typeface="Times New Roman" pitchFamily="18" charset="0"/>
              </a:rPr>
              <a:t>демографским</a:t>
            </a:r>
            <a:r>
              <a:rPr kumimoji="0" lang="en-US" sz="2000" b="0" i="1"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1" u="none" strike="noStrike" cap="none" normalizeH="0" baseline="0" dirty="0" err="1">
                <a:ln>
                  <a:noFill/>
                </a:ln>
                <a:solidFill>
                  <a:schemeClr val="tx1"/>
                </a:solidFill>
                <a:effectLst/>
                <a:latin typeface="Cambria" pitchFamily="18" charset="0"/>
                <a:ea typeface="Cambria" pitchFamily="18" charset="0"/>
                <a:cs typeface="Times New Roman" pitchFamily="18" charset="0"/>
              </a:rPr>
              <a:t>категоријама</a:t>
            </a:r>
            <a:r>
              <a:rPr kumimoji="0" lang="en-US" sz="2000" b="0" i="1" u="none" strike="noStrike" cap="none" normalizeH="0" baseline="0" dirty="0">
                <a:ln>
                  <a:noFill/>
                </a:ln>
                <a:solidFill>
                  <a:schemeClr val="tx1"/>
                </a:solidFill>
                <a:effectLst/>
                <a:latin typeface="Cambria" pitchFamily="18" charset="0"/>
                <a:ea typeface="Cambria" pitchFamily="18" charset="0"/>
                <a:cs typeface="Times New Roman" pitchFamily="18" charset="0"/>
              </a:rPr>
              <a:t> и у </a:t>
            </a:r>
            <a:r>
              <a:rPr kumimoji="0" lang="en-US" sz="2000" b="0" i="1" u="none" strike="noStrike" cap="none" normalizeH="0" baseline="0" dirty="0" err="1">
                <a:ln>
                  <a:noFill/>
                </a:ln>
                <a:solidFill>
                  <a:schemeClr val="tx1"/>
                </a:solidFill>
                <a:effectLst/>
                <a:latin typeface="Cambria" pitchFamily="18" charset="0"/>
                <a:ea typeface="Cambria" pitchFamily="18" charset="0"/>
                <a:cs typeface="Times New Roman" pitchFamily="18" charset="0"/>
              </a:rPr>
              <a:t>простору</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a:t>
            </a:r>
            <a:r>
              <a:rPr kumimoji="0" lang="sr-Cyrl-R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a:t>
            </a:r>
            <a:endParaRPr kumimoji="0" lang="en-US" sz="2000" b="0" i="0" u="none" strike="noStrike" cap="none" normalizeH="0" baseline="0" dirty="0">
              <a:ln>
                <a:noFill/>
              </a:ln>
              <a:solidFill>
                <a:schemeClr val="tx1"/>
              </a:solidFill>
              <a:effectLst/>
              <a:latin typeface="Cambria" pitchFamily="18" charset="0"/>
              <a:ea typeface="Cambria" pitchFamily="18" charset="0"/>
              <a:cs typeface="Arial" pitchFamily="34" charset="0"/>
            </a:endParaRPr>
          </a:p>
          <a:p>
            <a:pPr marL="0" marR="0" lvl="0" indent="0" algn="just" defTabSz="914400" rtl="0" eaLnBrk="0" fontAlgn="base" latinLnBrk="0" hangingPunct="0">
              <a:lnSpc>
                <a:spcPct val="100000"/>
              </a:lnSpc>
              <a:spcBef>
                <a:spcPts val="2400"/>
              </a:spcBef>
              <a:spcAft>
                <a:spcPts val="1800"/>
              </a:spcAft>
              <a:buClrTx/>
              <a:buSzTx/>
              <a:buFontTx/>
              <a:buNone/>
              <a:tabLst/>
            </a:pP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Литман</a:t>
            </a:r>
            <a:r>
              <a:rPr lang="sr-Cyrl-RS" sz="2000" dirty="0">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препознаје</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два</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типа</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саобраћајне</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правичности</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sng" strike="noStrike" cap="none" normalizeH="0" baseline="0" dirty="0" err="1">
                <a:ln>
                  <a:noFill/>
                </a:ln>
                <a:solidFill>
                  <a:schemeClr val="tx1"/>
                </a:solidFill>
                <a:effectLst/>
                <a:latin typeface="Cambria" pitchFamily="18" charset="0"/>
                <a:ea typeface="Cambria" pitchFamily="18" charset="0"/>
                <a:cs typeface="Times New Roman" pitchFamily="18" charset="0"/>
              </a:rPr>
              <a:t>Хоризонтална</a:t>
            </a:r>
            <a:r>
              <a:rPr kumimoji="0" lang="en-US" sz="2000" b="0" i="0" u="sng"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sng" strike="noStrike" cap="none" normalizeH="0" baseline="0" dirty="0" err="1">
                <a:ln>
                  <a:noFill/>
                </a:ln>
                <a:solidFill>
                  <a:schemeClr val="tx1"/>
                </a:solidFill>
                <a:effectLst/>
                <a:latin typeface="Cambria" pitchFamily="18" charset="0"/>
                <a:ea typeface="Cambria" pitchFamily="18" charset="0"/>
                <a:cs typeface="Times New Roman" pitchFamily="18" charset="0"/>
              </a:rPr>
              <a:t>правичност</a:t>
            </a:r>
            <a:r>
              <a:rPr kumimoji="0" lang="en-US" sz="2000" b="0" i="0" u="sng"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подразумева</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сличну</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расподелу</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користи</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и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ограничења</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између</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људи</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са</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сличним</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потребама</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и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способностима</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а </a:t>
            </a:r>
            <a:r>
              <a:rPr kumimoji="0" lang="en-US" sz="2000" b="0" i="0" u="sng" strike="noStrike" cap="none" normalizeH="0" baseline="0" dirty="0" err="1">
                <a:ln>
                  <a:noFill/>
                </a:ln>
                <a:solidFill>
                  <a:schemeClr val="tx1"/>
                </a:solidFill>
                <a:effectLst/>
                <a:latin typeface="Cambria" pitchFamily="18" charset="0"/>
                <a:ea typeface="Cambria" pitchFamily="18" charset="0"/>
                <a:cs typeface="Times New Roman" pitchFamily="18" charset="0"/>
              </a:rPr>
              <a:t>вертикална</a:t>
            </a:r>
            <a:r>
              <a:rPr kumimoji="0" lang="en-US" sz="2000" b="0" i="0" u="sng"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sng" strike="noStrike" cap="none" normalizeH="0" baseline="0" dirty="0" err="1">
                <a:ln>
                  <a:noFill/>
                </a:ln>
                <a:solidFill>
                  <a:schemeClr val="tx1"/>
                </a:solidFill>
                <a:effectLst/>
                <a:latin typeface="Cambria" pitchFamily="18" charset="0"/>
                <a:ea typeface="Cambria" pitchFamily="18" charset="0"/>
                <a:cs typeface="Times New Roman" pitchFamily="18" charset="0"/>
              </a:rPr>
              <a:t>правичност</a:t>
            </a:r>
            <a:r>
              <a:rPr kumimoji="0" lang="en-US" sz="2000" b="0" i="0" u="sng"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разматра</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њихову</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сличну</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прерасподелу</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међу</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групама</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људи</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са</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различитим</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потребама</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и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нивоом</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способности</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Управо</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се</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кроз</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вертикалну</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саобраћајну</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правичност</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посебан</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акценат</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ставља</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на</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потребе</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особа</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са</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инвалидитетом</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endParaRPr kumimoji="0" lang="sr-Cyrl-R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endParaRPr>
          </a:p>
          <a:p>
            <a:pPr marL="0" marR="0" lvl="0" indent="0" algn="just" defTabSz="914400" rtl="0" eaLnBrk="0" fontAlgn="base" latinLnBrk="0" hangingPunct="0">
              <a:lnSpc>
                <a:spcPct val="100000"/>
              </a:lnSpc>
              <a:spcBef>
                <a:spcPts val="1200"/>
              </a:spcBef>
              <a:spcAft>
                <a:spcPts val="1200"/>
              </a:spcAft>
              <a:buClrTx/>
              <a:buSzTx/>
              <a:buFontTx/>
              <a:buNone/>
              <a:tabLst/>
            </a:pP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Саобраћајна</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правичност</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се</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најчешће</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анализира</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кроз</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пет</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категорија</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од</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чега</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две</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категорије</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разматрају</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хоризонталну</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а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три</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вертикалну</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r>
              <a:rPr kumimoji="0" lang="en-US" sz="2000" b="0" i="0" u="none" strike="noStrike" cap="none" normalizeH="0" baseline="0" dirty="0" err="1">
                <a:ln>
                  <a:noFill/>
                </a:ln>
                <a:solidFill>
                  <a:schemeClr val="tx1"/>
                </a:solidFill>
                <a:effectLst/>
                <a:latin typeface="Cambria" pitchFamily="18" charset="0"/>
                <a:ea typeface="Cambria" pitchFamily="18" charset="0"/>
                <a:cs typeface="Times New Roman" pitchFamily="18" charset="0"/>
              </a:rPr>
              <a:t>правичност</a:t>
            </a:r>
            <a:r>
              <a:rPr kumimoji="0" lang="en-US" sz="2000" b="0" i="0" u="none" strike="noStrike" cap="none" normalizeH="0" baseline="0" dirty="0">
                <a:ln>
                  <a:noFill/>
                </a:ln>
                <a:solidFill>
                  <a:schemeClr val="tx1"/>
                </a:solidFill>
                <a:effectLst/>
                <a:latin typeface="Cambria" pitchFamily="18" charset="0"/>
                <a:ea typeface="Cambria" pitchFamily="18" charset="0"/>
                <a:cs typeface="Times New Roman" pitchFamily="18" charset="0"/>
              </a:rPr>
              <a:t>. </a:t>
            </a:r>
            <a:endParaRPr kumimoji="0" lang="en-US" sz="2000" b="0" i="0" u="none" strike="noStrike" cap="none" normalizeH="0" baseline="0" dirty="0">
              <a:ln>
                <a:noFill/>
              </a:ln>
              <a:solidFill>
                <a:schemeClr val="tx1"/>
              </a:solidFill>
              <a:effectLst/>
              <a:latin typeface="Cambria" pitchFamily="18" charset="0"/>
              <a:ea typeface="Cambria" pitchFamily="18" charset="0"/>
              <a:cs typeface="Arial" pitchFamily="34" charset="0"/>
            </a:endParaRPr>
          </a:p>
        </p:txBody>
      </p:sp>
    </p:spTree>
  </p:cSld>
  <p:clrMapOvr>
    <a:masterClrMapping/>
  </p:clrMapOvr>
  <p:transition>
    <p:diamon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strips(downLeft)">
                                      <p:cBhvr>
                                        <p:cTn id="7" dur="500"/>
                                        <p:tgtEl>
                                          <p:spTgt spid="4"/>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43009"/>
                                        </p:tgtEl>
                                        <p:attrNameLst>
                                          <p:attrName>style.visibility</p:attrName>
                                        </p:attrNameLst>
                                      </p:cBhvr>
                                      <p:to>
                                        <p:strVal val="visible"/>
                                      </p:to>
                                    </p:set>
                                    <p:animEffect transition="in" filter="strips(downLeft)">
                                      <p:cBhvr>
                                        <p:cTn id="10" dur="500"/>
                                        <p:tgtEl>
                                          <p:spTgt spid="430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300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loud 10"/>
          <p:cNvSpPr/>
          <p:nvPr/>
        </p:nvSpPr>
        <p:spPr>
          <a:xfrm>
            <a:off x="6701246" y="2151016"/>
            <a:ext cx="4519748" cy="1149531"/>
          </a:xfrm>
          <a:prstGeom prst="cloud">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Cloud 9"/>
          <p:cNvSpPr/>
          <p:nvPr/>
        </p:nvSpPr>
        <p:spPr>
          <a:xfrm rot="10800000">
            <a:off x="261257" y="2037806"/>
            <a:ext cx="5394960" cy="1149531"/>
          </a:xfrm>
          <a:prstGeom prst="cloud">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980660" y="505030"/>
            <a:ext cx="10019212" cy="1325563"/>
          </a:xfrm>
        </p:spPr>
        <p:txBody>
          <a:bodyPr>
            <a:normAutofit/>
          </a:bodyPr>
          <a:lstStyle/>
          <a:p>
            <a:pPr algn="just"/>
            <a:r>
              <a:rPr lang="sr-Cyrl-RS" sz="2400" dirty="0">
                <a:effectLst>
                  <a:glow rad="228600">
                    <a:schemeClr val="accent4">
                      <a:satMod val="175000"/>
                      <a:alpha val="40000"/>
                    </a:schemeClr>
                  </a:glow>
                </a:effectLst>
                <a:latin typeface="Cambria" pitchFamily="18" charset="0"/>
                <a:ea typeface="Cambria" pitchFamily="18" charset="0"/>
              </a:rPr>
              <a:t>Хоризонтална саобраћајна правичност се огледа кроз следећа два аспекта:</a:t>
            </a:r>
            <a:br>
              <a:rPr lang="en-US" sz="2400" dirty="0">
                <a:latin typeface="Cambria" pitchFamily="18" charset="0"/>
                <a:ea typeface="Cambria" pitchFamily="18" charset="0"/>
              </a:rPr>
            </a:br>
            <a:endParaRPr lang="en-US" sz="2400" dirty="0">
              <a:latin typeface="Cambria" pitchFamily="18" charset="0"/>
              <a:ea typeface="Cambria" pitchFamily="18" charset="0"/>
            </a:endParaRPr>
          </a:p>
        </p:txBody>
      </p:sp>
      <p:sp>
        <p:nvSpPr>
          <p:cNvPr id="3" name="Slide Number Placeholder 2"/>
          <p:cNvSpPr>
            <a:spLocks noGrp="1"/>
          </p:cNvSpPr>
          <p:nvPr>
            <p:ph type="sldNum" sz="quarter" idx="12"/>
          </p:nvPr>
        </p:nvSpPr>
        <p:spPr/>
        <p:txBody>
          <a:bodyPr/>
          <a:lstStyle/>
          <a:p>
            <a:fld id="{9E6A3A0C-5B1B-4859-8A9F-0D6B550C0C8D}" type="slidenum">
              <a:rPr lang="sr-Latn-RS" smtClean="0"/>
              <a:pPr/>
              <a:t>8</a:t>
            </a:fld>
            <a:endParaRPr lang="sr-Latn-RS" dirty="0"/>
          </a:p>
        </p:txBody>
      </p:sp>
      <p:sp>
        <p:nvSpPr>
          <p:cNvPr id="4" name="Rectangle 3"/>
          <p:cNvSpPr/>
          <p:nvPr/>
        </p:nvSpPr>
        <p:spPr>
          <a:xfrm>
            <a:off x="976174" y="2499752"/>
            <a:ext cx="3813223" cy="369332"/>
          </a:xfrm>
          <a:prstGeom prst="rect">
            <a:avLst/>
          </a:prstGeom>
        </p:spPr>
        <p:txBody>
          <a:bodyPr wrap="none">
            <a:spAutoFit/>
          </a:bodyPr>
          <a:lstStyle/>
          <a:p>
            <a:r>
              <a:rPr lang="en-US" b="1" dirty="0">
                <a:solidFill>
                  <a:schemeClr val="tx2">
                    <a:lumMod val="50000"/>
                  </a:schemeClr>
                </a:solidFill>
                <a:latin typeface="Cambria" pitchFamily="18" charset="0"/>
                <a:ea typeface="Cambria" pitchFamily="18" charset="0"/>
              </a:rPr>
              <a:t>ПРАВЕДНА РАСПОДЕЛА РЕСУРСА</a:t>
            </a:r>
            <a:r>
              <a:rPr lang="en-US" dirty="0">
                <a:solidFill>
                  <a:schemeClr val="tx2">
                    <a:lumMod val="50000"/>
                  </a:schemeClr>
                </a:solidFill>
                <a:latin typeface="Cambria" pitchFamily="18" charset="0"/>
                <a:ea typeface="Cambria" pitchFamily="18" charset="0"/>
              </a:rPr>
              <a:t> </a:t>
            </a:r>
          </a:p>
        </p:txBody>
      </p:sp>
      <p:sp>
        <p:nvSpPr>
          <p:cNvPr id="5" name="Rectangle 4"/>
          <p:cNvSpPr/>
          <p:nvPr/>
        </p:nvSpPr>
        <p:spPr>
          <a:xfrm>
            <a:off x="7606775" y="2389388"/>
            <a:ext cx="2708690" cy="646331"/>
          </a:xfrm>
          <a:prstGeom prst="rect">
            <a:avLst/>
          </a:prstGeom>
        </p:spPr>
        <p:txBody>
          <a:bodyPr wrap="none">
            <a:spAutoFit/>
          </a:bodyPr>
          <a:lstStyle/>
          <a:p>
            <a:r>
              <a:rPr lang="en-US" b="1" dirty="0">
                <a:solidFill>
                  <a:schemeClr val="tx2">
                    <a:lumMod val="50000"/>
                  </a:schemeClr>
                </a:solidFill>
                <a:latin typeface="Cambria" pitchFamily="18" charset="0"/>
                <a:ea typeface="Cambria" pitchFamily="18" charset="0"/>
              </a:rPr>
              <a:t>ПРОБЛЕМ ЕКСТЕРНИХ</a:t>
            </a:r>
            <a:r>
              <a:rPr lang="sr-Latn-RS" b="1" dirty="0">
                <a:solidFill>
                  <a:schemeClr val="tx2">
                    <a:lumMod val="50000"/>
                  </a:schemeClr>
                </a:solidFill>
                <a:latin typeface="Cambria" pitchFamily="18" charset="0"/>
                <a:ea typeface="Cambria" pitchFamily="18" charset="0"/>
              </a:rPr>
              <a:t> </a:t>
            </a:r>
            <a:endParaRPr lang="sr-Cyrl-RS" b="1" dirty="0">
              <a:solidFill>
                <a:schemeClr val="tx2">
                  <a:lumMod val="50000"/>
                </a:schemeClr>
              </a:solidFill>
              <a:latin typeface="Cambria" pitchFamily="18" charset="0"/>
              <a:ea typeface="Cambria" pitchFamily="18" charset="0"/>
            </a:endParaRPr>
          </a:p>
          <a:p>
            <a:pPr algn="ctr"/>
            <a:r>
              <a:rPr lang="sr-Cyrl-RS" b="1" dirty="0">
                <a:solidFill>
                  <a:schemeClr val="tx2">
                    <a:lumMod val="50000"/>
                  </a:schemeClr>
                </a:solidFill>
                <a:latin typeface="Cambria" pitchFamily="18" charset="0"/>
                <a:ea typeface="Cambria" pitchFamily="18" charset="0"/>
              </a:rPr>
              <a:t>ТРОШКОВА</a:t>
            </a:r>
            <a:r>
              <a:rPr lang="en-US" b="1" dirty="0">
                <a:solidFill>
                  <a:schemeClr val="tx2">
                    <a:lumMod val="50000"/>
                  </a:schemeClr>
                </a:solidFill>
                <a:latin typeface="Cambria" pitchFamily="18" charset="0"/>
                <a:ea typeface="Cambria" pitchFamily="18" charset="0"/>
              </a:rPr>
              <a:t> </a:t>
            </a:r>
            <a:endParaRPr lang="en-US" dirty="0">
              <a:solidFill>
                <a:schemeClr val="tx2">
                  <a:lumMod val="50000"/>
                </a:schemeClr>
              </a:solidFill>
              <a:latin typeface="Cambria" pitchFamily="18" charset="0"/>
              <a:ea typeface="Cambria" pitchFamily="18" charset="0"/>
            </a:endParaRPr>
          </a:p>
        </p:txBody>
      </p:sp>
      <p:pic>
        <p:nvPicPr>
          <p:cNvPr id="7" name="Google Shape;205;p31"/>
          <p:cNvPicPr preferRelativeResize="0"/>
          <p:nvPr/>
        </p:nvPicPr>
        <p:blipFill>
          <a:blip r:embed="rId2" cstate="print">
            <a:alphaModFix amt="80000"/>
          </a:blip>
          <a:stretch>
            <a:fillRect/>
          </a:stretch>
        </p:blipFill>
        <p:spPr>
          <a:xfrm rot="-8782544" flipH="1">
            <a:off x="6735978" y="1614238"/>
            <a:ext cx="1124399" cy="510031"/>
          </a:xfrm>
          <a:prstGeom prst="rect">
            <a:avLst/>
          </a:prstGeom>
          <a:noFill/>
          <a:ln>
            <a:noFill/>
          </a:ln>
        </p:spPr>
      </p:pic>
      <p:pic>
        <p:nvPicPr>
          <p:cNvPr id="8" name="Google Shape;205;p31"/>
          <p:cNvPicPr preferRelativeResize="0"/>
          <p:nvPr/>
        </p:nvPicPr>
        <p:blipFill>
          <a:blip r:embed="rId3" cstate="print">
            <a:alphaModFix amt="80000"/>
          </a:blip>
          <a:stretch>
            <a:fillRect/>
          </a:stretch>
        </p:blipFill>
        <p:spPr>
          <a:xfrm rot="19337874" flipH="1" flipV="1">
            <a:off x="4175231" y="1554889"/>
            <a:ext cx="1124399" cy="466572"/>
          </a:xfrm>
          <a:prstGeom prst="rect">
            <a:avLst/>
          </a:prstGeom>
          <a:noFill/>
          <a:ln>
            <a:noFill/>
          </a:ln>
        </p:spPr>
      </p:pic>
      <p:sp>
        <p:nvSpPr>
          <p:cNvPr id="12" name="Rectangle 11"/>
          <p:cNvSpPr/>
          <p:nvPr/>
        </p:nvSpPr>
        <p:spPr>
          <a:xfrm>
            <a:off x="370114" y="3735364"/>
            <a:ext cx="5455920" cy="2031325"/>
          </a:xfrm>
          <a:prstGeom prst="rect">
            <a:avLst/>
          </a:prstGeom>
        </p:spPr>
        <p:txBody>
          <a:bodyPr wrap="square">
            <a:spAutoFit/>
          </a:bodyPr>
          <a:lstStyle/>
          <a:p>
            <a:pPr algn="just"/>
            <a:r>
              <a:rPr lang="sr-Cyrl-RS" dirty="0">
                <a:latin typeface="Cambria" pitchFamily="18" charset="0"/>
                <a:ea typeface="Cambria" pitchFamily="18" charset="0"/>
              </a:rPr>
              <a:t>Хоризонтална правичност захтева да људи са сличним потребама и способностима добију сличан удео ресурса и сносе сличан удео трошкова. То имплицира да потрошачи треба да „добију оно што плаћају и плате за оно што добију“ осим ако субвенције нису посебно оправдане.</a:t>
            </a:r>
            <a:endParaRPr lang="en-US" dirty="0">
              <a:latin typeface="Cambria" pitchFamily="18" charset="0"/>
              <a:ea typeface="Cambria" pitchFamily="18" charset="0"/>
            </a:endParaRPr>
          </a:p>
        </p:txBody>
      </p:sp>
      <p:sp>
        <p:nvSpPr>
          <p:cNvPr id="13" name="Rectangle 12"/>
          <p:cNvSpPr/>
          <p:nvPr/>
        </p:nvSpPr>
        <p:spPr>
          <a:xfrm>
            <a:off x="6466114" y="3722301"/>
            <a:ext cx="5408023" cy="2052000"/>
          </a:xfrm>
          <a:prstGeom prst="rect">
            <a:avLst/>
          </a:prstGeom>
        </p:spPr>
        <p:txBody>
          <a:bodyPr wrap="square">
            <a:spAutoFit/>
          </a:bodyPr>
          <a:lstStyle/>
          <a:p>
            <a:pPr algn="just"/>
            <a:r>
              <a:rPr lang="sr-Cyrl-RS" dirty="0">
                <a:latin typeface="Cambria" pitchFamily="18" charset="0"/>
                <a:ea typeface="Cambria" pitchFamily="18" charset="0"/>
              </a:rPr>
              <a:t>Екстерни трошкови, као што су субвенције за инфраструктуру, кашњења услед загушења и саобраћајних незгода, трошкови загађења које једна особа намеће другима, хоризонтално су неправедни. Праведност захтева минимизирање или компензацију ових трошкова.</a:t>
            </a:r>
            <a:endParaRPr lang="en-US" dirty="0">
              <a:latin typeface="Cambria" pitchFamily="18" charset="0"/>
              <a:ea typeface="Cambria" pitchFamily="18" charset="0"/>
            </a:endParaRPr>
          </a:p>
        </p:txBody>
      </p:sp>
      <p:cxnSp>
        <p:nvCxnSpPr>
          <p:cNvPr id="15" name="Straight Connector 14"/>
          <p:cNvCxnSpPr/>
          <p:nvPr/>
        </p:nvCxnSpPr>
        <p:spPr>
          <a:xfrm>
            <a:off x="6106885" y="2095636"/>
            <a:ext cx="45721" cy="4592547"/>
          </a:xfrm>
          <a:prstGeom prst="line">
            <a:avLst/>
          </a:prstGeom>
          <a:ln w="38100">
            <a:prstDash val="sysDot"/>
          </a:ln>
        </p:spPr>
        <p:style>
          <a:lnRef idx="1">
            <a:schemeClr val="accent1"/>
          </a:lnRef>
          <a:fillRef idx="0">
            <a:schemeClr val="accent1"/>
          </a:fillRef>
          <a:effectRef idx="0">
            <a:schemeClr val="accent1"/>
          </a:effectRef>
          <a:fontRef idx="minor">
            <a:schemeClr val="tx1"/>
          </a:fontRef>
        </p:style>
      </p:cxn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par>
                                <p:cTn id="10" presetID="53" presetClass="entr" presetSubtype="0" fill="hold" nodeType="withEffect">
                                  <p:stCondLst>
                                    <p:cond delay="0"/>
                                  </p:stCondLst>
                                  <p:childTnLst>
                                    <p:set>
                                      <p:cBhvr>
                                        <p:cTn id="11" dur="1" fill="hold">
                                          <p:stCondLst>
                                            <p:cond delay="0"/>
                                          </p:stCondLst>
                                        </p:cTn>
                                        <p:tgtEl>
                                          <p:spTgt spid="8"/>
                                        </p:tgtEl>
                                        <p:attrNameLst>
                                          <p:attrName>style.visibility</p:attrName>
                                        </p:attrNameLst>
                                      </p:cBhvr>
                                      <p:to>
                                        <p:strVal val="visible"/>
                                      </p:to>
                                    </p:set>
                                    <p:anim calcmode="lin" valueType="num">
                                      <p:cBhvr>
                                        <p:cTn id="12" dur="500" fill="hold"/>
                                        <p:tgtEl>
                                          <p:spTgt spid="8"/>
                                        </p:tgtEl>
                                        <p:attrNameLst>
                                          <p:attrName>ppt_w</p:attrName>
                                        </p:attrNameLst>
                                      </p:cBhvr>
                                      <p:tavLst>
                                        <p:tav tm="0">
                                          <p:val>
                                            <p:fltVal val="0"/>
                                          </p:val>
                                        </p:tav>
                                        <p:tav tm="100000">
                                          <p:val>
                                            <p:strVal val="#ppt_w"/>
                                          </p:val>
                                        </p:tav>
                                      </p:tavLst>
                                    </p:anim>
                                    <p:anim calcmode="lin" valueType="num">
                                      <p:cBhvr>
                                        <p:cTn id="13" dur="500" fill="hold"/>
                                        <p:tgtEl>
                                          <p:spTgt spid="8"/>
                                        </p:tgtEl>
                                        <p:attrNameLst>
                                          <p:attrName>ppt_h</p:attrName>
                                        </p:attrNameLst>
                                      </p:cBhvr>
                                      <p:tavLst>
                                        <p:tav tm="0">
                                          <p:val>
                                            <p:fltVal val="0"/>
                                          </p:val>
                                        </p:tav>
                                        <p:tav tm="100000">
                                          <p:val>
                                            <p:strVal val="#ppt_h"/>
                                          </p:val>
                                        </p:tav>
                                      </p:tavLst>
                                    </p:anim>
                                    <p:animEffect transition="in" filter="fade">
                                      <p:cBhvr>
                                        <p:cTn id="14" dur="500"/>
                                        <p:tgtEl>
                                          <p:spTgt spid="8"/>
                                        </p:tgtEl>
                                      </p:cBhvr>
                                    </p:animEffect>
                                  </p:childTnLst>
                                </p:cTn>
                              </p:par>
                              <p:par>
                                <p:cTn id="15" presetID="53" presetClass="entr" presetSubtype="0" fill="hold" grpId="0" nodeType="withEffect">
                                  <p:stCondLst>
                                    <p:cond delay="0"/>
                                  </p:stCondLst>
                                  <p:childTnLst>
                                    <p:set>
                                      <p:cBhvr>
                                        <p:cTn id="16" dur="1" fill="hold">
                                          <p:stCondLst>
                                            <p:cond delay="0"/>
                                          </p:stCondLst>
                                        </p:cTn>
                                        <p:tgtEl>
                                          <p:spTgt spid="10"/>
                                        </p:tgtEl>
                                        <p:attrNameLst>
                                          <p:attrName>style.visibility</p:attrName>
                                        </p:attrNameLst>
                                      </p:cBhvr>
                                      <p:to>
                                        <p:strVal val="visible"/>
                                      </p:to>
                                    </p:set>
                                    <p:anim calcmode="lin" valueType="num">
                                      <p:cBhvr>
                                        <p:cTn id="17" dur="500" fill="hold"/>
                                        <p:tgtEl>
                                          <p:spTgt spid="10"/>
                                        </p:tgtEl>
                                        <p:attrNameLst>
                                          <p:attrName>ppt_w</p:attrName>
                                        </p:attrNameLst>
                                      </p:cBhvr>
                                      <p:tavLst>
                                        <p:tav tm="0">
                                          <p:val>
                                            <p:fltVal val="0"/>
                                          </p:val>
                                        </p:tav>
                                        <p:tav tm="100000">
                                          <p:val>
                                            <p:strVal val="#ppt_w"/>
                                          </p:val>
                                        </p:tav>
                                      </p:tavLst>
                                    </p:anim>
                                    <p:anim calcmode="lin" valueType="num">
                                      <p:cBhvr>
                                        <p:cTn id="18" dur="500" fill="hold"/>
                                        <p:tgtEl>
                                          <p:spTgt spid="10"/>
                                        </p:tgtEl>
                                        <p:attrNameLst>
                                          <p:attrName>ppt_h</p:attrName>
                                        </p:attrNameLst>
                                      </p:cBhvr>
                                      <p:tavLst>
                                        <p:tav tm="0">
                                          <p:val>
                                            <p:fltVal val="0"/>
                                          </p:val>
                                        </p:tav>
                                        <p:tav tm="100000">
                                          <p:val>
                                            <p:strVal val="#ppt_h"/>
                                          </p:val>
                                        </p:tav>
                                      </p:tavLst>
                                    </p:anim>
                                    <p:animEffect transition="in" filter="fade">
                                      <p:cBhvr>
                                        <p:cTn id="19" dur="500"/>
                                        <p:tgtEl>
                                          <p:spTgt spid="10"/>
                                        </p:tgtEl>
                                      </p:cBhvr>
                                    </p:animEffect>
                                  </p:childTnLst>
                                </p:cTn>
                              </p:par>
                              <p:par>
                                <p:cTn id="20" presetID="53" presetClass="entr" presetSubtype="0" fill="hold" grpId="0" nodeType="withEffect">
                                  <p:stCondLst>
                                    <p:cond delay="0"/>
                                  </p:stCondLst>
                                  <p:childTnLst>
                                    <p:set>
                                      <p:cBhvr>
                                        <p:cTn id="21" dur="1" fill="hold">
                                          <p:stCondLst>
                                            <p:cond delay="0"/>
                                          </p:stCondLst>
                                        </p:cTn>
                                        <p:tgtEl>
                                          <p:spTgt spid="4"/>
                                        </p:tgtEl>
                                        <p:attrNameLst>
                                          <p:attrName>style.visibility</p:attrName>
                                        </p:attrNameLst>
                                      </p:cBhvr>
                                      <p:to>
                                        <p:strVal val="visible"/>
                                      </p:to>
                                    </p:set>
                                    <p:anim calcmode="lin" valueType="num">
                                      <p:cBhvr>
                                        <p:cTn id="22" dur="500" fill="hold"/>
                                        <p:tgtEl>
                                          <p:spTgt spid="4"/>
                                        </p:tgtEl>
                                        <p:attrNameLst>
                                          <p:attrName>ppt_w</p:attrName>
                                        </p:attrNameLst>
                                      </p:cBhvr>
                                      <p:tavLst>
                                        <p:tav tm="0">
                                          <p:val>
                                            <p:fltVal val="0"/>
                                          </p:val>
                                        </p:tav>
                                        <p:tav tm="100000">
                                          <p:val>
                                            <p:strVal val="#ppt_w"/>
                                          </p:val>
                                        </p:tav>
                                      </p:tavLst>
                                    </p:anim>
                                    <p:anim calcmode="lin" valueType="num">
                                      <p:cBhvr>
                                        <p:cTn id="23" dur="500" fill="hold"/>
                                        <p:tgtEl>
                                          <p:spTgt spid="4"/>
                                        </p:tgtEl>
                                        <p:attrNameLst>
                                          <p:attrName>ppt_h</p:attrName>
                                        </p:attrNameLst>
                                      </p:cBhvr>
                                      <p:tavLst>
                                        <p:tav tm="0">
                                          <p:val>
                                            <p:fltVal val="0"/>
                                          </p:val>
                                        </p:tav>
                                        <p:tav tm="100000">
                                          <p:val>
                                            <p:strVal val="#ppt_h"/>
                                          </p:val>
                                        </p:tav>
                                      </p:tavLst>
                                    </p:anim>
                                    <p:animEffect transition="in" filter="fade">
                                      <p:cBhvr>
                                        <p:cTn id="24" dur="500"/>
                                        <p:tgtEl>
                                          <p:spTgt spid="4"/>
                                        </p:tgtEl>
                                      </p:cBhvr>
                                    </p:animEffect>
                                  </p:childTnLst>
                                </p:cTn>
                              </p:par>
                              <p:par>
                                <p:cTn id="25" presetID="53" presetClass="entr" presetSubtype="0" fill="hold" nodeType="withEffect">
                                  <p:stCondLst>
                                    <p:cond delay="0"/>
                                  </p:stCondLst>
                                  <p:childTnLst>
                                    <p:set>
                                      <p:cBhvr>
                                        <p:cTn id="26" dur="1" fill="hold">
                                          <p:stCondLst>
                                            <p:cond delay="0"/>
                                          </p:stCondLst>
                                        </p:cTn>
                                        <p:tgtEl>
                                          <p:spTgt spid="7"/>
                                        </p:tgtEl>
                                        <p:attrNameLst>
                                          <p:attrName>style.visibility</p:attrName>
                                        </p:attrNameLst>
                                      </p:cBhvr>
                                      <p:to>
                                        <p:strVal val="visible"/>
                                      </p:to>
                                    </p:set>
                                    <p:anim calcmode="lin" valueType="num">
                                      <p:cBhvr>
                                        <p:cTn id="27" dur="500" fill="hold"/>
                                        <p:tgtEl>
                                          <p:spTgt spid="7"/>
                                        </p:tgtEl>
                                        <p:attrNameLst>
                                          <p:attrName>ppt_w</p:attrName>
                                        </p:attrNameLst>
                                      </p:cBhvr>
                                      <p:tavLst>
                                        <p:tav tm="0">
                                          <p:val>
                                            <p:fltVal val="0"/>
                                          </p:val>
                                        </p:tav>
                                        <p:tav tm="100000">
                                          <p:val>
                                            <p:strVal val="#ppt_w"/>
                                          </p:val>
                                        </p:tav>
                                      </p:tavLst>
                                    </p:anim>
                                    <p:anim calcmode="lin" valueType="num">
                                      <p:cBhvr>
                                        <p:cTn id="28" dur="500" fill="hold"/>
                                        <p:tgtEl>
                                          <p:spTgt spid="7"/>
                                        </p:tgtEl>
                                        <p:attrNameLst>
                                          <p:attrName>ppt_h</p:attrName>
                                        </p:attrNameLst>
                                      </p:cBhvr>
                                      <p:tavLst>
                                        <p:tav tm="0">
                                          <p:val>
                                            <p:fltVal val="0"/>
                                          </p:val>
                                        </p:tav>
                                        <p:tav tm="100000">
                                          <p:val>
                                            <p:strVal val="#ppt_h"/>
                                          </p:val>
                                        </p:tav>
                                      </p:tavLst>
                                    </p:anim>
                                    <p:animEffect transition="in" filter="fade">
                                      <p:cBhvr>
                                        <p:cTn id="29" dur="500"/>
                                        <p:tgtEl>
                                          <p:spTgt spid="7"/>
                                        </p:tgtEl>
                                      </p:cBhvr>
                                    </p:animEffect>
                                  </p:childTnLst>
                                </p:cTn>
                              </p:par>
                              <p:par>
                                <p:cTn id="30" presetID="53" presetClass="entr" presetSubtype="0" fill="hold" grpId="0" nodeType="withEffect">
                                  <p:stCondLst>
                                    <p:cond delay="0"/>
                                  </p:stCondLst>
                                  <p:childTnLst>
                                    <p:set>
                                      <p:cBhvr>
                                        <p:cTn id="31" dur="1" fill="hold">
                                          <p:stCondLst>
                                            <p:cond delay="0"/>
                                          </p:stCondLst>
                                        </p:cTn>
                                        <p:tgtEl>
                                          <p:spTgt spid="11"/>
                                        </p:tgtEl>
                                        <p:attrNameLst>
                                          <p:attrName>style.visibility</p:attrName>
                                        </p:attrNameLst>
                                      </p:cBhvr>
                                      <p:to>
                                        <p:strVal val="visible"/>
                                      </p:to>
                                    </p:set>
                                    <p:anim calcmode="lin" valueType="num">
                                      <p:cBhvr>
                                        <p:cTn id="32" dur="500" fill="hold"/>
                                        <p:tgtEl>
                                          <p:spTgt spid="11"/>
                                        </p:tgtEl>
                                        <p:attrNameLst>
                                          <p:attrName>ppt_w</p:attrName>
                                        </p:attrNameLst>
                                      </p:cBhvr>
                                      <p:tavLst>
                                        <p:tav tm="0">
                                          <p:val>
                                            <p:fltVal val="0"/>
                                          </p:val>
                                        </p:tav>
                                        <p:tav tm="100000">
                                          <p:val>
                                            <p:strVal val="#ppt_w"/>
                                          </p:val>
                                        </p:tav>
                                      </p:tavLst>
                                    </p:anim>
                                    <p:anim calcmode="lin" valueType="num">
                                      <p:cBhvr>
                                        <p:cTn id="33" dur="500" fill="hold"/>
                                        <p:tgtEl>
                                          <p:spTgt spid="11"/>
                                        </p:tgtEl>
                                        <p:attrNameLst>
                                          <p:attrName>ppt_h</p:attrName>
                                        </p:attrNameLst>
                                      </p:cBhvr>
                                      <p:tavLst>
                                        <p:tav tm="0">
                                          <p:val>
                                            <p:fltVal val="0"/>
                                          </p:val>
                                        </p:tav>
                                        <p:tav tm="100000">
                                          <p:val>
                                            <p:strVal val="#ppt_h"/>
                                          </p:val>
                                        </p:tav>
                                      </p:tavLst>
                                    </p:anim>
                                    <p:animEffect transition="in" filter="fade">
                                      <p:cBhvr>
                                        <p:cTn id="34" dur="500"/>
                                        <p:tgtEl>
                                          <p:spTgt spid="11"/>
                                        </p:tgtEl>
                                      </p:cBhvr>
                                    </p:animEffect>
                                  </p:childTnLst>
                                </p:cTn>
                              </p:par>
                              <p:par>
                                <p:cTn id="35" presetID="53" presetClass="entr" presetSubtype="0" fill="hold" grpId="0" nodeType="withEffect">
                                  <p:stCondLst>
                                    <p:cond delay="0"/>
                                  </p:stCondLst>
                                  <p:childTnLst>
                                    <p:set>
                                      <p:cBhvr>
                                        <p:cTn id="36" dur="1" fill="hold">
                                          <p:stCondLst>
                                            <p:cond delay="0"/>
                                          </p:stCondLst>
                                        </p:cTn>
                                        <p:tgtEl>
                                          <p:spTgt spid="5"/>
                                        </p:tgtEl>
                                        <p:attrNameLst>
                                          <p:attrName>style.visibility</p:attrName>
                                        </p:attrNameLst>
                                      </p:cBhvr>
                                      <p:to>
                                        <p:strVal val="visible"/>
                                      </p:to>
                                    </p:set>
                                    <p:anim calcmode="lin" valueType="num">
                                      <p:cBhvr>
                                        <p:cTn id="37" dur="500" fill="hold"/>
                                        <p:tgtEl>
                                          <p:spTgt spid="5"/>
                                        </p:tgtEl>
                                        <p:attrNameLst>
                                          <p:attrName>ppt_w</p:attrName>
                                        </p:attrNameLst>
                                      </p:cBhvr>
                                      <p:tavLst>
                                        <p:tav tm="0">
                                          <p:val>
                                            <p:fltVal val="0"/>
                                          </p:val>
                                        </p:tav>
                                        <p:tav tm="100000">
                                          <p:val>
                                            <p:strVal val="#ppt_w"/>
                                          </p:val>
                                        </p:tav>
                                      </p:tavLst>
                                    </p:anim>
                                    <p:anim calcmode="lin" valueType="num">
                                      <p:cBhvr>
                                        <p:cTn id="38" dur="500" fill="hold"/>
                                        <p:tgtEl>
                                          <p:spTgt spid="5"/>
                                        </p:tgtEl>
                                        <p:attrNameLst>
                                          <p:attrName>ppt_h</p:attrName>
                                        </p:attrNameLst>
                                      </p:cBhvr>
                                      <p:tavLst>
                                        <p:tav tm="0">
                                          <p:val>
                                            <p:fltVal val="0"/>
                                          </p:val>
                                        </p:tav>
                                        <p:tav tm="100000">
                                          <p:val>
                                            <p:strVal val="#ppt_h"/>
                                          </p:val>
                                        </p:tav>
                                      </p:tavLst>
                                    </p:anim>
                                    <p:animEffect transition="in" filter="fade">
                                      <p:cBhvr>
                                        <p:cTn id="39" dur="500"/>
                                        <p:tgtEl>
                                          <p:spTgt spid="5"/>
                                        </p:tgtEl>
                                      </p:cBhvr>
                                    </p:animEffect>
                                  </p:childTnLst>
                                </p:cTn>
                              </p:par>
                              <p:par>
                                <p:cTn id="40" presetID="53" presetClass="entr" presetSubtype="0" fill="hold" nodeType="withEffect">
                                  <p:stCondLst>
                                    <p:cond delay="0"/>
                                  </p:stCondLst>
                                  <p:childTnLst>
                                    <p:set>
                                      <p:cBhvr>
                                        <p:cTn id="41" dur="1" fill="hold">
                                          <p:stCondLst>
                                            <p:cond delay="0"/>
                                          </p:stCondLst>
                                        </p:cTn>
                                        <p:tgtEl>
                                          <p:spTgt spid="15"/>
                                        </p:tgtEl>
                                        <p:attrNameLst>
                                          <p:attrName>style.visibility</p:attrName>
                                        </p:attrNameLst>
                                      </p:cBhvr>
                                      <p:to>
                                        <p:strVal val="visible"/>
                                      </p:to>
                                    </p:set>
                                    <p:anim calcmode="lin" valueType="num">
                                      <p:cBhvr>
                                        <p:cTn id="42" dur="500" fill="hold"/>
                                        <p:tgtEl>
                                          <p:spTgt spid="15"/>
                                        </p:tgtEl>
                                        <p:attrNameLst>
                                          <p:attrName>ppt_w</p:attrName>
                                        </p:attrNameLst>
                                      </p:cBhvr>
                                      <p:tavLst>
                                        <p:tav tm="0">
                                          <p:val>
                                            <p:fltVal val="0"/>
                                          </p:val>
                                        </p:tav>
                                        <p:tav tm="100000">
                                          <p:val>
                                            <p:strVal val="#ppt_w"/>
                                          </p:val>
                                        </p:tav>
                                      </p:tavLst>
                                    </p:anim>
                                    <p:anim calcmode="lin" valueType="num">
                                      <p:cBhvr>
                                        <p:cTn id="43" dur="500" fill="hold"/>
                                        <p:tgtEl>
                                          <p:spTgt spid="15"/>
                                        </p:tgtEl>
                                        <p:attrNameLst>
                                          <p:attrName>ppt_h</p:attrName>
                                        </p:attrNameLst>
                                      </p:cBhvr>
                                      <p:tavLst>
                                        <p:tav tm="0">
                                          <p:val>
                                            <p:fltVal val="0"/>
                                          </p:val>
                                        </p:tav>
                                        <p:tav tm="100000">
                                          <p:val>
                                            <p:strVal val="#ppt_h"/>
                                          </p:val>
                                        </p:tav>
                                      </p:tavLst>
                                    </p:anim>
                                    <p:animEffect transition="in" filter="fade">
                                      <p:cBhvr>
                                        <p:cTn id="44" dur="500"/>
                                        <p:tgtEl>
                                          <p:spTgt spid="15"/>
                                        </p:tgtEl>
                                      </p:cBhvr>
                                    </p:animEffect>
                                  </p:childTnLst>
                                </p:cTn>
                              </p:par>
                            </p:childTnLst>
                          </p:cTn>
                        </p:par>
                        <p:par>
                          <p:cTn id="45" fill="hold">
                            <p:stCondLst>
                              <p:cond delay="500"/>
                            </p:stCondLst>
                            <p:childTnLst>
                              <p:par>
                                <p:cTn id="46" presetID="7" presetClass="entr" presetSubtype="4" fill="hold" grpId="0" nodeType="afterEffect">
                                  <p:stCondLst>
                                    <p:cond delay="0"/>
                                  </p:stCondLst>
                                  <p:childTnLst>
                                    <p:set>
                                      <p:cBhvr>
                                        <p:cTn id="47" dur="1" fill="hold">
                                          <p:stCondLst>
                                            <p:cond delay="0"/>
                                          </p:stCondLst>
                                        </p:cTn>
                                        <p:tgtEl>
                                          <p:spTgt spid="12"/>
                                        </p:tgtEl>
                                        <p:attrNameLst>
                                          <p:attrName>style.visibility</p:attrName>
                                        </p:attrNameLst>
                                      </p:cBhvr>
                                      <p:to>
                                        <p:strVal val="visible"/>
                                      </p:to>
                                    </p:set>
                                    <p:anim calcmode="lin" valueType="num">
                                      <p:cBhvr additive="base">
                                        <p:cTn id="48" dur="500" fill="hold"/>
                                        <p:tgtEl>
                                          <p:spTgt spid="12"/>
                                        </p:tgtEl>
                                        <p:attrNameLst>
                                          <p:attrName>ppt_x</p:attrName>
                                        </p:attrNameLst>
                                      </p:cBhvr>
                                      <p:tavLst>
                                        <p:tav tm="0">
                                          <p:val>
                                            <p:strVal val="#ppt_x"/>
                                          </p:val>
                                        </p:tav>
                                        <p:tav tm="100000">
                                          <p:val>
                                            <p:strVal val="#ppt_x"/>
                                          </p:val>
                                        </p:tav>
                                      </p:tavLst>
                                    </p:anim>
                                    <p:anim calcmode="lin" valueType="num">
                                      <p:cBhvr additive="base">
                                        <p:cTn id="49" dur="500" fill="hold"/>
                                        <p:tgtEl>
                                          <p:spTgt spid="12"/>
                                        </p:tgtEl>
                                        <p:attrNameLst>
                                          <p:attrName>ppt_y</p:attrName>
                                        </p:attrNameLst>
                                      </p:cBhvr>
                                      <p:tavLst>
                                        <p:tav tm="0">
                                          <p:val>
                                            <p:strVal val="1+#ppt_h/2"/>
                                          </p:val>
                                        </p:tav>
                                        <p:tav tm="100000">
                                          <p:val>
                                            <p:strVal val="#ppt_y"/>
                                          </p:val>
                                        </p:tav>
                                      </p:tavLst>
                                    </p:anim>
                                  </p:childTnLst>
                                </p:cTn>
                              </p:par>
                            </p:childTnLst>
                          </p:cTn>
                        </p:par>
                        <p:par>
                          <p:cTn id="50" fill="hold">
                            <p:stCondLst>
                              <p:cond delay="1000"/>
                            </p:stCondLst>
                            <p:childTnLst>
                              <p:par>
                                <p:cTn id="51" presetID="7" presetClass="entr" presetSubtype="4" fill="hold" grpId="0" nodeType="afterEffect">
                                  <p:stCondLst>
                                    <p:cond delay="0"/>
                                  </p:stCondLst>
                                  <p:childTnLst>
                                    <p:set>
                                      <p:cBhvr>
                                        <p:cTn id="52" dur="1" fill="hold">
                                          <p:stCondLst>
                                            <p:cond delay="0"/>
                                          </p:stCondLst>
                                        </p:cTn>
                                        <p:tgtEl>
                                          <p:spTgt spid="13"/>
                                        </p:tgtEl>
                                        <p:attrNameLst>
                                          <p:attrName>style.visibility</p:attrName>
                                        </p:attrNameLst>
                                      </p:cBhvr>
                                      <p:to>
                                        <p:strVal val="visible"/>
                                      </p:to>
                                    </p:set>
                                    <p:anim calcmode="lin" valueType="num">
                                      <p:cBhvr additive="base">
                                        <p:cTn id="53" dur="500" fill="hold"/>
                                        <p:tgtEl>
                                          <p:spTgt spid="13"/>
                                        </p:tgtEl>
                                        <p:attrNameLst>
                                          <p:attrName>ppt_x</p:attrName>
                                        </p:attrNameLst>
                                      </p:cBhvr>
                                      <p:tavLst>
                                        <p:tav tm="0">
                                          <p:val>
                                            <p:strVal val="#ppt_x"/>
                                          </p:val>
                                        </p:tav>
                                        <p:tav tm="100000">
                                          <p:val>
                                            <p:strVal val="#ppt_x"/>
                                          </p:val>
                                        </p:tav>
                                      </p:tavLst>
                                    </p:anim>
                                    <p:anim calcmode="lin" valueType="num">
                                      <p:cBhvr additive="base">
                                        <p:cTn id="5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0" grpId="0" animBg="1"/>
      <p:bldP spid="2" grpId="0"/>
      <p:bldP spid="4" grpId="0"/>
      <p:bldP spid="5" grpId="0"/>
      <p:bldP spid="12" grpId="0"/>
      <p:bldP spid="1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Cloud 22"/>
          <p:cNvSpPr/>
          <p:nvPr/>
        </p:nvSpPr>
        <p:spPr>
          <a:xfrm>
            <a:off x="8721633" y="1706880"/>
            <a:ext cx="3100253" cy="1140823"/>
          </a:xfrm>
          <a:prstGeom prst="cloud">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Cloud 21"/>
          <p:cNvSpPr/>
          <p:nvPr/>
        </p:nvSpPr>
        <p:spPr>
          <a:xfrm>
            <a:off x="4920344" y="1537063"/>
            <a:ext cx="3348444" cy="1663337"/>
          </a:xfrm>
          <a:prstGeom prst="cloud">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Cloud 20"/>
          <p:cNvSpPr/>
          <p:nvPr/>
        </p:nvSpPr>
        <p:spPr>
          <a:xfrm>
            <a:off x="280851" y="1574279"/>
            <a:ext cx="4258490" cy="1449977"/>
          </a:xfrm>
          <a:prstGeom prst="cloud">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901336" y="0"/>
            <a:ext cx="10019212" cy="1325563"/>
          </a:xfrm>
        </p:spPr>
        <p:txBody>
          <a:bodyPr>
            <a:normAutofit/>
          </a:bodyPr>
          <a:lstStyle/>
          <a:p>
            <a:pPr algn="ctr"/>
            <a:r>
              <a:rPr lang="ru-RU" sz="2400" dirty="0">
                <a:effectLst>
                  <a:glow rad="228600">
                    <a:schemeClr val="accent4">
                      <a:satMod val="175000"/>
                      <a:alpha val="40000"/>
                    </a:schemeClr>
                  </a:glow>
                </a:effectLst>
                <a:latin typeface="Cambria" pitchFamily="18" charset="0"/>
                <a:ea typeface="Cambria" pitchFamily="18" charset="0"/>
              </a:rPr>
              <a:t>Вертикална саобраћајна правичност се описује кроз следеће три категорије:</a:t>
            </a:r>
          </a:p>
        </p:txBody>
      </p:sp>
      <p:sp>
        <p:nvSpPr>
          <p:cNvPr id="3" name="Slide Number Placeholder 2"/>
          <p:cNvSpPr>
            <a:spLocks noGrp="1"/>
          </p:cNvSpPr>
          <p:nvPr>
            <p:ph type="sldNum" sz="quarter" idx="12"/>
          </p:nvPr>
        </p:nvSpPr>
        <p:spPr/>
        <p:txBody>
          <a:bodyPr/>
          <a:lstStyle/>
          <a:p>
            <a:fld id="{9E6A3A0C-5B1B-4859-8A9F-0D6B550C0C8D}" type="slidenum">
              <a:rPr lang="sr-Latn-RS" smtClean="0"/>
              <a:pPr/>
              <a:t>9</a:t>
            </a:fld>
            <a:endParaRPr lang="sr-Latn-RS" dirty="0"/>
          </a:p>
        </p:txBody>
      </p:sp>
      <p:pic>
        <p:nvPicPr>
          <p:cNvPr id="7" name="Google Shape;205;p31"/>
          <p:cNvPicPr preferRelativeResize="0"/>
          <p:nvPr/>
        </p:nvPicPr>
        <p:blipFill>
          <a:blip r:embed="rId2" cstate="print">
            <a:alphaModFix amt="80000"/>
          </a:blip>
          <a:stretch>
            <a:fillRect/>
          </a:stretch>
        </p:blipFill>
        <p:spPr>
          <a:xfrm rot="-8782544" flipH="1">
            <a:off x="8342710" y="882718"/>
            <a:ext cx="1124399" cy="510031"/>
          </a:xfrm>
          <a:prstGeom prst="rect">
            <a:avLst/>
          </a:prstGeom>
          <a:noFill/>
          <a:ln>
            <a:noFill/>
          </a:ln>
        </p:spPr>
      </p:pic>
      <p:pic>
        <p:nvPicPr>
          <p:cNvPr id="8" name="Google Shape;205;p31"/>
          <p:cNvPicPr preferRelativeResize="0"/>
          <p:nvPr/>
        </p:nvPicPr>
        <p:blipFill>
          <a:blip r:embed="rId3" cstate="print">
            <a:alphaModFix amt="80000"/>
          </a:blip>
          <a:stretch>
            <a:fillRect/>
          </a:stretch>
        </p:blipFill>
        <p:spPr>
          <a:xfrm rot="19337874" flipH="1" flipV="1">
            <a:off x="2882010" y="940936"/>
            <a:ext cx="1124399" cy="466572"/>
          </a:xfrm>
          <a:prstGeom prst="rect">
            <a:avLst/>
          </a:prstGeom>
          <a:noFill/>
          <a:ln>
            <a:noFill/>
          </a:ln>
        </p:spPr>
      </p:pic>
      <p:cxnSp>
        <p:nvCxnSpPr>
          <p:cNvPr id="15" name="Straight Connector 14"/>
          <p:cNvCxnSpPr/>
          <p:nvPr/>
        </p:nvCxnSpPr>
        <p:spPr>
          <a:xfrm>
            <a:off x="4839787" y="2030322"/>
            <a:ext cx="45721" cy="4592547"/>
          </a:xfrm>
          <a:prstGeom prst="line">
            <a:avLst/>
          </a:prstGeom>
          <a:ln w="38100">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8349341" y="2012905"/>
            <a:ext cx="45721" cy="4592547"/>
          </a:xfrm>
          <a:prstGeom prst="line">
            <a:avLst/>
          </a:prstGeom>
          <a:ln w="38100">
            <a:prstDash val="sysDot"/>
          </a:ln>
        </p:spPr>
        <p:style>
          <a:lnRef idx="1">
            <a:schemeClr val="accent1"/>
          </a:lnRef>
          <a:fillRef idx="0">
            <a:schemeClr val="accent1"/>
          </a:fillRef>
          <a:effectRef idx="0">
            <a:schemeClr val="accent1"/>
          </a:effectRef>
          <a:fontRef idx="minor">
            <a:schemeClr val="tx1"/>
          </a:fontRef>
        </p:style>
      </p:cxnSp>
      <p:sp>
        <p:nvSpPr>
          <p:cNvPr id="16" name="Rectangle 15"/>
          <p:cNvSpPr/>
          <p:nvPr/>
        </p:nvSpPr>
        <p:spPr>
          <a:xfrm>
            <a:off x="550816" y="1815626"/>
            <a:ext cx="3718560" cy="923330"/>
          </a:xfrm>
          <a:prstGeom prst="rect">
            <a:avLst/>
          </a:prstGeom>
        </p:spPr>
        <p:txBody>
          <a:bodyPr wrap="square">
            <a:spAutoFit/>
          </a:bodyPr>
          <a:lstStyle/>
          <a:p>
            <a:pPr algn="ctr"/>
            <a:r>
              <a:rPr lang="en-US" b="1" dirty="0">
                <a:solidFill>
                  <a:schemeClr val="tx2">
                    <a:lumMod val="50000"/>
                  </a:schemeClr>
                </a:solidFill>
                <a:latin typeface="Cambria" pitchFamily="18" charset="0"/>
                <a:ea typeface="Cambria" pitchFamily="18" charset="0"/>
              </a:rPr>
              <a:t>ИНКЛУЗИВНОСТ</a:t>
            </a:r>
            <a:r>
              <a:rPr lang="en-US" dirty="0">
                <a:solidFill>
                  <a:schemeClr val="tx2">
                    <a:lumMod val="50000"/>
                  </a:schemeClr>
                </a:solidFill>
                <a:latin typeface="Cambria" pitchFamily="18" charset="0"/>
                <a:ea typeface="Cambria" pitchFamily="18" charset="0"/>
              </a:rPr>
              <a:t> </a:t>
            </a:r>
          </a:p>
          <a:p>
            <a:pPr algn="ctr"/>
            <a:r>
              <a:rPr lang="en-US" dirty="0">
                <a:solidFill>
                  <a:schemeClr val="tx2">
                    <a:lumMod val="50000"/>
                  </a:schemeClr>
                </a:solidFill>
                <a:latin typeface="Cambria" pitchFamily="18" charset="0"/>
                <a:ea typeface="Cambria" pitchFamily="18" charset="0"/>
              </a:rPr>
              <a:t>(</a:t>
            </a:r>
            <a:r>
              <a:rPr lang="en-US" dirty="0" err="1">
                <a:solidFill>
                  <a:schemeClr val="tx2">
                    <a:lumMod val="50000"/>
                  </a:schemeClr>
                </a:solidFill>
                <a:latin typeface="Cambria" pitchFamily="18" charset="0"/>
                <a:ea typeface="Cambria" pitchFamily="18" charset="0"/>
              </a:rPr>
              <a:t>са</a:t>
            </a:r>
            <a:r>
              <a:rPr lang="en-US" dirty="0">
                <a:solidFill>
                  <a:schemeClr val="tx2">
                    <a:lumMod val="50000"/>
                  </a:schemeClr>
                </a:solidFill>
                <a:latin typeface="Cambria" pitchFamily="18" charset="0"/>
                <a:ea typeface="Cambria" pitchFamily="18" charset="0"/>
              </a:rPr>
              <a:t> </a:t>
            </a:r>
            <a:r>
              <a:rPr lang="en-US" dirty="0" err="1">
                <a:solidFill>
                  <a:schemeClr val="tx2">
                    <a:lumMod val="50000"/>
                  </a:schemeClr>
                </a:solidFill>
                <a:latin typeface="Cambria" pitchFamily="18" charset="0"/>
                <a:ea typeface="Cambria" pitchFamily="18" charset="0"/>
              </a:rPr>
              <a:t>акцентом</a:t>
            </a:r>
            <a:r>
              <a:rPr lang="en-US" dirty="0">
                <a:solidFill>
                  <a:schemeClr val="tx2">
                    <a:lumMod val="50000"/>
                  </a:schemeClr>
                </a:solidFill>
                <a:latin typeface="Cambria" pitchFamily="18" charset="0"/>
                <a:ea typeface="Cambria" pitchFamily="18" charset="0"/>
              </a:rPr>
              <a:t> </a:t>
            </a:r>
            <a:r>
              <a:rPr lang="en-US" dirty="0" err="1">
                <a:solidFill>
                  <a:schemeClr val="tx2">
                    <a:lumMod val="50000"/>
                  </a:schemeClr>
                </a:solidFill>
                <a:latin typeface="Cambria" pitchFamily="18" charset="0"/>
                <a:ea typeface="Cambria" pitchFamily="18" charset="0"/>
              </a:rPr>
              <a:t>на</a:t>
            </a:r>
            <a:r>
              <a:rPr lang="en-US" dirty="0">
                <a:solidFill>
                  <a:schemeClr val="tx2">
                    <a:lumMod val="50000"/>
                  </a:schemeClr>
                </a:solidFill>
                <a:latin typeface="Cambria" pitchFamily="18" charset="0"/>
                <a:ea typeface="Cambria" pitchFamily="18" charset="0"/>
              </a:rPr>
              <a:t> </a:t>
            </a:r>
            <a:r>
              <a:rPr lang="en-US" dirty="0" err="1">
                <a:solidFill>
                  <a:schemeClr val="tx2">
                    <a:lumMod val="50000"/>
                  </a:schemeClr>
                </a:solidFill>
                <a:latin typeface="Cambria" pitchFamily="18" charset="0"/>
                <a:ea typeface="Cambria" pitchFamily="18" charset="0"/>
              </a:rPr>
              <a:t>потребе</a:t>
            </a:r>
            <a:r>
              <a:rPr lang="en-US" dirty="0">
                <a:solidFill>
                  <a:schemeClr val="tx2">
                    <a:lumMod val="50000"/>
                  </a:schemeClr>
                </a:solidFill>
                <a:latin typeface="Cambria" pitchFamily="18" charset="0"/>
                <a:ea typeface="Cambria" pitchFamily="18" charset="0"/>
              </a:rPr>
              <a:t> </a:t>
            </a:r>
            <a:r>
              <a:rPr lang="en-US" dirty="0" err="1">
                <a:solidFill>
                  <a:schemeClr val="tx2">
                    <a:lumMod val="50000"/>
                  </a:schemeClr>
                </a:solidFill>
                <a:latin typeface="Cambria" pitchFamily="18" charset="0"/>
                <a:ea typeface="Cambria" pitchFamily="18" charset="0"/>
              </a:rPr>
              <a:t>мобилности</a:t>
            </a:r>
            <a:r>
              <a:rPr lang="en-US" dirty="0">
                <a:solidFill>
                  <a:schemeClr val="tx2">
                    <a:lumMod val="50000"/>
                  </a:schemeClr>
                </a:solidFill>
                <a:latin typeface="Cambria" pitchFamily="18" charset="0"/>
                <a:ea typeface="Cambria" pitchFamily="18" charset="0"/>
              </a:rPr>
              <a:t> и </a:t>
            </a:r>
            <a:r>
              <a:rPr lang="en-US" dirty="0" err="1">
                <a:solidFill>
                  <a:schemeClr val="tx2">
                    <a:lumMod val="50000"/>
                  </a:schemeClr>
                </a:solidFill>
                <a:latin typeface="Cambria" pitchFamily="18" charset="0"/>
                <a:ea typeface="Cambria" pitchFamily="18" charset="0"/>
              </a:rPr>
              <a:t>способности</a:t>
            </a:r>
            <a:r>
              <a:rPr lang="en-US" dirty="0">
                <a:solidFill>
                  <a:schemeClr val="tx2">
                    <a:lumMod val="50000"/>
                  </a:schemeClr>
                </a:solidFill>
                <a:latin typeface="Cambria" pitchFamily="18" charset="0"/>
                <a:ea typeface="Cambria" pitchFamily="18" charset="0"/>
              </a:rPr>
              <a:t>) </a:t>
            </a:r>
          </a:p>
        </p:txBody>
      </p:sp>
      <p:sp>
        <p:nvSpPr>
          <p:cNvPr id="17" name="Rectangle 16"/>
          <p:cNvSpPr/>
          <p:nvPr/>
        </p:nvSpPr>
        <p:spPr>
          <a:xfrm>
            <a:off x="4797384" y="1951096"/>
            <a:ext cx="3456270" cy="646331"/>
          </a:xfrm>
          <a:prstGeom prst="rect">
            <a:avLst/>
          </a:prstGeom>
        </p:spPr>
        <p:txBody>
          <a:bodyPr wrap="square">
            <a:spAutoFit/>
          </a:bodyPr>
          <a:lstStyle/>
          <a:p>
            <a:pPr algn="ctr"/>
            <a:r>
              <a:rPr lang="en-US" b="1" dirty="0">
                <a:solidFill>
                  <a:schemeClr val="tx2">
                    <a:lumMod val="50000"/>
                  </a:schemeClr>
                </a:solidFill>
                <a:latin typeface="Cambria" pitchFamily="18" charset="0"/>
                <a:ea typeface="Cambria" pitchFamily="18" charset="0"/>
              </a:rPr>
              <a:t>ДОСТУПНОСТ </a:t>
            </a:r>
          </a:p>
          <a:p>
            <a:pPr algn="ctr"/>
            <a:r>
              <a:rPr lang="en-US" dirty="0">
                <a:solidFill>
                  <a:schemeClr val="tx2">
                    <a:lumMod val="50000"/>
                  </a:schemeClr>
                </a:solidFill>
                <a:latin typeface="Cambria" pitchFamily="18" charset="0"/>
                <a:ea typeface="Cambria" pitchFamily="18" charset="0"/>
              </a:rPr>
              <a:t>(</a:t>
            </a:r>
            <a:r>
              <a:rPr lang="en-US" dirty="0" err="1">
                <a:solidFill>
                  <a:schemeClr val="tx2">
                    <a:lumMod val="50000"/>
                  </a:schemeClr>
                </a:solidFill>
                <a:latin typeface="Cambria" pitchFamily="18" charset="0"/>
                <a:ea typeface="Cambria" pitchFamily="18" charset="0"/>
              </a:rPr>
              <a:t>са</a:t>
            </a:r>
            <a:r>
              <a:rPr lang="en-US" dirty="0">
                <a:solidFill>
                  <a:schemeClr val="tx2">
                    <a:lumMod val="50000"/>
                  </a:schemeClr>
                </a:solidFill>
                <a:latin typeface="Cambria" pitchFamily="18" charset="0"/>
                <a:ea typeface="Cambria" pitchFamily="18" charset="0"/>
              </a:rPr>
              <a:t> </a:t>
            </a:r>
            <a:r>
              <a:rPr lang="en-US" dirty="0" err="1">
                <a:solidFill>
                  <a:schemeClr val="tx2">
                    <a:lumMod val="50000"/>
                  </a:schemeClr>
                </a:solidFill>
                <a:latin typeface="Cambria" pitchFamily="18" charset="0"/>
                <a:ea typeface="Cambria" pitchFamily="18" charset="0"/>
              </a:rPr>
              <a:t>акцентом</a:t>
            </a:r>
            <a:r>
              <a:rPr lang="en-US" dirty="0">
                <a:solidFill>
                  <a:schemeClr val="tx2">
                    <a:lumMod val="50000"/>
                  </a:schemeClr>
                </a:solidFill>
                <a:latin typeface="Cambria" pitchFamily="18" charset="0"/>
                <a:ea typeface="Cambria" pitchFamily="18" charset="0"/>
              </a:rPr>
              <a:t> </a:t>
            </a:r>
            <a:r>
              <a:rPr lang="en-US" dirty="0" err="1">
                <a:solidFill>
                  <a:schemeClr val="tx2">
                    <a:lumMod val="50000"/>
                  </a:schemeClr>
                </a:solidFill>
                <a:latin typeface="Cambria" pitchFamily="18" charset="0"/>
                <a:ea typeface="Cambria" pitchFamily="18" charset="0"/>
              </a:rPr>
              <a:t>на</a:t>
            </a:r>
            <a:r>
              <a:rPr lang="en-US" dirty="0">
                <a:solidFill>
                  <a:schemeClr val="tx2">
                    <a:lumMod val="50000"/>
                  </a:schemeClr>
                </a:solidFill>
                <a:latin typeface="Cambria" pitchFamily="18" charset="0"/>
                <a:ea typeface="Cambria" pitchFamily="18" charset="0"/>
              </a:rPr>
              <a:t> </a:t>
            </a:r>
            <a:r>
              <a:rPr lang="en-US" dirty="0" err="1">
                <a:solidFill>
                  <a:schemeClr val="tx2">
                    <a:lumMod val="50000"/>
                  </a:schemeClr>
                </a:solidFill>
                <a:latin typeface="Cambria" pitchFamily="18" charset="0"/>
                <a:ea typeface="Cambria" pitchFamily="18" charset="0"/>
              </a:rPr>
              <a:t>примања</a:t>
            </a:r>
            <a:r>
              <a:rPr lang="en-US" dirty="0">
                <a:solidFill>
                  <a:schemeClr val="tx2">
                    <a:lumMod val="50000"/>
                  </a:schemeClr>
                </a:solidFill>
                <a:latin typeface="Cambria" pitchFamily="18" charset="0"/>
                <a:ea typeface="Cambria" pitchFamily="18" charset="0"/>
              </a:rPr>
              <a:t>)</a:t>
            </a:r>
          </a:p>
        </p:txBody>
      </p:sp>
      <p:sp>
        <p:nvSpPr>
          <p:cNvPr id="18" name="Rectangle 17"/>
          <p:cNvSpPr/>
          <p:nvPr/>
        </p:nvSpPr>
        <p:spPr>
          <a:xfrm>
            <a:off x="8982858" y="2094801"/>
            <a:ext cx="2509341" cy="369332"/>
          </a:xfrm>
          <a:prstGeom prst="rect">
            <a:avLst/>
          </a:prstGeom>
        </p:spPr>
        <p:txBody>
          <a:bodyPr wrap="none">
            <a:spAutoFit/>
          </a:bodyPr>
          <a:lstStyle/>
          <a:p>
            <a:pPr algn="ctr"/>
            <a:r>
              <a:rPr lang="en-US" b="1" dirty="0">
                <a:solidFill>
                  <a:schemeClr val="tx2">
                    <a:lumMod val="50000"/>
                  </a:schemeClr>
                </a:solidFill>
                <a:latin typeface="Cambria" pitchFamily="18" charset="0"/>
                <a:ea typeface="Cambria" pitchFamily="18" charset="0"/>
              </a:rPr>
              <a:t>СОЦИЈАЛНА ПРАВДА </a:t>
            </a:r>
            <a:endParaRPr lang="en-US" dirty="0">
              <a:solidFill>
                <a:schemeClr val="tx2">
                  <a:lumMod val="50000"/>
                </a:schemeClr>
              </a:solidFill>
              <a:latin typeface="Cambria" pitchFamily="18" charset="0"/>
              <a:ea typeface="Cambria" pitchFamily="18" charset="0"/>
            </a:endParaRPr>
          </a:p>
        </p:txBody>
      </p:sp>
      <p:pic>
        <p:nvPicPr>
          <p:cNvPr id="20" name="Google Shape;205;p31"/>
          <p:cNvPicPr preferRelativeResize="0"/>
          <p:nvPr/>
        </p:nvPicPr>
        <p:blipFill>
          <a:blip r:embed="rId4" cstate="print">
            <a:alphaModFix amt="80000"/>
          </a:blip>
          <a:stretch>
            <a:fillRect/>
          </a:stretch>
        </p:blipFill>
        <p:spPr>
          <a:xfrm rot="15777877" flipH="1">
            <a:off x="6483111" y="1128722"/>
            <a:ext cx="1034029" cy="519313"/>
          </a:xfrm>
          <a:prstGeom prst="rect">
            <a:avLst/>
          </a:prstGeom>
          <a:noFill/>
          <a:ln>
            <a:noFill/>
          </a:ln>
        </p:spPr>
      </p:pic>
      <p:sp>
        <p:nvSpPr>
          <p:cNvPr id="24" name="Rectangle 23"/>
          <p:cNvSpPr/>
          <p:nvPr/>
        </p:nvSpPr>
        <p:spPr>
          <a:xfrm>
            <a:off x="222068" y="3066480"/>
            <a:ext cx="4376057" cy="3139321"/>
          </a:xfrm>
          <a:prstGeom prst="rect">
            <a:avLst/>
          </a:prstGeom>
        </p:spPr>
        <p:txBody>
          <a:bodyPr wrap="square">
            <a:spAutoFit/>
          </a:bodyPr>
          <a:lstStyle/>
          <a:p>
            <a:pPr algn="ctr">
              <a:spcBef>
                <a:spcPts val="300"/>
              </a:spcBef>
              <a:spcAft>
                <a:spcPts val="300"/>
              </a:spcAft>
            </a:pPr>
            <a:r>
              <a:rPr lang="sr-Cyrl-RS" dirty="0">
                <a:solidFill>
                  <a:schemeClr val="tx2">
                    <a:lumMod val="50000"/>
                  </a:schemeClr>
                </a:solidFill>
                <a:latin typeface="Cambria" pitchFamily="18" charset="0"/>
                <a:ea typeface="Cambria" pitchFamily="18" charset="0"/>
              </a:rPr>
              <a:t>Вертикална правичност захтева да транспортни системи служе путницима који имају проблема са реализовањем кретања. Ово је могуће остварити кроз мултимодално планирање, за остваривање потреба особа које не могу или не би требало да возе, плус универзални дизајн који обезбеђује да транспортни објекти и услуге буду доступни за све кориснике, укључујући особе са инвалидитетом.</a:t>
            </a:r>
            <a:endParaRPr lang="en-US" dirty="0">
              <a:solidFill>
                <a:schemeClr val="tx2">
                  <a:lumMod val="50000"/>
                </a:schemeClr>
              </a:solidFill>
              <a:latin typeface="Cambria" pitchFamily="18" charset="0"/>
              <a:ea typeface="Cambria" pitchFamily="18" charset="0"/>
            </a:endParaRPr>
          </a:p>
        </p:txBody>
      </p:sp>
      <p:sp>
        <p:nvSpPr>
          <p:cNvPr id="25" name="Rectangle 24"/>
          <p:cNvSpPr/>
          <p:nvPr/>
        </p:nvSpPr>
        <p:spPr>
          <a:xfrm>
            <a:off x="5007428" y="3272972"/>
            <a:ext cx="3339737" cy="2031325"/>
          </a:xfrm>
          <a:prstGeom prst="rect">
            <a:avLst/>
          </a:prstGeom>
        </p:spPr>
        <p:txBody>
          <a:bodyPr wrap="square">
            <a:spAutoFit/>
          </a:bodyPr>
          <a:lstStyle/>
          <a:p>
            <a:pPr algn="ctr">
              <a:spcBef>
                <a:spcPts val="300"/>
              </a:spcBef>
              <a:spcAft>
                <a:spcPts val="300"/>
              </a:spcAft>
            </a:pPr>
            <a:r>
              <a:rPr lang="sr-Cyrl-RS" dirty="0">
                <a:solidFill>
                  <a:schemeClr val="tx2">
                    <a:lumMod val="50000"/>
                  </a:schemeClr>
                </a:solidFill>
                <a:latin typeface="Cambria" pitchFamily="18" charset="0"/>
                <a:ea typeface="Cambria" pitchFamily="18" charset="0"/>
              </a:rPr>
              <a:t>Вертикална једнакост претпоставља да јавне политике треба да фаворизују економски угрожене групе и да обезбеде да људи са нижим приходима могу да приуште основну мобилност.</a:t>
            </a:r>
            <a:endParaRPr lang="en-US" dirty="0">
              <a:solidFill>
                <a:schemeClr val="tx2">
                  <a:lumMod val="50000"/>
                </a:schemeClr>
              </a:solidFill>
              <a:latin typeface="Cambria" pitchFamily="18" charset="0"/>
              <a:ea typeface="Cambria" pitchFamily="18" charset="0"/>
            </a:endParaRPr>
          </a:p>
        </p:txBody>
      </p:sp>
      <p:sp>
        <p:nvSpPr>
          <p:cNvPr id="26" name="Rectangle 25"/>
          <p:cNvSpPr/>
          <p:nvPr/>
        </p:nvSpPr>
        <p:spPr>
          <a:xfrm>
            <a:off x="8456023" y="2990782"/>
            <a:ext cx="3418114" cy="2585323"/>
          </a:xfrm>
          <a:prstGeom prst="rect">
            <a:avLst/>
          </a:prstGeom>
        </p:spPr>
        <p:txBody>
          <a:bodyPr wrap="square">
            <a:spAutoFit/>
          </a:bodyPr>
          <a:lstStyle/>
          <a:p>
            <a:pPr algn="ctr">
              <a:spcBef>
                <a:spcPts val="300"/>
              </a:spcBef>
              <a:spcAft>
                <a:spcPts val="300"/>
              </a:spcAft>
            </a:pPr>
            <a:r>
              <a:rPr lang="sr-Cyrl-RS" dirty="0">
                <a:solidFill>
                  <a:schemeClr val="tx2">
                    <a:lumMod val="50000"/>
                  </a:schemeClr>
                </a:solidFill>
                <a:latin typeface="Cambria" pitchFamily="18" charset="0"/>
                <a:ea typeface="Cambria" pitchFamily="18" charset="0"/>
              </a:rPr>
              <a:t>Циљеви социјалне правде баве се решавањем структурних друштвених неједнакости као што су различити облици дискриминације. Обично се ови проблеми решавају кроз успостављање програма и циљева за афирмативне акције као и кроз обуку запослених.</a:t>
            </a:r>
            <a:endParaRPr lang="en-US" dirty="0">
              <a:solidFill>
                <a:schemeClr val="tx2">
                  <a:lumMod val="50000"/>
                </a:schemeClr>
              </a:solidFill>
              <a:latin typeface="Cambria" pitchFamily="18" charset="0"/>
              <a:ea typeface="Cambria" pitchFamily="18" charset="0"/>
            </a:endParaRPr>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par>
                                <p:cTn id="8" presetID="22" presetClass="entr" presetSubtype="4" fill="hold"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wipe(down)">
                                      <p:cBhvr>
                                        <p:cTn id="10" dur="500"/>
                                        <p:tgtEl>
                                          <p:spTgt spid="8"/>
                                        </p:tgtEl>
                                      </p:cBhvr>
                                    </p:animEffect>
                                  </p:childTnLst>
                                </p:cTn>
                              </p:par>
                              <p:par>
                                <p:cTn id="11" presetID="22" presetClass="entr" presetSubtype="4" fill="hold" nodeType="withEffect">
                                  <p:stCondLst>
                                    <p:cond delay="0"/>
                                  </p:stCondLst>
                                  <p:childTnLst>
                                    <p:set>
                                      <p:cBhvr>
                                        <p:cTn id="12" dur="1" fill="hold">
                                          <p:stCondLst>
                                            <p:cond delay="0"/>
                                          </p:stCondLst>
                                        </p:cTn>
                                        <p:tgtEl>
                                          <p:spTgt spid="20"/>
                                        </p:tgtEl>
                                        <p:attrNameLst>
                                          <p:attrName>style.visibility</p:attrName>
                                        </p:attrNameLst>
                                      </p:cBhvr>
                                      <p:to>
                                        <p:strVal val="visible"/>
                                      </p:to>
                                    </p:set>
                                    <p:animEffect transition="in" filter="wipe(down)">
                                      <p:cBhvr>
                                        <p:cTn id="13" dur="500"/>
                                        <p:tgtEl>
                                          <p:spTgt spid="20"/>
                                        </p:tgtEl>
                                      </p:cBhvr>
                                    </p:animEffect>
                                  </p:childTnLst>
                                </p:cTn>
                              </p:par>
                              <p:par>
                                <p:cTn id="14" presetID="22" presetClass="entr" presetSubtype="4" fill="hold" nodeType="with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wipe(down)">
                                      <p:cBhvr>
                                        <p:cTn id="16" dur="500"/>
                                        <p:tgtEl>
                                          <p:spTgt spid="7"/>
                                        </p:tgtEl>
                                      </p:cBhvr>
                                    </p:animEffect>
                                  </p:childTnLst>
                                </p:cTn>
                              </p:par>
                              <p:par>
                                <p:cTn id="17" presetID="22" presetClass="entr" presetSubtype="4" fill="hold" grpId="0" nodeType="withEffect">
                                  <p:stCondLst>
                                    <p:cond delay="0"/>
                                  </p:stCondLst>
                                  <p:childTnLst>
                                    <p:set>
                                      <p:cBhvr>
                                        <p:cTn id="18" dur="1" fill="hold">
                                          <p:stCondLst>
                                            <p:cond delay="0"/>
                                          </p:stCondLst>
                                        </p:cTn>
                                        <p:tgtEl>
                                          <p:spTgt spid="21"/>
                                        </p:tgtEl>
                                        <p:attrNameLst>
                                          <p:attrName>style.visibility</p:attrName>
                                        </p:attrNameLst>
                                      </p:cBhvr>
                                      <p:to>
                                        <p:strVal val="visible"/>
                                      </p:to>
                                    </p:set>
                                    <p:animEffect transition="in" filter="wipe(down)">
                                      <p:cBhvr>
                                        <p:cTn id="19" dur="500"/>
                                        <p:tgtEl>
                                          <p:spTgt spid="21"/>
                                        </p:tgtEl>
                                      </p:cBhvr>
                                    </p:animEffect>
                                  </p:childTnLst>
                                </p:cTn>
                              </p:par>
                              <p:par>
                                <p:cTn id="20" presetID="22" presetClass="entr" presetSubtype="4" fill="hold" grpId="0" nodeType="with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wipe(down)">
                                      <p:cBhvr>
                                        <p:cTn id="22" dur="500"/>
                                        <p:tgtEl>
                                          <p:spTgt spid="16"/>
                                        </p:tgtEl>
                                      </p:cBhvr>
                                    </p:animEffect>
                                  </p:childTnLst>
                                </p:cTn>
                              </p:par>
                              <p:par>
                                <p:cTn id="23" presetID="22" presetClass="entr" presetSubtype="4" fill="hold" grpId="0" nodeType="withEffect">
                                  <p:stCondLst>
                                    <p:cond delay="0"/>
                                  </p:stCondLst>
                                  <p:childTnLst>
                                    <p:set>
                                      <p:cBhvr>
                                        <p:cTn id="24" dur="1" fill="hold">
                                          <p:stCondLst>
                                            <p:cond delay="0"/>
                                          </p:stCondLst>
                                        </p:cTn>
                                        <p:tgtEl>
                                          <p:spTgt spid="17"/>
                                        </p:tgtEl>
                                        <p:attrNameLst>
                                          <p:attrName>style.visibility</p:attrName>
                                        </p:attrNameLst>
                                      </p:cBhvr>
                                      <p:to>
                                        <p:strVal val="visible"/>
                                      </p:to>
                                    </p:set>
                                    <p:animEffect transition="in" filter="wipe(down)">
                                      <p:cBhvr>
                                        <p:cTn id="25" dur="500"/>
                                        <p:tgtEl>
                                          <p:spTgt spid="17"/>
                                        </p:tgtEl>
                                      </p:cBhvr>
                                    </p:animEffect>
                                  </p:childTnLst>
                                </p:cTn>
                              </p:par>
                              <p:par>
                                <p:cTn id="26" presetID="22" presetClass="entr" presetSubtype="4" fill="hold" grpId="0" nodeType="withEffect">
                                  <p:stCondLst>
                                    <p:cond delay="0"/>
                                  </p:stCondLst>
                                  <p:childTnLst>
                                    <p:set>
                                      <p:cBhvr>
                                        <p:cTn id="27" dur="1" fill="hold">
                                          <p:stCondLst>
                                            <p:cond delay="0"/>
                                          </p:stCondLst>
                                        </p:cTn>
                                        <p:tgtEl>
                                          <p:spTgt spid="22"/>
                                        </p:tgtEl>
                                        <p:attrNameLst>
                                          <p:attrName>style.visibility</p:attrName>
                                        </p:attrNameLst>
                                      </p:cBhvr>
                                      <p:to>
                                        <p:strVal val="visible"/>
                                      </p:to>
                                    </p:set>
                                    <p:animEffect transition="in" filter="wipe(down)">
                                      <p:cBhvr>
                                        <p:cTn id="28" dur="500"/>
                                        <p:tgtEl>
                                          <p:spTgt spid="22"/>
                                        </p:tgtEl>
                                      </p:cBhvr>
                                    </p:animEffect>
                                  </p:childTnLst>
                                </p:cTn>
                              </p:par>
                              <p:par>
                                <p:cTn id="29" presetID="22" presetClass="entr" presetSubtype="4" fill="hold" grpId="0" nodeType="withEffect">
                                  <p:stCondLst>
                                    <p:cond delay="0"/>
                                  </p:stCondLst>
                                  <p:childTnLst>
                                    <p:set>
                                      <p:cBhvr>
                                        <p:cTn id="30" dur="1" fill="hold">
                                          <p:stCondLst>
                                            <p:cond delay="0"/>
                                          </p:stCondLst>
                                        </p:cTn>
                                        <p:tgtEl>
                                          <p:spTgt spid="18"/>
                                        </p:tgtEl>
                                        <p:attrNameLst>
                                          <p:attrName>style.visibility</p:attrName>
                                        </p:attrNameLst>
                                      </p:cBhvr>
                                      <p:to>
                                        <p:strVal val="visible"/>
                                      </p:to>
                                    </p:set>
                                    <p:animEffect transition="in" filter="wipe(down)">
                                      <p:cBhvr>
                                        <p:cTn id="31" dur="500"/>
                                        <p:tgtEl>
                                          <p:spTgt spid="18"/>
                                        </p:tgtEl>
                                      </p:cBhvr>
                                    </p:animEffect>
                                  </p:childTnLst>
                                </p:cTn>
                              </p:par>
                              <p:par>
                                <p:cTn id="32" presetID="22" presetClass="entr" presetSubtype="4" fill="hold" grpId="0" nodeType="withEffect">
                                  <p:stCondLst>
                                    <p:cond delay="0"/>
                                  </p:stCondLst>
                                  <p:childTnLst>
                                    <p:set>
                                      <p:cBhvr>
                                        <p:cTn id="33" dur="1" fill="hold">
                                          <p:stCondLst>
                                            <p:cond delay="0"/>
                                          </p:stCondLst>
                                        </p:cTn>
                                        <p:tgtEl>
                                          <p:spTgt spid="23"/>
                                        </p:tgtEl>
                                        <p:attrNameLst>
                                          <p:attrName>style.visibility</p:attrName>
                                        </p:attrNameLst>
                                      </p:cBhvr>
                                      <p:to>
                                        <p:strVal val="visible"/>
                                      </p:to>
                                    </p:set>
                                    <p:animEffect transition="in" filter="wipe(down)">
                                      <p:cBhvr>
                                        <p:cTn id="34" dur="500"/>
                                        <p:tgtEl>
                                          <p:spTgt spid="23"/>
                                        </p:tgtEl>
                                      </p:cBhvr>
                                    </p:animEffect>
                                  </p:childTnLst>
                                </p:cTn>
                              </p:par>
                            </p:childTnLst>
                          </p:cTn>
                        </p:par>
                        <p:par>
                          <p:cTn id="35" fill="hold">
                            <p:stCondLst>
                              <p:cond delay="500"/>
                            </p:stCondLst>
                            <p:childTnLst>
                              <p:par>
                                <p:cTn id="36" presetID="12" presetClass="entr" presetSubtype="4" fill="hold" grpId="0" nodeType="afterEffect">
                                  <p:stCondLst>
                                    <p:cond delay="0"/>
                                  </p:stCondLst>
                                  <p:childTnLst>
                                    <p:set>
                                      <p:cBhvr>
                                        <p:cTn id="37" dur="1" fill="hold">
                                          <p:stCondLst>
                                            <p:cond delay="0"/>
                                          </p:stCondLst>
                                        </p:cTn>
                                        <p:tgtEl>
                                          <p:spTgt spid="24"/>
                                        </p:tgtEl>
                                        <p:attrNameLst>
                                          <p:attrName>style.visibility</p:attrName>
                                        </p:attrNameLst>
                                      </p:cBhvr>
                                      <p:to>
                                        <p:strVal val="visible"/>
                                      </p:to>
                                    </p:set>
                                    <p:animEffect transition="in" filter="slide(fromBottom)">
                                      <p:cBhvr>
                                        <p:cTn id="38" dur="500"/>
                                        <p:tgtEl>
                                          <p:spTgt spid="24"/>
                                        </p:tgtEl>
                                      </p:cBhvr>
                                    </p:animEffect>
                                  </p:childTnLst>
                                </p:cTn>
                              </p:par>
                            </p:childTnLst>
                          </p:cTn>
                        </p:par>
                        <p:par>
                          <p:cTn id="39" fill="hold">
                            <p:stCondLst>
                              <p:cond delay="1000"/>
                            </p:stCondLst>
                            <p:childTnLst>
                              <p:par>
                                <p:cTn id="40" presetID="12" presetClass="entr" presetSubtype="4" fill="hold" nodeType="afterEffect">
                                  <p:stCondLst>
                                    <p:cond delay="0"/>
                                  </p:stCondLst>
                                  <p:childTnLst>
                                    <p:set>
                                      <p:cBhvr>
                                        <p:cTn id="41" dur="1" fill="hold">
                                          <p:stCondLst>
                                            <p:cond delay="0"/>
                                          </p:stCondLst>
                                        </p:cTn>
                                        <p:tgtEl>
                                          <p:spTgt spid="15"/>
                                        </p:tgtEl>
                                        <p:attrNameLst>
                                          <p:attrName>style.visibility</p:attrName>
                                        </p:attrNameLst>
                                      </p:cBhvr>
                                      <p:to>
                                        <p:strVal val="visible"/>
                                      </p:to>
                                    </p:set>
                                    <p:animEffect transition="in" filter="slide(fromBottom)">
                                      <p:cBhvr>
                                        <p:cTn id="42" dur="500"/>
                                        <p:tgtEl>
                                          <p:spTgt spid="15"/>
                                        </p:tgtEl>
                                      </p:cBhvr>
                                    </p:animEffect>
                                  </p:childTnLst>
                                </p:cTn>
                              </p:par>
                            </p:childTnLst>
                          </p:cTn>
                        </p:par>
                        <p:par>
                          <p:cTn id="43" fill="hold">
                            <p:stCondLst>
                              <p:cond delay="1500"/>
                            </p:stCondLst>
                            <p:childTnLst>
                              <p:par>
                                <p:cTn id="44" presetID="12" presetClass="entr" presetSubtype="4" fill="hold" grpId="0" nodeType="afterEffect">
                                  <p:stCondLst>
                                    <p:cond delay="0"/>
                                  </p:stCondLst>
                                  <p:childTnLst>
                                    <p:set>
                                      <p:cBhvr>
                                        <p:cTn id="45" dur="1" fill="hold">
                                          <p:stCondLst>
                                            <p:cond delay="0"/>
                                          </p:stCondLst>
                                        </p:cTn>
                                        <p:tgtEl>
                                          <p:spTgt spid="25"/>
                                        </p:tgtEl>
                                        <p:attrNameLst>
                                          <p:attrName>style.visibility</p:attrName>
                                        </p:attrNameLst>
                                      </p:cBhvr>
                                      <p:to>
                                        <p:strVal val="visible"/>
                                      </p:to>
                                    </p:set>
                                    <p:animEffect transition="in" filter="slide(fromBottom)">
                                      <p:cBhvr>
                                        <p:cTn id="46" dur="500"/>
                                        <p:tgtEl>
                                          <p:spTgt spid="25"/>
                                        </p:tgtEl>
                                      </p:cBhvr>
                                    </p:animEffect>
                                  </p:childTnLst>
                                </p:cTn>
                              </p:par>
                            </p:childTnLst>
                          </p:cTn>
                        </p:par>
                        <p:par>
                          <p:cTn id="47" fill="hold">
                            <p:stCondLst>
                              <p:cond delay="2000"/>
                            </p:stCondLst>
                            <p:childTnLst>
                              <p:par>
                                <p:cTn id="48" presetID="12" presetClass="entr" presetSubtype="4" fill="hold" nodeType="afterEffect">
                                  <p:stCondLst>
                                    <p:cond delay="0"/>
                                  </p:stCondLst>
                                  <p:childTnLst>
                                    <p:set>
                                      <p:cBhvr>
                                        <p:cTn id="49" dur="1" fill="hold">
                                          <p:stCondLst>
                                            <p:cond delay="0"/>
                                          </p:stCondLst>
                                        </p:cTn>
                                        <p:tgtEl>
                                          <p:spTgt spid="14"/>
                                        </p:tgtEl>
                                        <p:attrNameLst>
                                          <p:attrName>style.visibility</p:attrName>
                                        </p:attrNameLst>
                                      </p:cBhvr>
                                      <p:to>
                                        <p:strVal val="visible"/>
                                      </p:to>
                                    </p:set>
                                    <p:animEffect transition="in" filter="slide(fromBottom)">
                                      <p:cBhvr>
                                        <p:cTn id="50" dur="500"/>
                                        <p:tgtEl>
                                          <p:spTgt spid="14"/>
                                        </p:tgtEl>
                                      </p:cBhvr>
                                    </p:animEffect>
                                  </p:childTnLst>
                                </p:cTn>
                              </p:par>
                            </p:childTnLst>
                          </p:cTn>
                        </p:par>
                        <p:par>
                          <p:cTn id="51" fill="hold">
                            <p:stCondLst>
                              <p:cond delay="2500"/>
                            </p:stCondLst>
                            <p:childTnLst>
                              <p:par>
                                <p:cTn id="52" presetID="12" presetClass="entr" presetSubtype="4" fill="hold" grpId="0" nodeType="afterEffect">
                                  <p:stCondLst>
                                    <p:cond delay="0"/>
                                  </p:stCondLst>
                                  <p:childTnLst>
                                    <p:set>
                                      <p:cBhvr>
                                        <p:cTn id="53" dur="1" fill="hold">
                                          <p:stCondLst>
                                            <p:cond delay="0"/>
                                          </p:stCondLst>
                                        </p:cTn>
                                        <p:tgtEl>
                                          <p:spTgt spid="26"/>
                                        </p:tgtEl>
                                        <p:attrNameLst>
                                          <p:attrName>style.visibility</p:attrName>
                                        </p:attrNameLst>
                                      </p:cBhvr>
                                      <p:to>
                                        <p:strVal val="visible"/>
                                      </p:to>
                                    </p:set>
                                    <p:animEffect transition="in" filter="slide(fromBottom)">
                                      <p:cBhvr>
                                        <p:cTn id="54"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2" grpId="0" animBg="1"/>
      <p:bldP spid="21" grpId="0" animBg="1"/>
      <p:bldP spid="2" grpId="0"/>
      <p:bldP spid="16" grpId="0"/>
      <p:bldP spid="17" grpId="0"/>
      <p:bldP spid="18" grpId="0"/>
      <p:bldP spid="24" grpId="0"/>
      <p:bldP spid="25" grpId="0"/>
      <p:bldP spid="26"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F_ppt_template_cir" id="{813B8F39-54D3-4201-886D-9A46251399D4}" vid="{BFF285B5-F1C9-41A9-A7DA-F2E1A9F227F5}"/>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F_ppt_template_cir" id="{813B8F39-54D3-4201-886D-9A46251399D4}" vid="{BFF285B5-F1C9-41A9-A7DA-F2E1A9F227F5}"/>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SF_ppt_template_cir</Template>
  <TotalTime>158</TotalTime>
  <Words>1506</Words>
  <Application>Microsoft Office PowerPoint</Application>
  <PresentationFormat>Widescreen</PresentationFormat>
  <Paragraphs>86</Paragraphs>
  <Slides>12</Slides>
  <Notes>0</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12</vt:i4>
      </vt:variant>
    </vt:vector>
  </HeadingPairs>
  <TitlesOfParts>
    <vt:vector size="21" baseType="lpstr">
      <vt:lpstr>Arial Unicode MS</vt:lpstr>
      <vt:lpstr>Arial</vt:lpstr>
      <vt:lpstr>Calibri</vt:lpstr>
      <vt:lpstr>Cambria</vt:lpstr>
      <vt:lpstr>Tw Cen MT (Body)</vt:lpstr>
      <vt:lpstr>Tw Cen MT (Body)Body)</vt:lpstr>
      <vt:lpstr>Tw Cen MT (Body)dy)</vt:lpstr>
      <vt:lpstr>Office Theme</vt:lpstr>
      <vt:lpstr>1_Office Theme</vt:lpstr>
      <vt:lpstr>Инклузивни транспорт</vt:lpstr>
      <vt:lpstr>Теме:</vt:lpstr>
      <vt:lpstr>2.1. Појам инклузивног транспорта </vt:lpstr>
      <vt:lpstr>2.2. Појам саобраћајне приступачности </vt:lpstr>
      <vt:lpstr>PowerPoint Presentation</vt:lpstr>
      <vt:lpstr>PowerPoint Presentation</vt:lpstr>
      <vt:lpstr>2.3. Саобраћајна правичност </vt:lpstr>
      <vt:lpstr>Хоризонтална саобраћајна правичност се огледа кроз следећа два аспекта: </vt:lpstr>
      <vt:lpstr>Вертикална саобраћајна правичност се описује кроз следеће три категорије:</vt:lpstr>
      <vt:lpstr>2.4. Дизајн за све и Универзални дизајн </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Инклузивни транспорт</dc:title>
  <dc:creator>Đorđe Petrović</dc:creator>
  <cp:lastModifiedBy>Đorđe Petrović</cp:lastModifiedBy>
  <cp:revision>15</cp:revision>
  <dcterms:created xsi:type="dcterms:W3CDTF">2024-09-10T17:28:23Z</dcterms:created>
  <dcterms:modified xsi:type="dcterms:W3CDTF">2024-10-13T07:31:11Z</dcterms:modified>
</cp:coreProperties>
</file>