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48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18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86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79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20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08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86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8310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25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11586EA1-EBAB-4129-844D-1451BB5A230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62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6EA1-EBAB-4129-844D-1451BB5A230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90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07561-F8C6-2B99-50CF-0C85E9BBEB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8000" dirty="0"/>
              <a:t>The Passive Voice</a:t>
            </a:r>
          </a:p>
        </p:txBody>
      </p:sp>
    </p:spTree>
    <p:extLst>
      <p:ext uri="{BB962C8B-B14F-4D97-AF65-F5344CB8AC3E}">
        <p14:creationId xmlns:p14="http://schemas.microsoft.com/office/powerpoint/2010/main" val="288011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2A32-1360-3D7B-3857-350F834F9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279901"/>
            <a:ext cx="9520158" cy="1049235"/>
          </a:xfrm>
        </p:spPr>
        <p:txBody>
          <a:bodyPr>
            <a:normAutofit/>
          </a:bodyPr>
          <a:lstStyle/>
          <a:p>
            <a:r>
              <a:rPr lang="sr-Latn-RS" sz="4000" dirty="0"/>
              <a:t>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FDE83-7B98-9D95-5EFC-E4EB999E7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864312"/>
            <a:ext cx="11949344" cy="4189170"/>
          </a:xfrm>
        </p:spPr>
        <p:txBody>
          <a:bodyPr>
            <a:normAutofit/>
          </a:bodyPr>
          <a:lstStyle/>
          <a:p>
            <a:r>
              <a:rPr lang="en-GB" sz="2800" dirty="0"/>
              <a:t>The only tenses we do not passivize are perfect progressive tenses</a:t>
            </a:r>
            <a:r>
              <a:rPr lang="sr-Latn-RS" sz="2800" dirty="0"/>
              <a:t>!</a:t>
            </a:r>
            <a:endParaRPr lang="en-GB" sz="2800" dirty="0"/>
          </a:p>
          <a:p>
            <a:endParaRPr lang="en-GB" sz="2800" dirty="0"/>
          </a:p>
          <a:p>
            <a:r>
              <a:rPr lang="en-GB" sz="2600" dirty="0"/>
              <a:t>When we want to hide the agent (performer of the action), and/or emphasize the action itself or the patient (receiver of the action</a:t>
            </a:r>
            <a:r>
              <a:rPr lang="sr-Latn-RS" sz="2600" dirty="0"/>
              <a:t>).</a:t>
            </a:r>
          </a:p>
          <a:p>
            <a:endParaRPr lang="sr-Latn-RS" sz="2600" dirty="0"/>
          </a:p>
          <a:p>
            <a:r>
              <a:rPr lang="sr-Latn-RS" sz="2600" dirty="0"/>
              <a:t>A verb can have two objects, and both can take on the agent role in the passive.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12085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2A32-1360-3D7B-3857-350F834F9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279901"/>
            <a:ext cx="9520158" cy="1049235"/>
          </a:xfrm>
        </p:spPr>
        <p:txBody>
          <a:bodyPr>
            <a:normAutofit/>
          </a:bodyPr>
          <a:lstStyle/>
          <a:p>
            <a:r>
              <a:rPr lang="sr-Latn-RS" sz="4000" dirty="0"/>
              <a:t>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FDE83-7B98-9D95-5EFC-E4EB999E7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1864312"/>
            <a:ext cx="10806279" cy="4189170"/>
          </a:xfrm>
        </p:spPr>
        <p:txBody>
          <a:bodyPr>
            <a:normAutofit/>
          </a:bodyPr>
          <a:lstStyle/>
          <a:p>
            <a:r>
              <a:rPr lang="en-GB" sz="2800" dirty="0"/>
              <a:t>For </a:t>
            </a:r>
            <a:r>
              <a:rPr lang="en-GB" sz="2800" b="1" dirty="0"/>
              <a:t>every </a:t>
            </a:r>
            <a:r>
              <a:rPr lang="en-GB" sz="2800" dirty="0"/>
              <a:t>tense:</a:t>
            </a:r>
            <a:endParaRPr lang="en-GB" sz="2600" dirty="0"/>
          </a:p>
          <a:p>
            <a:endParaRPr lang="en-GB" sz="2600" dirty="0"/>
          </a:p>
          <a:p>
            <a:pPr algn="ctr"/>
            <a:r>
              <a:rPr lang="en-GB" sz="2600" dirty="0"/>
              <a:t>Auxiliary </a:t>
            </a:r>
            <a:r>
              <a:rPr lang="en-GB" sz="2600" b="1" dirty="0"/>
              <a:t>TO BE </a:t>
            </a:r>
            <a:r>
              <a:rPr lang="en-GB" sz="2600" dirty="0"/>
              <a:t>(in the exact same tense we are passivizing)</a:t>
            </a:r>
            <a:endParaRPr lang="sr-Latn-RS" sz="2600" dirty="0"/>
          </a:p>
          <a:p>
            <a:pPr marL="0" indent="0" algn="ctr">
              <a:buNone/>
            </a:pPr>
            <a:r>
              <a:rPr lang="sr-Latn-RS" sz="2600" dirty="0"/>
              <a:t>+</a:t>
            </a:r>
          </a:p>
          <a:p>
            <a:pPr algn="ctr"/>
            <a:r>
              <a:rPr lang="sr-Latn-RS" sz="2600" dirty="0"/>
              <a:t>Past Participle</a:t>
            </a:r>
          </a:p>
          <a:p>
            <a:pPr algn="ctr"/>
            <a:endParaRPr lang="sr-Latn-RS" sz="2600" dirty="0"/>
          </a:p>
          <a:p>
            <a:pPr algn="ctr"/>
            <a:r>
              <a:rPr lang="sr-Latn-RS" sz="2600" dirty="0"/>
              <a:t>+ (optional) by-clause</a:t>
            </a:r>
          </a:p>
        </p:txBody>
      </p:sp>
    </p:spTree>
    <p:extLst>
      <p:ext uri="{BB962C8B-B14F-4D97-AF65-F5344CB8AC3E}">
        <p14:creationId xmlns:p14="http://schemas.microsoft.com/office/powerpoint/2010/main" val="199990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70D9-A9B6-8977-4A12-22CD85B5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0"/>
            <a:ext cx="9651168" cy="699657"/>
          </a:xfrm>
        </p:spPr>
        <p:txBody>
          <a:bodyPr>
            <a:normAutofit/>
          </a:bodyPr>
          <a:lstStyle/>
          <a:p>
            <a:r>
              <a:rPr lang="sr-Latn-RS" sz="4000" dirty="0"/>
              <a:t>Simple tenses = to be + past participle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56DE-BF0E-A608-53E1-DB1C69A7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61" y="763480"/>
            <a:ext cx="11816179" cy="5868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2800" i="1" dirty="0"/>
              <a:t>The police catch/caught/will catch the criminals.</a:t>
            </a:r>
          </a:p>
          <a:p>
            <a:r>
              <a:rPr lang="sr-Latn-RS" sz="2800" dirty="0"/>
              <a:t>Present Simple: 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Past Simple: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Future Simple: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4A78F1-58D0-688D-80E4-3FCB876C37A3}"/>
              </a:ext>
            </a:extLst>
          </p:cNvPr>
          <p:cNvSpPr txBox="1"/>
          <p:nvPr/>
        </p:nvSpPr>
        <p:spPr>
          <a:xfrm>
            <a:off x="2793506" y="2352582"/>
            <a:ext cx="6604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The criminals </a:t>
            </a:r>
            <a:r>
              <a:rPr lang="sr-Latn-RS" sz="2800" i="1" dirty="0"/>
              <a:t>are caught </a:t>
            </a:r>
            <a:r>
              <a:rPr lang="sr-Latn-RS" sz="2800" dirty="0"/>
              <a:t>(by the police).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FC71C-BF6C-FE85-EC48-0AE799652B26}"/>
              </a:ext>
            </a:extLst>
          </p:cNvPr>
          <p:cNvSpPr txBox="1"/>
          <p:nvPr/>
        </p:nvSpPr>
        <p:spPr>
          <a:xfrm>
            <a:off x="2793506" y="4221889"/>
            <a:ext cx="6809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The criminals </a:t>
            </a:r>
            <a:r>
              <a:rPr lang="sr-Latn-RS" sz="2800" i="1" dirty="0"/>
              <a:t>were caught </a:t>
            </a:r>
            <a:r>
              <a:rPr lang="sr-Latn-RS" sz="2800" dirty="0"/>
              <a:t>(by the police).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D36EAF-D6F2-ED33-D15C-8D13002F9A7A}"/>
              </a:ext>
            </a:extLst>
          </p:cNvPr>
          <p:cNvSpPr txBox="1"/>
          <p:nvPr/>
        </p:nvSpPr>
        <p:spPr>
          <a:xfrm>
            <a:off x="2793506" y="6091197"/>
            <a:ext cx="7652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The criminals </a:t>
            </a:r>
            <a:r>
              <a:rPr lang="sr-Latn-RS" sz="2800" i="1" dirty="0"/>
              <a:t>will be caught </a:t>
            </a:r>
            <a:r>
              <a:rPr lang="sr-Latn-RS" sz="2800" dirty="0"/>
              <a:t>(by the police).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481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70D9-A9B6-8977-4A12-22CD85B5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44" y="0"/>
            <a:ext cx="10457895" cy="699657"/>
          </a:xfrm>
        </p:spPr>
        <p:txBody>
          <a:bodyPr>
            <a:normAutofit/>
          </a:bodyPr>
          <a:lstStyle/>
          <a:p>
            <a:r>
              <a:rPr lang="sr-Latn-RS" sz="4000" dirty="0"/>
              <a:t>Continuous tenses = to be + past participle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56DE-BF0E-A608-53E1-DB1C69A7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61" y="763480"/>
            <a:ext cx="11816179" cy="5868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2800" i="1" dirty="0"/>
              <a:t>Traffic engineers are designing the new rail.</a:t>
            </a:r>
          </a:p>
          <a:p>
            <a:r>
              <a:rPr lang="sr-Latn-RS" sz="2800" dirty="0"/>
              <a:t>Present Continuous: 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Past Continuous: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Future Continuous: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4A78F1-58D0-688D-80E4-3FCB876C37A3}"/>
              </a:ext>
            </a:extLst>
          </p:cNvPr>
          <p:cNvSpPr txBox="1"/>
          <p:nvPr/>
        </p:nvSpPr>
        <p:spPr>
          <a:xfrm>
            <a:off x="2092169" y="2374501"/>
            <a:ext cx="8211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The new rail </a:t>
            </a:r>
            <a:r>
              <a:rPr lang="sr-Latn-RS" sz="2800" i="1" dirty="0"/>
              <a:t>is being designed </a:t>
            </a:r>
            <a:r>
              <a:rPr lang="sr-Latn-RS" sz="2800" dirty="0"/>
              <a:t>(by traffic engineers).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FC71C-BF6C-FE85-EC48-0AE799652B26}"/>
              </a:ext>
            </a:extLst>
          </p:cNvPr>
          <p:cNvSpPr txBox="1"/>
          <p:nvPr/>
        </p:nvSpPr>
        <p:spPr>
          <a:xfrm>
            <a:off x="2175030" y="4232849"/>
            <a:ext cx="8501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The new rail </a:t>
            </a:r>
            <a:r>
              <a:rPr lang="sr-Latn-RS" sz="2800" i="1" dirty="0"/>
              <a:t>was being designed </a:t>
            </a:r>
            <a:r>
              <a:rPr lang="sr-Latn-RS" sz="2800" dirty="0"/>
              <a:t>(by traffic engineers).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D36EAF-D6F2-ED33-D15C-8D13002F9A7A}"/>
              </a:ext>
            </a:extLst>
          </p:cNvPr>
          <p:cNvSpPr txBox="1"/>
          <p:nvPr/>
        </p:nvSpPr>
        <p:spPr>
          <a:xfrm>
            <a:off x="1642366" y="6108399"/>
            <a:ext cx="9111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strike="sngStrike" dirty="0"/>
              <a:t>The new rail </a:t>
            </a:r>
            <a:r>
              <a:rPr lang="sr-Latn-RS" sz="2800" i="1" strike="sngStrike" dirty="0"/>
              <a:t>will be being designed </a:t>
            </a:r>
            <a:r>
              <a:rPr lang="sr-Latn-RS" sz="2800" strike="sngStrike" dirty="0"/>
              <a:t>(by traffic engineers).</a:t>
            </a:r>
            <a:endParaRPr lang="en-GB" sz="2800" strike="sngStrike" dirty="0"/>
          </a:p>
        </p:txBody>
      </p:sp>
    </p:spTree>
    <p:extLst>
      <p:ext uri="{BB962C8B-B14F-4D97-AF65-F5344CB8AC3E}">
        <p14:creationId xmlns:p14="http://schemas.microsoft.com/office/powerpoint/2010/main" val="252008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70D9-A9B6-8977-4A12-22CD85B5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43" y="0"/>
            <a:ext cx="10457895" cy="699657"/>
          </a:xfrm>
        </p:spPr>
        <p:txBody>
          <a:bodyPr>
            <a:normAutofit/>
          </a:bodyPr>
          <a:lstStyle/>
          <a:p>
            <a:r>
              <a:rPr lang="sr-Latn-RS" sz="4000" dirty="0"/>
              <a:t>Perfect tenses = to be + past participle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56DE-BF0E-A608-53E1-DB1C69A7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61" y="763480"/>
            <a:ext cx="11816179" cy="5868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2800" i="1" dirty="0"/>
              <a:t>The infrastructure has supported traffic development.</a:t>
            </a:r>
          </a:p>
          <a:p>
            <a:r>
              <a:rPr lang="sr-Latn-RS" sz="2800" dirty="0"/>
              <a:t>Present Perfect: 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Past Perfect: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Future Perfect: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4A78F1-58D0-688D-80E4-3FCB876C37A3}"/>
              </a:ext>
            </a:extLst>
          </p:cNvPr>
          <p:cNvSpPr txBox="1"/>
          <p:nvPr/>
        </p:nvSpPr>
        <p:spPr>
          <a:xfrm>
            <a:off x="1118587" y="2370340"/>
            <a:ext cx="9954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Traffic development </a:t>
            </a:r>
            <a:r>
              <a:rPr lang="sr-Latn-RS" sz="2800" i="1" dirty="0"/>
              <a:t>has been supported </a:t>
            </a:r>
            <a:r>
              <a:rPr lang="sr-Latn-RS" sz="2800" dirty="0"/>
              <a:t>(by the infrastructure).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FC71C-BF6C-FE85-EC48-0AE799652B26}"/>
              </a:ext>
            </a:extLst>
          </p:cNvPr>
          <p:cNvSpPr txBox="1"/>
          <p:nvPr/>
        </p:nvSpPr>
        <p:spPr>
          <a:xfrm>
            <a:off x="1220677" y="4264202"/>
            <a:ext cx="9954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Traffic development </a:t>
            </a:r>
            <a:r>
              <a:rPr lang="sr-Latn-RS" sz="2800" i="1" dirty="0"/>
              <a:t>had been supported </a:t>
            </a:r>
            <a:r>
              <a:rPr lang="sr-Latn-RS" sz="2800" dirty="0"/>
              <a:t>(by the infrastructure).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D36EAF-D6F2-ED33-D15C-8D13002F9A7A}"/>
              </a:ext>
            </a:extLst>
          </p:cNvPr>
          <p:cNvSpPr txBox="1"/>
          <p:nvPr/>
        </p:nvSpPr>
        <p:spPr>
          <a:xfrm>
            <a:off x="841158" y="6108399"/>
            <a:ext cx="10713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Traffic development </a:t>
            </a:r>
            <a:r>
              <a:rPr lang="sr-Latn-RS" sz="2800" i="1" dirty="0"/>
              <a:t>will have been supported </a:t>
            </a:r>
            <a:r>
              <a:rPr lang="sr-Latn-RS" sz="2800" dirty="0"/>
              <a:t>(by the infrastructure).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4273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80ED9-C183-ADBA-439D-EEA3382F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" y="79900"/>
            <a:ext cx="12055875" cy="6778100"/>
          </a:xfrm>
        </p:spPr>
        <p:txBody>
          <a:bodyPr numCol="2">
            <a:normAutofit/>
          </a:bodyPr>
          <a:lstStyle/>
          <a:p>
            <a:r>
              <a:rPr lang="sr-Latn-RS" b="1" dirty="0"/>
              <a:t>English Grammar: </a:t>
            </a:r>
            <a:r>
              <a:rPr lang="sr-Latn-RS" dirty="0"/>
              <a:t>page 23/24, sentence 2, 3, 5, 7, 9, 10, 11, 12, 14-22, 24</a:t>
            </a:r>
          </a:p>
          <a:p>
            <a:r>
              <a:rPr lang="sr-Latn-RS" b="1" dirty="0"/>
              <a:t>Testovi: </a:t>
            </a:r>
            <a:r>
              <a:rPr lang="sr-Latn-RS" dirty="0"/>
              <a:t>Page 6, sentence 1, 2 (translations)</a:t>
            </a:r>
          </a:p>
          <a:p>
            <a:pPr marL="0" indent="0">
              <a:buNone/>
            </a:pPr>
            <a:r>
              <a:rPr lang="sr-Latn-RS" b="1" dirty="0"/>
              <a:t>	</a:t>
            </a:r>
            <a:r>
              <a:rPr lang="sr-Latn-RS" dirty="0"/>
              <a:t>page 8 sentence 1, 3 (translation) + 3</a:t>
            </a:r>
          </a:p>
          <a:p>
            <a:pPr marL="0" indent="0">
              <a:buNone/>
            </a:pPr>
            <a:r>
              <a:rPr lang="sr-Latn-RS" b="1" dirty="0"/>
              <a:t>	</a:t>
            </a:r>
            <a:r>
              <a:rPr lang="sr-Latn-RS" dirty="0"/>
              <a:t>page 10 sentence 4 (translation)</a:t>
            </a:r>
          </a:p>
          <a:p>
            <a:pPr marL="0" indent="0">
              <a:buNone/>
            </a:pPr>
            <a:r>
              <a:rPr lang="sr-Latn-RS" dirty="0"/>
              <a:t>	page 11 sentence 3</a:t>
            </a:r>
          </a:p>
          <a:p>
            <a:pPr marL="0" indent="0">
              <a:buNone/>
            </a:pPr>
            <a:r>
              <a:rPr lang="sr-Latn-RS" dirty="0"/>
              <a:t>	page 12 exercise IV (all sentences)</a:t>
            </a:r>
          </a:p>
          <a:p>
            <a:pPr marL="0" indent="0">
              <a:buNone/>
            </a:pPr>
            <a:r>
              <a:rPr lang="sr-Latn-RS" dirty="0"/>
              <a:t>	page 14 sentence 1</a:t>
            </a:r>
          </a:p>
          <a:p>
            <a:pPr marL="0" indent="0">
              <a:buNone/>
            </a:pPr>
            <a:r>
              <a:rPr lang="sr-Latn-RS" dirty="0"/>
              <a:t>	page 16 exercise IV (all sentences)</a:t>
            </a:r>
          </a:p>
          <a:p>
            <a:pPr marL="0" indent="0">
              <a:buNone/>
            </a:pPr>
            <a:r>
              <a:rPr lang="sr-Latn-RS" dirty="0"/>
              <a:t>	page 18 sentence 6 (translation) + 4</a:t>
            </a:r>
          </a:p>
          <a:p>
            <a:pPr marL="0" indent="0">
              <a:buNone/>
            </a:pPr>
            <a:r>
              <a:rPr lang="sr-Latn-RS" dirty="0"/>
              <a:t>	page 20 exercise IV (all sentences)</a:t>
            </a:r>
          </a:p>
          <a:p>
            <a:pPr marL="0" indent="0">
              <a:buNone/>
            </a:pPr>
            <a:r>
              <a:rPr lang="sr-Latn-RS" dirty="0"/>
              <a:t>	page 22 sentence 5 (translation)</a:t>
            </a:r>
          </a:p>
          <a:p>
            <a:pPr marL="0" indent="0">
              <a:buNone/>
            </a:pPr>
            <a:r>
              <a:rPr lang="sr-Latn-RS" dirty="0"/>
              <a:t>	page 23 sentence 2 (translation) + 1</a:t>
            </a:r>
          </a:p>
          <a:p>
            <a:pPr marL="0" indent="0">
              <a:buNone/>
            </a:pPr>
            <a:r>
              <a:rPr lang="sr-Latn-RS" dirty="0"/>
              <a:t>	page 26 sentence 1, 2 (translation) +3</a:t>
            </a:r>
          </a:p>
          <a:p>
            <a:pPr marL="0" indent="0">
              <a:buNone/>
            </a:pPr>
            <a:r>
              <a:rPr lang="sr-Latn-RS" dirty="0"/>
              <a:t>	</a:t>
            </a:r>
          </a:p>
          <a:p>
            <a:pPr marL="0" indent="0">
              <a:buNone/>
            </a:pPr>
            <a:r>
              <a:rPr lang="sr-Latn-RS" dirty="0"/>
              <a:t>	Page 31 sentence 1</a:t>
            </a:r>
          </a:p>
          <a:p>
            <a:pPr marL="0" indent="0">
              <a:buNone/>
            </a:pPr>
            <a:r>
              <a:rPr lang="sr-Latn-RS" dirty="0"/>
              <a:t>	page 39 sentence 2 (translation)</a:t>
            </a:r>
          </a:p>
          <a:p>
            <a:pPr marL="0" indent="0">
              <a:buNone/>
            </a:pPr>
            <a:r>
              <a:rPr lang="sr-Latn-RS" dirty="0"/>
              <a:t>	page 43 sentence 2 (translation)</a:t>
            </a:r>
          </a:p>
          <a:p>
            <a:pPr marL="0" indent="0">
              <a:buNone/>
            </a:pPr>
            <a:r>
              <a:rPr lang="sr-Latn-RS" dirty="0"/>
              <a:t>	page 44 sentence 6</a:t>
            </a:r>
          </a:p>
          <a:p>
            <a:pPr marL="0" indent="0">
              <a:buNone/>
            </a:pPr>
            <a:r>
              <a:rPr lang="sr-Latn-RS" dirty="0"/>
              <a:t>	page 55 exercise IV (all sentences)</a:t>
            </a:r>
          </a:p>
          <a:p>
            <a:pPr marL="0" indent="0">
              <a:buNone/>
            </a:pPr>
            <a:r>
              <a:rPr lang="sr-Latn-RS" dirty="0"/>
              <a:t>	page 62 exercise IV (all sentences)</a:t>
            </a:r>
          </a:p>
          <a:p>
            <a:pPr marL="0" indent="0">
              <a:buNone/>
            </a:pPr>
            <a:r>
              <a:rPr lang="sr-Latn-RS" dirty="0"/>
              <a:t>	page 67 exercise IV (all sentences)</a:t>
            </a:r>
          </a:p>
          <a:p>
            <a:pPr marL="0" indent="0">
              <a:buNone/>
            </a:pPr>
            <a:r>
              <a:rPr lang="sr-Latn-RS" dirty="0"/>
              <a:t>	page 72 exercise IV (all sentences)</a:t>
            </a:r>
          </a:p>
          <a:p>
            <a:pPr marL="0" indent="0">
              <a:buNone/>
            </a:pPr>
            <a:r>
              <a:rPr lang="sr-Latn-RS" dirty="0"/>
              <a:t>	page 89 exercise II (all sentences)</a:t>
            </a:r>
          </a:p>
          <a:p>
            <a:pPr marL="0" indent="0">
              <a:buNone/>
            </a:pPr>
            <a:r>
              <a:rPr lang="sr-Latn-RS" dirty="0"/>
              <a:t>	page 91 exercise IV (all sentences)</a:t>
            </a:r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u="sng" dirty="0"/>
              <a:t>page 93 exercise IV (all sentences)</a:t>
            </a:r>
          </a:p>
          <a:p>
            <a:pPr marL="0" indent="0">
              <a:buNone/>
            </a:pPr>
            <a:r>
              <a:rPr lang="sr-Latn-RS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04286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183</TotalTime>
  <Words>496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Palatino Linotype</vt:lpstr>
      <vt:lpstr>Gallery</vt:lpstr>
      <vt:lpstr>The Passive Voice</vt:lpstr>
      <vt:lpstr>How do we make it?</vt:lpstr>
      <vt:lpstr>How do we make it?</vt:lpstr>
      <vt:lpstr>Simple tenses = to be + past participle</vt:lpstr>
      <vt:lpstr>Continuous tenses = to be + past participle</vt:lpstr>
      <vt:lpstr>Perfect tenses = to be + past participle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Passive Voice</dc:title>
  <dc:creator>Sofija Stefanović</dc:creator>
  <cp:lastModifiedBy>Sofija Stefanović</cp:lastModifiedBy>
  <cp:revision>11</cp:revision>
  <dcterms:created xsi:type="dcterms:W3CDTF">2023-11-05T17:21:07Z</dcterms:created>
  <dcterms:modified xsi:type="dcterms:W3CDTF">2023-11-05T20:25:00Z</dcterms:modified>
</cp:coreProperties>
</file>