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0" r:id="rId7"/>
    <p:sldId id="275" r:id="rId8"/>
    <p:sldId id="262" r:id="rId9"/>
    <p:sldId id="263" r:id="rId10"/>
    <p:sldId id="268" r:id="rId11"/>
    <p:sldId id="264" r:id="rId12"/>
    <p:sldId id="265" r:id="rId13"/>
    <p:sldId id="266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E4F-6F16-440B-B28F-B99961F52A2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1CD4-8EBB-4A4F-B92A-D35C899B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5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E4F-6F16-440B-B28F-B99961F52A2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1CD4-8EBB-4A4F-B92A-D35C899B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6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E4F-6F16-440B-B28F-B99961F52A2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1CD4-8EBB-4A4F-B92A-D35C899B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9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E4F-6F16-440B-B28F-B99961F52A2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1CD4-8EBB-4A4F-B92A-D35C899B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1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E4F-6F16-440B-B28F-B99961F52A2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1CD4-8EBB-4A4F-B92A-D35C899B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1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E4F-6F16-440B-B28F-B99961F52A2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1CD4-8EBB-4A4F-B92A-D35C899B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9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E4F-6F16-440B-B28F-B99961F52A2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1CD4-8EBB-4A4F-B92A-D35C899B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E4F-6F16-440B-B28F-B99961F52A2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1CD4-8EBB-4A4F-B92A-D35C899B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5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E4F-6F16-440B-B28F-B99961F52A2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1CD4-8EBB-4A4F-B92A-D35C899B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4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E4F-6F16-440B-B28F-B99961F52A2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1CD4-8EBB-4A4F-B92A-D35C899B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E4F-6F16-440B-B28F-B99961F52A2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1CD4-8EBB-4A4F-B92A-D35C899B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DCE4F-6F16-440B-B28F-B99961F52A2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01CD4-8EBB-4A4F-B92A-D35C899B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8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Redni</a:t>
            </a:r>
            <a:r>
              <a:rPr lang="en-US" dirty="0" smtClean="0"/>
              <a:t> motor </a:t>
            </a:r>
            <a:r>
              <a:rPr lang="en-US" dirty="0" err="1" smtClean="0"/>
              <a:t>jednosmerne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Šema</a:t>
            </a:r>
            <a:r>
              <a:rPr lang="en-US" dirty="0" smtClean="0"/>
              <a:t> I </a:t>
            </a:r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jednačine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0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020"/>
            <a:ext cx="12192000" cy="54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Promena</a:t>
            </a:r>
            <a:r>
              <a:rPr lang="en-US" dirty="0" smtClean="0"/>
              <a:t> </a:t>
            </a:r>
            <a:r>
              <a:rPr lang="en-US" dirty="0" err="1" smtClean="0"/>
              <a:t>smera</a:t>
            </a:r>
            <a:r>
              <a:rPr lang="en-US" dirty="0" smtClean="0"/>
              <a:t> </a:t>
            </a:r>
            <a:r>
              <a:rPr lang="en-US" dirty="0" err="1" smtClean="0"/>
              <a:t>obrtanja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374" y="1889146"/>
            <a:ext cx="66960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2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Električno</a:t>
            </a:r>
            <a:r>
              <a:rPr lang="en-US" dirty="0" smtClean="0"/>
              <a:t> </a:t>
            </a:r>
            <a:r>
              <a:rPr lang="en-US" dirty="0" err="1" smtClean="0"/>
              <a:t>kočenje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025" y="2015414"/>
            <a:ext cx="49339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2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62" y="55659"/>
            <a:ext cx="585587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840" y="858741"/>
            <a:ext cx="5027961" cy="49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4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Vučni</a:t>
            </a:r>
            <a:r>
              <a:rPr lang="en-US" dirty="0" smtClean="0"/>
              <a:t> motor za </a:t>
            </a:r>
            <a:r>
              <a:rPr lang="en-US" dirty="0" err="1" smtClean="0"/>
              <a:t>usmerenu</a:t>
            </a:r>
            <a:r>
              <a:rPr lang="en-US" dirty="0" smtClean="0"/>
              <a:t> </a:t>
            </a:r>
            <a:r>
              <a:rPr lang="en-US" dirty="0" err="1" smtClean="0"/>
              <a:t>valovitu</a:t>
            </a:r>
            <a:r>
              <a:rPr lang="en-US" dirty="0" smtClean="0"/>
              <a:t> </a:t>
            </a:r>
            <a:r>
              <a:rPr lang="en-US" dirty="0" err="1" smtClean="0"/>
              <a:t>struju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se </a:t>
            </a:r>
            <a:r>
              <a:rPr lang="en-US" dirty="0" err="1" smtClean="0"/>
              <a:t>generiše</a:t>
            </a:r>
            <a:r>
              <a:rPr lang="en-US" dirty="0" smtClean="0"/>
              <a:t> </a:t>
            </a:r>
            <a:r>
              <a:rPr lang="en-US" dirty="0" err="1" smtClean="0"/>
              <a:t>valoviti</a:t>
            </a:r>
            <a:r>
              <a:rPr lang="en-US" dirty="0" smtClean="0"/>
              <a:t> </a:t>
            </a:r>
            <a:r>
              <a:rPr lang="en-US" dirty="0" err="1" smtClean="0"/>
              <a:t>napon</a:t>
            </a:r>
            <a:r>
              <a:rPr lang="en-US" dirty="0" smtClean="0"/>
              <a:t> I </a:t>
            </a:r>
            <a:r>
              <a:rPr lang="en-US" dirty="0" err="1" smtClean="0"/>
              <a:t>struja</a:t>
            </a:r>
            <a:endParaRPr lang="en-US" dirty="0" smtClean="0"/>
          </a:p>
          <a:p>
            <a:r>
              <a:rPr lang="en-US" dirty="0" smtClean="0"/>
              <a:t>Mere za </a:t>
            </a:r>
            <a:r>
              <a:rPr lang="en-US" dirty="0" err="1" smtClean="0"/>
              <a:t>suzbijanje</a:t>
            </a:r>
            <a:r>
              <a:rPr lang="en-US" dirty="0" smtClean="0"/>
              <a:t> </a:t>
            </a:r>
            <a:r>
              <a:rPr lang="en-US" dirty="0" err="1" smtClean="0"/>
              <a:t>povećane</a:t>
            </a:r>
            <a:r>
              <a:rPr lang="en-US" dirty="0" smtClean="0"/>
              <a:t> </a:t>
            </a:r>
            <a:r>
              <a:rPr lang="en-US" dirty="0" err="1" smtClean="0"/>
              <a:t>valovitosti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3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405" y="158005"/>
            <a:ext cx="4731084" cy="63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239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37" y="0"/>
            <a:ext cx="5848350" cy="2867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75" y="2867025"/>
            <a:ext cx="5662074" cy="3494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679" y="1940117"/>
            <a:ext cx="6893601" cy="150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6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Elektromehaničke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5664" y="2007988"/>
            <a:ext cx="4147267" cy="103155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9969" y="2154557"/>
            <a:ext cx="4476583" cy="1600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119" y="4219425"/>
            <a:ext cx="5213762" cy="180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8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33" y="795965"/>
            <a:ext cx="7156174" cy="4967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183" y="1630886"/>
            <a:ext cx="15906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9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3" y="1224134"/>
            <a:ext cx="11068299" cy="363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68" y="402777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UPRAVLJANJE BRZINOM  I MOMENTOM MOTORA JSS  U VUČNIM APLIKACIJAMA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CILJ UPRAVLJANJA = REALIZACIJA VOZNOG PROFILAPRIKAZANOG NA SLICI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9943" y="2119257"/>
            <a:ext cx="5376251" cy="48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1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UPRAVLJANJE BRZINOM  I MOMENTOM MOTORA JSS  U VUČNIM APLIKACIJAMA PROMENOM NAPONA NAPAJANJA VUČNOG MOTORA I SLABLJENJEM POLJA POBUDE( MAGNETNOG POLJA)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7593" y="2469933"/>
            <a:ext cx="5181600" cy="246029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81974" y="2047705"/>
            <a:ext cx="5181600" cy="31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6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758" y="566944"/>
            <a:ext cx="5829300" cy="4133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26" y="2293951"/>
            <a:ext cx="24193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1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783" y="404184"/>
            <a:ext cx="12192000" cy="4316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886" y="3054212"/>
            <a:ext cx="2638425" cy="590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03" y="4935117"/>
            <a:ext cx="2352675" cy="107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184" y="5115504"/>
            <a:ext cx="61912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09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72</Words>
  <Application>Microsoft Office PowerPoint</Application>
  <PresentationFormat>Widescreen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Redni motor jednosmerne struje</vt:lpstr>
      <vt:lpstr>PowerPoint Presentation</vt:lpstr>
      <vt:lpstr>Elektromehaničke karakteristike</vt:lpstr>
      <vt:lpstr>PowerPoint Presentation</vt:lpstr>
      <vt:lpstr>PowerPoint Presentation</vt:lpstr>
      <vt:lpstr>UPRAVLJANJE BRZINOM  I MOMENTOM MOTORA JSS  U VUČNIM APLIKACIJAMA</vt:lpstr>
      <vt:lpstr>UPRAVLJANJE BRZINOM  I MOMENTOM MOTORA JSS  U VUČNIM APLIKACIJAMA PROMENOM NAPONA NAPAJANJA VUČNOG MOTORA I SLABLJENJEM POLJA POBUDE( MAGNETNOG POLJA)</vt:lpstr>
      <vt:lpstr>PowerPoint Presentation</vt:lpstr>
      <vt:lpstr>PowerPoint Presentation</vt:lpstr>
      <vt:lpstr>PowerPoint Presentation</vt:lpstr>
      <vt:lpstr>Promena smera obrtanja</vt:lpstr>
      <vt:lpstr>Električno kočenje</vt:lpstr>
      <vt:lpstr>PowerPoint Presentation</vt:lpstr>
      <vt:lpstr>Vučni motor za usmerenu valovitu struju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Redni motor jednosmerne struje</dc:title>
  <dc:creator>Dragutin Kostic</dc:creator>
  <cp:lastModifiedBy>Dragutin Kostic</cp:lastModifiedBy>
  <cp:revision>9</cp:revision>
  <dcterms:created xsi:type="dcterms:W3CDTF">2024-04-17T18:45:44Z</dcterms:created>
  <dcterms:modified xsi:type="dcterms:W3CDTF">2024-04-23T05:26:47Z</dcterms:modified>
</cp:coreProperties>
</file>